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notesSlides/notesSlide1.xml" ContentType="application/vnd.openxmlformats-officedocument.presentationml.notesSlide+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tags/tag338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tags/tag3408.xml" ContentType="application/vnd.openxmlformats-officedocument.presentationml.tags+xml"/>
  <Override PartName="/ppt/tags/tag3409.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48.xml" ContentType="application/vnd.openxmlformats-officedocument.presentationml.tags+xml"/>
  <Override PartName="/ppt/tags/tag3449.xml" ContentType="application/vnd.openxmlformats-officedocument.presentationml.tags+xml"/>
  <Override PartName="/ppt/tags/tag3450.xml" ContentType="application/vnd.openxmlformats-officedocument.presentationml.tags+xml"/>
  <Override PartName="/ppt/tags/tag3451.xml" ContentType="application/vnd.openxmlformats-officedocument.presentationml.tags+xml"/>
  <Override PartName="/ppt/tags/tag3452.xml" ContentType="application/vnd.openxmlformats-officedocument.presentationml.tags+xml"/>
  <Override PartName="/ppt/tags/tag3453.xml" ContentType="application/vnd.openxmlformats-officedocument.presentationml.tags+xml"/>
  <Override PartName="/ppt/tags/tag3454.xml" ContentType="application/vnd.openxmlformats-officedocument.presentationml.tags+xml"/>
  <Override PartName="/ppt/tags/tag3455.xml" ContentType="application/vnd.openxmlformats-officedocument.presentationml.tags+xml"/>
  <Override PartName="/ppt/tags/tag3456.xml" ContentType="application/vnd.openxmlformats-officedocument.presentationml.tags+xml"/>
  <Override PartName="/ppt/tags/tag3457.xml" ContentType="application/vnd.openxmlformats-officedocument.presentationml.tags+xml"/>
  <Override PartName="/ppt/tags/tag3458.xml" ContentType="application/vnd.openxmlformats-officedocument.presentationml.tags+xml"/>
  <Override PartName="/ppt/tags/tag3459.xml" ContentType="application/vnd.openxmlformats-officedocument.presentationml.tags+xml"/>
  <Override PartName="/ppt/tags/tag3460.xml" ContentType="application/vnd.openxmlformats-officedocument.presentationml.tags+xml"/>
  <Override PartName="/ppt/tags/tag3461.xml" ContentType="application/vnd.openxmlformats-officedocument.presentationml.tags+xml"/>
  <Override PartName="/ppt/tags/tag3462.xml" ContentType="application/vnd.openxmlformats-officedocument.presentationml.tags+xml"/>
  <Override PartName="/ppt/tags/tag3463.xml" ContentType="application/vnd.openxmlformats-officedocument.presentationml.tags+xml"/>
  <Override PartName="/ppt/tags/tag3464.xml" ContentType="application/vnd.openxmlformats-officedocument.presentationml.tags+xml"/>
  <Override PartName="/ppt/tags/tag3465.xml" ContentType="application/vnd.openxmlformats-officedocument.presentationml.tags+xml"/>
  <Override PartName="/ppt/tags/tag3466.xml" ContentType="application/vnd.openxmlformats-officedocument.presentationml.tags+xml"/>
  <Override PartName="/ppt/tags/tag3467.xml" ContentType="application/vnd.openxmlformats-officedocument.presentationml.tags+xml"/>
  <Override PartName="/ppt/tags/tag3468.xml" ContentType="application/vnd.openxmlformats-officedocument.presentationml.tags+xml"/>
  <Override PartName="/ppt/tags/tag3469.xml" ContentType="application/vnd.openxmlformats-officedocument.presentationml.tags+xml"/>
  <Override PartName="/ppt/tags/tag3470.xml" ContentType="application/vnd.openxmlformats-officedocument.presentationml.tags+xml"/>
  <Override PartName="/ppt/tags/tag3471.xml" ContentType="application/vnd.openxmlformats-officedocument.presentationml.tags+xml"/>
  <Override PartName="/ppt/tags/tag3472.xml" ContentType="application/vnd.openxmlformats-officedocument.presentationml.tags+xml"/>
  <Override PartName="/ppt/tags/tag3473.xml" ContentType="application/vnd.openxmlformats-officedocument.presentationml.tags+xml"/>
  <Override PartName="/ppt/tags/tag3474.xml" ContentType="application/vnd.openxmlformats-officedocument.presentationml.tags+xml"/>
  <Override PartName="/ppt/tags/tag3475.xml" ContentType="application/vnd.openxmlformats-officedocument.presentationml.tags+xml"/>
  <Override PartName="/ppt/tags/tag3476.xml" ContentType="application/vnd.openxmlformats-officedocument.presentationml.tags+xml"/>
  <Override PartName="/ppt/tags/tag3477.xml" ContentType="application/vnd.openxmlformats-officedocument.presentationml.tags+xml"/>
  <Override PartName="/ppt/tags/tag3478.xml" ContentType="application/vnd.openxmlformats-officedocument.presentationml.tags+xml"/>
  <Override PartName="/ppt/tags/tag3479.xml" ContentType="application/vnd.openxmlformats-officedocument.presentationml.tags+xml"/>
  <Override PartName="/ppt/tags/tag3480.xml" ContentType="application/vnd.openxmlformats-officedocument.presentationml.tags+xml"/>
  <Override PartName="/ppt/tags/tag3481.xml" ContentType="application/vnd.openxmlformats-officedocument.presentationml.tags+xml"/>
  <Override PartName="/ppt/tags/tag3482.xml" ContentType="application/vnd.openxmlformats-officedocument.presentationml.tags+xml"/>
  <Override PartName="/ppt/tags/tag3483.xml" ContentType="application/vnd.openxmlformats-officedocument.presentationml.tags+xml"/>
  <Override PartName="/ppt/tags/tag3484.xml" ContentType="application/vnd.openxmlformats-officedocument.presentationml.tags+xml"/>
  <Override PartName="/ppt/tags/tag3485.xml" ContentType="application/vnd.openxmlformats-officedocument.presentationml.tags+xml"/>
  <Override PartName="/ppt/tags/tag3486.xml" ContentType="application/vnd.openxmlformats-officedocument.presentationml.tags+xml"/>
  <Override PartName="/ppt/tags/tag3487.xml" ContentType="application/vnd.openxmlformats-officedocument.presentationml.tags+xml"/>
  <Override PartName="/ppt/tags/tag3488.xml" ContentType="application/vnd.openxmlformats-officedocument.presentationml.tags+xml"/>
  <Override PartName="/ppt/tags/tag3489.xml" ContentType="application/vnd.openxmlformats-officedocument.presentationml.tags+xml"/>
  <Override PartName="/ppt/tags/tag3490.xml" ContentType="application/vnd.openxmlformats-officedocument.presentationml.tags+xml"/>
  <Override PartName="/ppt/tags/tag3491.xml" ContentType="application/vnd.openxmlformats-officedocument.presentationml.tags+xml"/>
  <Override PartName="/ppt/tags/tag3492.xml" ContentType="application/vnd.openxmlformats-officedocument.presentationml.tags+xml"/>
  <Override PartName="/ppt/tags/tag3493.xml" ContentType="application/vnd.openxmlformats-officedocument.presentationml.tags+xml"/>
  <Override PartName="/ppt/tags/tag3494.xml" ContentType="application/vnd.openxmlformats-officedocument.presentationml.tags+xml"/>
  <Override PartName="/ppt/tags/tag3495.xml" ContentType="application/vnd.openxmlformats-officedocument.presentationml.tags+xml"/>
  <Override PartName="/ppt/tags/tag3496.xml" ContentType="application/vnd.openxmlformats-officedocument.presentationml.tags+xml"/>
  <Override PartName="/ppt/tags/tag3497.xml" ContentType="application/vnd.openxmlformats-officedocument.presentationml.tags+xml"/>
  <Override PartName="/ppt/tags/tag3498.xml" ContentType="application/vnd.openxmlformats-officedocument.presentationml.tags+xml"/>
  <Override PartName="/ppt/tags/tag3499.xml" ContentType="application/vnd.openxmlformats-officedocument.presentationml.tags+xml"/>
  <Override PartName="/ppt/tags/tag3500.xml" ContentType="application/vnd.openxmlformats-officedocument.presentationml.tags+xml"/>
  <Override PartName="/ppt/tags/tag3501.xml" ContentType="application/vnd.openxmlformats-officedocument.presentationml.tags+xml"/>
  <Override PartName="/ppt/tags/tag3502.xml" ContentType="application/vnd.openxmlformats-officedocument.presentationml.tags+xml"/>
  <Override PartName="/ppt/tags/tag3503.xml" ContentType="application/vnd.openxmlformats-officedocument.presentationml.tags+xml"/>
  <Override PartName="/ppt/tags/tag3504.xml" ContentType="application/vnd.openxmlformats-officedocument.presentationml.tags+xml"/>
  <Override PartName="/ppt/tags/tag3505.xml" ContentType="application/vnd.openxmlformats-officedocument.presentationml.tags+xml"/>
  <Override PartName="/ppt/tags/tag3506.xml" ContentType="application/vnd.openxmlformats-officedocument.presentationml.tags+xml"/>
  <Override PartName="/ppt/tags/tag3507.xml" ContentType="application/vnd.openxmlformats-officedocument.presentationml.tags+xml"/>
  <Override PartName="/ppt/tags/tag3508.xml" ContentType="application/vnd.openxmlformats-officedocument.presentationml.tags+xml"/>
  <Override PartName="/ppt/tags/tag3509.xml" ContentType="application/vnd.openxmlformats-officedocument.presentationml.tags+xml"/>
  <Override PartName="/ppt/tags/tag3510.xml" ContentType="application/vnd.openxmlformats-officedocument.presentationml.tags+xml"/>
  <Override PartName="/ppt/tags/tag3511.xml" ContentType="application/vnd.openxmlformats-officedocument.presentationml.tags+xml"/>
  <Override PartName="/ppt/tags/tag3512.xml" ContentType="application/vnd.openxmlformats-officedocument.presentationml.tags+xml"/>
  <Override PartName="/ppt/tags/tag3513.xml" ContentType="application/vnd.openxmlformats-officedocument.presentationml.tags+xml"/>
  <Override PartName="/ppt/tags/tag3514.xml" ContentType="application/vnd.openxmlformats-officedocument.presentationml.tags+xml"/>
  <Override PartName="/ppt/tags/tag3515.xml" ContentType="application/vnd.openxmlformats-officedocument.presentationml.tags+xml"/>
  <Override PartName="/ppt/tags/tag3516.xml" ContentType="application/vnd.openxmlformats-officedocument.presentationml.tags+xml"/>
  <Override PartName="/ppt/tags/tag3517.xml" ContentType="application/vnd.openxmlformats-officedocument.presentationml.tags+xml"/>
  <Override PartName="/ppt/tags/tag3518.xml" ContentType="application/vnd.openxmlformats-officedocument.presentationml.tags+xml"/>
  <Override PartName="/ppt/tags/tag3519.xml" ContentType="application/vnd.openxmlformats-officedocument.presentationml.tags+xml"/>
  <Override PartName="/ppt/tags/tag3520.xml" ContentType="application/vnd.openxmlformats-officedocument.presentationml.tags+xml"/>
  <Override PartName="/ppt/tags/tag3521.xml" ContentType="application/vnd.openxmlformats-officedocument.presentationml.tags+xml"/>
  <Override PartName="/ppt/tags/tag3522.xml" ContentType="application/vnd.openxmlformats-officedocument.presentationml.tags+xml"/>
  <Override PartName="/ppt/tags/tag3523.xml" ContentType="application/vnd.openxmlformats-officedocument.presentationml.tags+xml"/>
  <Override PartName="/ppt/tags/tag3524.xml" ContentType="application/vnd.openxmlformats-officedocument.presentationml.tags+xml"/>
  <Override PartName="/ppt/tags/tag3525.xml" ContentType="application/vnd.openxmlformats-officedocument.presentationml.tags+xml"/>
  <Override PartName="/ppt/tags/tag3526.xml" ContentType="application/vnd.openxmlformats-officedocument.presentationml.tags+xml"/>
  <Override PartName="/ppt/tags/tag3527.xml" ContentType="application/vnd.openxmlformats-officedocument.presentationml.tags+xml"/>
  <Override PartName="/ppt/tags/tag3528.xml" ContentType="application/vnd.openxmlformats-officedocument.presentationml.tags+xml"/>
  <Override PartName="/ppt/tags/tag3529.xml" ContentType="application/vnd.openxmlformats-officedocument.presentationml.tags+xml"/>
  <Override PartName="/ppt/tags/tag3530.xml" ContentType="application/vnd.openxmlformats-officedocument.presentationml.tags+xml"/>
  <Override PartName="/ppt/tags/tag3531.xml" ContentType="application/vnd.openxmlformats-officedocument.presentationml.tags+xml"/>
  <Override PartName="/ppt/tags/tag3532.xml" ContentType="application/vnd.openxmlformats-officedocument.presentationml.tags+xml"/>
  <Override PartName="/ppt/tags/tag3533.xml" ContentType="application/vnd.openxmlformats-officedocument.presentationml.tags+xml"/>
  <Override PartName="/ppt/tags/tag3534.xml" ContentType="application/vnd.openxmlformats-officedocument.presentationml.tags+xml"/>
  <Override PartName="/ppt/tags/tag3535.xml" ContentType="application/vnd.openxmlformats-officedocument.presentationml.tags+xml"/>
  <Override PartName="/ppt/tags/tag3536.xml" ContentType="application/vnd.openxmlformats-officedocument.presentationml.tags+xml"/>
  <Override PartName="/ppt/tags/tag3537.xml" ContentType="application/vnd.openxmlformats-officedocument.presentationml.tags+xml"/>
  <Override PartName="/ppt/tags/tag3538.xml" ContentType="application/vnd.openxmlformats-officedocument.presentationml.tags+xml"/>
  <Override PartName="/ppt/tags/tag3539.xml" ContentType="application/vnd.openxmlformats-officedocument.presentationml.tags+xml"/>
  <Override PartName="/ppt/tags/tag3540.xml" ContentType="application/vnd.openxmlformats-officedocument.presentationml.tags+xml"/>
  <Override PartName="/ppt/tags/tag3541.xml" ContentType="application/vnd.openxmlformats-officedocument.presentationml.tags+xml"/>
  <Override PartName="/ppt/tags/tag3542.xml" ContentType="application/vnd.openxmlformats-officedocument.presentationml.tags+xml"/>
  <Override PartName="/ppt/tags/tag3543.xml" ContentType="application/vnd.openxmlformats-officedocument.presentationml.tags+xml"/>
  <Override PartName="/ppt/tags/tag3544.xml" ContentType="application/vnd.openxmlformats-officedocument.presentationml.tags+xml"/>
  <Override PartName="/ppt/tags/tag3545.xml" ContentType="application/vnd.openxmlformats-officedocument.presentationml.tags+xml"/>
  <Override PartName="/ppt/tags/tag3546.xml" ContentType="application/vnd.openxmlformats-officedocument.presentationml.tags+xml"/>
  <Override PartName="/ppt/tags/tag3547.xml" ContentType="application/vnd.openxmlformats-officedocument.presentationml.tags+xml"/>
  <Override PartName="/ppt/tags/tag3548.xml" ContentType="application/vnd.openxmlformats-officedocument.presentationml.tags+xml"/>
  <Override PartName="/ppt/tags/tag3549.xml" ContentType="application/vnd.openxmlformats-officedocument.presentationml.tags+xml"/>
  <Override PartName="/ppt/tags/tag3550.xml" ContentType="application/vnd.openxmlformats-officedocument.presentationml.tags+xml"/>
  <Override PartName="/ppt/tags/tag3551.xml" ContentType="application/vnd.openxmlformats-officedocument.presentationml.tags+xml"/>
  <Override PartName="/ppt/tags/tag3552.xml" ContentType="application/vnd.openxmlformats-officedocument.presentationml.tags+xml"/>
  <Override PartName="/ppt/tags/tag3553.xml" ContentType="application/vnd.openxmlformats-officedocument.presentationml.tags+xml"/>
  <Override PartName="/ppt/tags/tag3554.xml" ContentType="application/vnd.openxmlformats-officedocument.presentationml.tags+xml"/>
  <Override PartName="/ppt/tags/tag3555.xml" ContentType="application/vnd.openxmlformats-officedocument.presentationml.tags+xml"/>
  <Override PartName="/ppt/tags/tag3556.xml" ContentType="application/vnd.openxmlformats-officedocument.presentationml.tags+xml"/>
  <Override PartName="/ppt/tags/tag3557.xml" ContentType="application/vnd.openxmlformats-officedocument.presentationml.tags+xml"/>
  <Override PartName="/ppt/tags/tag3558.xml" ContentType="application/vnd.openxmlformats-officedocument.presentationml.tags+xml"/>
  <Override PartName="/ppt/tags/tag3559.xml" ContentType="application/vnd.openxmlformats-officedocument.presentationml.tags+xml"/>
  <Override PartName="/ppt/tags/tag3560.xml" ContentType="application/vnd.openxmlformats-officedocument.presentationml.tags+xml"/>
  <Override PartName="/ppt/tags/tag3561.xml" ContentType="application/vnd.openxmlformats-officedocument.presentationml.tags+xml"/>
  <Override PartName="/ppt/tags/tag3562.xml" ContentType="application/vnd.openxmlformats-officedocument.presentationml.tags+xml"/>
  <Override PartName="/ppt/tags/tag3563.xml" ContentType="application/vnd.openxmlformats-officedocument.presentationml.tags+xml"/>
  <Override PartName="/ppt/tags/tag3564.xml" ContentType="application/vnd.openxmlformats-officedocument.presentationml.tags+xml"/>
  <Override PartName="/ppt/tags/tag3565.xml" ContentType="application/vnd.openxmlformats-officedocument.presentationml.tags+xml"/>
  <Override PartName="/ppt/tags/tag3566.xml" ContentType="application/vnd.openxmlformats-officedocument.presentationml.tags+xml"/>
  <Override PartName="/ppt/tags/tag3567.xml" ContentType="application/vnd.openxmlformats-officedocument.presentationml.tags+xml"/>
  <Override PartName="/ppt/tags/tag3568.xml" ContentType="application/vnd.openxmlformats-officedocument.presentationml.tags+xml"/>
  <Override PartName="/ppt/tags/tag3569.xml" ContentType="application/vnd.openxmlformats-officedocument.presentationml.tags+xml"/>
  <Override PartName="/ppt/tags/tag3570.xml" ContentType="application/vnd.openxmlformats-officedocument.presentationml.tags+xml"/>
  <Override PartName="/ppt/tags/tag3571.xml" ContentType="application/vnd.openxmlformats-officedocument.presentationml.tags+xml"/>
  <Override PartName="/ppt/tags/tag3572.xml" ContentType="application/vnd.openxmlformats-officedocument.presentationml.tags+xml"/>
  <Override PartName="/ppt/tags/tag3573.xml" ContentType="application/vnd.openxmlformats-officedocument.presentationml.tags+xml"/>
  <Override PartName="/ppt/tags/tag3574.xml" ContentType="application/vnd.openxmlformats-officedocument.presentationml.tags+xml"/>
  <Override PartName="/ppt/tags/tag3575.xml" ContentType="application/vnd.openxmlformats-officedocument.presentationml.tags+xml"/>
  <Override PartName="/ppt/tags/tag3576.xml" ContentType="application/vnd.openxmlformats-officedocument.presentationml.tags+xml"/>
  <Override PartName="/ppt/tags/tag3577.xml" ContentType="application/vnd.openxmlformats-officedocument.presentationml.tags+xml"/>
  <Override PartName="/ppt/tags/tag3578.xml" ContentType="application/vnd.openxmlformats-officedocument.presentationml.tags+xml"/>
  <Override PartName="/ppt/tags/tag3579.xml" ContentType="application/vnd.openxmlformats-officedocument.presentationml.tags+xml"/>
  <Override PartName="/ppt/tags/tag3580.xml" ContentType="application/vnd.openxmlformats-officedocument.presentationml.tags+xml"/>
  <Override PartName="/ppt/tags/tag3581.xml" ContentType="application/vnd.openxmlformats-officedocument.presentationml.tags+xml"/>
  <Override PartName="/ppt/tags/tag3582.xml" ContentType="application/vnd.openxmlformats-officedocument.presentationml.tags+xml"/>
  <Override PartName="/ppt/tags/tag3583.xml" ContentType="application/vnd.openxmlformats-officedocument.presentationml.tags+xml"/>
  <Override PartName="/ppt/tags/tag3584.xml" ContentType="application/vnd.openxmlformats-officedocument.presentationml.tags+xml"/>
  <Override PartName="/ppt/tags/tag3585.xml" ContentType="application/vnd.openxmlformats-officedocument.presentationml.tags+xml"/>
  <Override PartName="/ppt/tags/tag3586.xml" ContentType="application/vnd.openxmlformats-officedocument.presentationml.tags+xml"/>
  <Override PartName="/ppt/tags/tag3587.xml" ContentType="application/vnd.openxmlformats-officedocument.presentationml.tags+xml"/>
  <Override PartName="/ppt/tags/tag3588.xml" ContentType="application/vnd.openxmlformats-officedocument.presentationml.tags+xml"/>
  <Override PartName="/ppt/tags/tag3589.xml" ContentType="application/vnd.openxmlformats-officedocument.presentationml.tags+xml"/>
  <Override PartName="/ppt/tags/tag3590.xml" ContentType="application/vnd.openxmlformats-officedocument.presentationml.tags+xml"/>
  <Override PartName="/ppt/tags/tag3591.xml" ContentType="application/vnd.openxmlformats-officedocument.presentationml.tags+xml"/>
  <Override PartName="/ppt/tags/tag3592.xml" ContentType="application/vnd.openxmlformats-officedocument.presentationml.tags+xml"/>
  <Override PartName="/ppt/tags/tag3593.xml" ContentType="application/vnd.openxmlformats-officedocument.presentationml.tags+xml"/>
  <Override PartName="/ppt/tags/tag3594.xml" ContentType="application/vnd.openxmlformats-officedocument.presentationml.tags+xml"/>
  <Override PartName="/ppt/tags/tag3595.xml" ContentType="application/vnd.openxmlformats-officedocument.presentationml.tags+xml"/>
  <Override PartName="/ppt/tags/tag3596.xml" ContentType="application/vnd.openxmlformats-officedocument.presentationml.tags+xml"/>
  <Override PartName="/ppt/tags/tag3597.xml" ContentType="application/vnd.openxmlformats-officedocument.presentationml.tags+xml"/>
  <Override PartName="/ppt/tags/tag3598.xml" ContentType="application/vnd.openxmlformats-officedocument.presentationml.tags+xml"/>
  <Override PartName="/ppt/tags/tag3599.xml" ContentType="application/vnd.openxmlformats-officedocument.presentationml.tags+xml"/>
  <Override PartName="/ppt/tags/tag3600.xml" ContentType="application/vnd.openxmlformats-officedocument.presentationml.tags+xml"/>
  <Override PartName="/ppt/tags/tag3601.xml" ContentType="application/vnd.openxmlformats-officedocument.presentationml.tags+xml"/>
  <Override PartName="/ppt/tags/tag3602.xml" ContentType="application/vnd.openxmlformats-officedocument.presentationml.tags+xml"/>
  <Override PartName="/ppt/tags/tag3603.xml" ContentType="application/vnd.openxmlformats-officedocument.presentationml.tags+xml"/>
  <Override PartName="/ppt/tags/tag3604.xml" ContentType="application/vnd.openxmlformats-officedocument.presentationml.tags+xml"/>
  <Override PartName="/ppt/tags/tag3605.xml" ContentType="application/vnd.openxmlformats-officedocument.presentationml.tags+xml"/>
  <Override PartName="/ppt/tags/tag3606.xml" ContentType="application/vnd.openxmlformats-officedocument.presentationml.tags+xml"/>
  <Override PartName="/ppt/tags/tag3607.xml" ContentType="application/vnd.openxmlformats-officedocument.presentationml.tags+xml"/>
  <Override PartName="/ppt/tags/tag3608.xml" ContentType="application/vnd.openxmlformats-officedocument.presentationml.tags+xml"/>
  <Override PartName="/ppt/tags/tag3609.xml" ContentType="application/vnd.openxmlformats-officedocument.presentationml.tags+xml"/>
  <Override PartName="/ppt/tags/tag3610.xml" ContentType="application/vnd.openxmlformats-officedocument.presentationml.tags+xml"/>
  <Override PartName="/ppt/tags/tag3611.xml" ContentType="application/vnd.openxmlformats-officedocument.presentationml.tags+xml"/>
  <Override PartName="/ppt/tags/tag3612.xml" ContentType="application/vnd.openxmlformats-officedocument.presentationml.tags+xml"/>
  <Override PartName="/ppt/tags/tag3613.xml" ContentType="application/vnd.openxmlformats-officedocument.presentationml.tags+xml"/>
  <Override PartName="/ppt/tags/tag3614.xml" ContentType="application/vnd.openxmlformats-officedocument.presentationml.tags+xml"/>
  <Override PartName="/ppt/tags/tag3615.xml" ContentType="application/vnd.openxmlformats-officedocument.presentationml.tags+xml"/>
  <Override PartName="/ppt/tags/tag3616.xml" ContentType="application/vnd.openxmlformats-officedocument.presentationml.tags+xml"/>
  <Override PartName="/ppt/tags/tag3617.xml" ContentType="application/vnd.openxmlformats-officedocument.presentationml.tags+xml"/>
  <Override PartName="/ppt/tags/tag3618.xml" ContentType="application/vnd.openxmlformats-officedocument.presentationml.tags+xml"/>
  <Override PartName="/ppt/tags/tag3619.xml" ContentType="application/vnd.openxmlformats-officedocument.presentationml.tags+xml"/>
  <Override PartName="/ppt/tags/tag3620.xml" ContentType="application/vnd.openxmlformats-officedocument.presentationml.tags+xml"/>
  <Override PartName="/ppt/tags/tag3621.xml" ContentType="application/vnd.openxmlformats-officedocument.presentationml.tags+xml"/>
  <Override PartName="/ppt/tags/tag3622.xml" ContentType="application/vnd.openxmlformats-officedocument.presentationml.tags+xml"/>
  <Override PartName="/ppt/tags/tag3623.xml" ContentType="application/vnd.openxmlformats-officedocument.presentationml.tags+xml"/>
  <Override PartName="/ppt/tags/tag3624.xml" ContentType="application/vnd.openxmlformats-officedocument.presentationml.tags+xml"/>
  <Override PartName="/ppt/tags/tag3625.xml" ContentType="application/vnd.openxmlformats-officedocument.presentationml.tags+xml"/>
  <Override PartName="/ppt/tags/tag3626.xml" ContentType="application/vnd.openxmlformats-officedocument.presentationml.tags+xml"/>
  <Override PartName="/ppt/tags/tag3627.xml" ContentType="application/vnd.openxmlformats-officedocument.presentationml.tags+xml"/>
  <Override PartName="/ppt/tags/tag3628.xml" ContentType="application/vnd.openxmlformats-officedocument.presentationml.tags+xml"/>
  <Override PartName="/ppt/tags/tag3629.xml" ContentType="application/vnd.openxmlformats-officedocument.presentationml.tags+xml"/>
  <Override PartName="/ppt/tags/tag3630.xml" ContentType="application/vnd.openxmlformats-officedocument.presentationml.tags+xml"/>
  <Override PartName="/ppt/tags/tag3631.xml" ContentType="application/vnd.openxmlformats-officedocument.presentationml.tags+xml"/>
  <Override PartName="/ppt/tags/tag3632.xml" ContentType="application/vnd.openxmlformats-officedocument.presentationml.tags+xml"/>
  <Override PartName="/ppt/tags/tag3633.xml" ContentType="application/vnd.openxmlformats-officedocument.presentationml.tags+xml"/>
  <Override PartName="/ppt/tags/tag3634.xml" ContentType="application/vnd.openxmlformats-officedocument.presentationml.tags+xml"/>
  <Override PartName="/ppt/tags/tag3635.xml" ContentType="application/vnd.openxmlformats-officedocument.presentationml.tags+xml"/>
  <Override PartName="/ppt/tags/tag3636.xml" ContentType="application/vnd.openxmlformats-officedocument.presentationml.tags+xml"/>
  <Override PartName="/ppt/tags/tag3637.xml" ContentType="application/vnd.openxmlformats-officedocument.presentationml.tags+xml"/>
  <Override PartName="/ppt/tags/tag3638.xml" ContentType="application/vnd.openxmlformats-officedocument.presentationml.tags+xml"/>
  <Override PartName="/ppt/tags/tag3639.xml" ContentType="application/vnd.openxmlformats-officedocument.presentationml.tags+xml"/>
  <Override PartName="/ppt/tags/tag3640.xml" ContentType="application/vnd.openxmlformats-officedocument.presentationml.tags+xml"/>
  <Override PartName="/ppt/tags/tag3641.xml" ContentType="application/vnd.openxmlformats-officedocument.presentationml.tags+xml"/>
  <Override PartName="/ppt/tags/tag3642.xml" ContentType="application/vnd.openxmlformats-officedocument.presentationml.tags+xml"/>
  <Override PartName="/ppt/tags/tag3643.xml" ContentType="application/vnd.openxmlformats-officedocument.presentationml.tags+xml"/>
  <Override PartName="/ppt/tags/tag3644.xml" ContentType="application/vnd.openxmlformats-officedocument.presentationml.tags+xml"/>
  <Override PartName="/ppt/tags/tag3645.xml" ContentType="application/vnd.openxmlformats-officedocument.presentationml.tags+xml"/>
  <Override PartName="/ppt/tags/tag3646.xml" ContentType="application/vnd.openxmlformats-officedocument.presentationml.tags+xml"/>
  <Override PartName="/ppt/tags/tag3647.xml" ContentType="application/vnd.openxmlformats-officedocument.presentationml.tags+xml"/>
  <Override PartName="/ppt/tags/tag3648.xml" ContentType="application/vnd.openxmlformats-officedocument.presentationml.tags+xml"/>
  <Override PartName="/ppt/tags/tag3649.xml" ContentType="application/vnd.openxmlformats-officedocument.presentationml.tags+xml"/>
  <Override PartName="/ppt/tags/tag3650.xml" ContentType="application/vnd.openxmlformats-officedocument.presentationml.tags+xml"/>
  <Override PartName="/ppt/tags/tag3651.xml" ContentType="application/vnd.openxmlformats-officedocument.presentationml.tags+xml"/>
  <Override PartName="/ppt/tags/tag3652.xml" ContentType="application/vnd.openxmlformats-officedocument.presentationml.tags+xml"/>
  <Override PartName="/ppt/tags/tag3653.xml" ContentType="application/vnd.openxmlformats-officedocument.presentationml.tags+xml"/>
  <Override PartName="/ppt/tags/tag3654.xml" ContentType="application/vnd.openxmlformats-officedocument.presentationml.tags+xml"/>
  <Override PartName="/ppt/tags/tag3655.xml" ContentType="application/vnd.openxmlformats-officedocument.presentationml.tags+xml"/>
  <Override PartName="/ppt/tags/tag3656.xml" ContentType="application/vnd.openxmlformats-officedocument.presentationml.tags+xml"/>
  <Override PartName="/ppt/tags/tag3657.xml" ContentType="application/vnd.openxmlformats-officedocument.presentationml.tags+xml"/>
  <Override PartName="/ppt/tags/tag3658.xml" ContentType="application/vnd.openxmlformats-officedocument.presentationml.tags+xml"/>
  <Override PartName="/ppt/tags/tag3659.xml" ContentType="application/vnd.openxmlformats-officedocument.presentationml.tags+xml"/>
  <Override PartName="/ppt/tags/tag3660.xml" ContentType="application/vnd.openxmlformats-officedocument.presentationml.tags+xml"/>
  <Override PartName="/ppt/tags/tag3661.xml" ContentType="application/vnd.openxmlformats-officedocument.presentationml.tags+xml"/>
  <Override PartName="/ppt/tags/tag3662.xml" ContentType="application/vnd.openxmlformats-officedocument.presentationml.tags+xml"/>
  <Override PartName="/ppt/tags/tag3663.xml" ContentType="application/vnd.openxmlformats-officedocument.presentationml.tags+xml"/>
  <Override PartName="/ppt/tags/tag3664.xml" ContentType="application/vnd.openxmlformats-officedocument.presentationml.tags+xml"/>
  <Override PartName="/ppt/tags/tag3665.xml" ContentType="application/vnd.openxmlformats-officedocument.presentationml.tags+xml"/>
  <Override PartName="/ppt/tags/tag3666.xml" ContentType="application/vnd.openxmlformats-officedocument.presentationml.tags+xml"/>
  <Override PartName="/ppt/tags/tag3667.xml" ContentType="application/vnd.openxmlformats-officedocument.presentationml.tags+xml"/>
  <Override PartName="/ppt/tags/tag3668.xml" ContentType="application/vnd.openxmlformats-officedocument.presentationml.tags+xml"/>
  <Override PartName="/ppt/tags/tag3669.xml" ContentType="application/vnd.openxmlformats-officedocument.presentationml.tags+xml"/>
  <Override PartName="/ppt/tags/tag3670.xml" ContentType="application/vnd.openxmlformats-officedocument.presentationml.tags+xml"/>
  <Override PartName="/ppt/tags/tag3671.xml" ContentType="application/vnd.openxmlformats-officedocument.presentationml.tags+xml"/>
  <Override PartName="/ppt/tags/tag3672.xml" ContentType="application/vnd.openxmlformats-officedocument.presentationml.tags+xml"/>
  <Override PartName="/ppt/tags/tag3673.xml" ContentType="application/vnd.openxmlformats-officedocument.presentationml.tags+xml"/>
  <Override PartName="/ppt/tags/tag3674.xml" ContentType="application/vnd.openxmlformats-officedocument.presentationml.tags+xml"/>
  <Override PartName="/ppt/tags/tag3675.xml" ContentType="application/vnd.openxmlformats-officedocument.presentationml.tags+xml"/>
  <Override PartName="/ppt/tags/tag3676.xml" ContentType="application/vnd.openxmlformats-officedocument.presentationml.tags+xml"/>
  <Override PartName="/ppt/tags/tag3677.xml" ContentType="application/vnd.openxmlformats-officedocument.presentationml.tags+xml"/>
  <Override PartName="/ppt/tags/tag3678.xml" ContentType="application/vnd.openxmlformats-officedocument.presentationml.tags+xml"/>
  <Override PartName="/ppt/tags/tag3679.xml" ContentType="application/vnd.openxmlformats-officedocument.presentationml.tags+xml"/>
  <Override PartName="/ppt/tags/tag3680.xml" ContentType="application/vnd.openxmlformats-officedocument.presentationml.tags+xml"/>
  <Override PartName="/ppt/tags/tag3681.xml" ContentType="application/vnd.openxmlformats-officedocument.presentationml.tags+xml"/>
  <Override PartName="/ppt/tags/tag3682.xml" ContentType="application/vnd.openxmlformats-officedocument.presentationml.tags+xml"/>
  <Override PartName="/ppt/tags/tag3683.xml" ContentType="application/vnd.openxmlformats-officedocument.presentationml.tags+xml"/>
  <Override PartName="/ppt/tags/tag3684.xml" ContentType="application/vnd.openxmlformats-officedocument.presentationml.tags+xml"/>
  <Override PartName="/ppt/tags/tag3685.xml" ContentType="application/vnd.openxmlformats-officedocument.presentationml.tags+xml"/>
  <Override PartName="/ppt/tags/tag3686.xml" ContentType="application/vnd.openxmlformats-officedocument.presentationml.tags+xml"/>
  <Override PartName="/ppt/tags/tag3687.xml" ContentType="application/vnd.openxmlformats-officedocument.presentationml.tags+xml"/>
  <Override PartName="/ppt/tags/tag3688.xml" ContentType="application/vnd.openxmlformats-officedocument.presentationml.tags+xml"/>
  <Override PartName="/ppt/tags/tag3689.xml" ContentType="application/vnd.openxmlformats-officedocument.presentationml.tags+xml"/>
  <Override PartName="/ppt/tags/tag3690.xml" ContentType="application/vnd.openxmlformats-officedocument.presentationml.tags+xml"/>
  <Override PartName="/ppt/tags/tag3691.xml" ContentType="application/vnd.openxmlformats-officedocument.presentationml.tags+xml"/>
  <Override PartName="/ppt/tags/tag3692.xml" ContentType="application/vnd.openxmlformats-officedocument.presentationml.tags+xml"/>
  <Override PartName="/ppt/tags/tag3693.xml" ContentType="application/vnd.openxmlformats-officedocument.presentationml.tags+xml"/>
  <Override PartName="/ppt/tags/tag3694.xml" ContentType="application/vnd.openxmlformats-officedocument.presentationml.tags+xml"/>
  <Override PartName="/ppt/tags/tag3695.xml" ContentType="application/vnd.openxmlformats-officedocument.presentationml.tags+xml"/>
  <Override PartName="/ppt/tags/tag3696.xml" ContentType="application/vnd.openxmlformats-officedocument.presentationml.tags+xml"/>
  <Override PartName="/ppt/tags/tag3697.xml" ContentType="application/vnd.openxmlformats-officedocument.presentationml.tags+xml"/>
  <Override PartName="/ppt/tags/tag3698.xml" ContentType="application/vnd.openxmlformats-officedocument.presentationml.tags+xml"/>
  <Override PartName="/ppt/tags/tag3699.xml" ContentType="application/vnd.openxmlformats-officedocument.presentationml.tags+xml"/>
  <Override PartName="/ppt/tags/tag3700.xml" ContentType="application/vnd.openxmlformats-officedocument.presentationml.tags+xml"/>
  <Override PartName="/ppt/tags/tag3701.xml" ContentType="application/vnd.openxmlformats-officedocument.presentationml.tags+xml"/>
  <Override PartName="/ppt/tags/tag3702.xml" ContentType="application/vnd.openxmlformats-officedocument.presentationml.tags+xml"/>
  <Override PartName="/ppt/tags/tag3703.xml" ContentType="application/vnd.openxmlformats-officedocument.presentationml.tags+xml"/>
  <Override PartName="/ppt/tags/tag3704.xml" ContentType="application/vnd.openxmlformats-officedocument.presentationml.tags+xml"/>
  <Override PartName="/ppt/tags/tag3705.xml" ContentType="application/vnd.openxmlformats-officedocument.presentationml.tags+xml"/>
  <Override PartName="/ppt/tags/tag3706.xml" ContentType="application/vnd.openxmlformats-officedocument.presentationml.tags+xml"/>
  <Override PartName="/ppt/tags/tag3707.xml" ContentType="application/vnd.openxmlformats-officedocument.presentationml.tags+xml"/>
  <Override PartName="/ppt/tags/tag3708.xml" ContentType="application/vnd.openxmlformats-officedocument.presentationml.tags+xml"/>
  <Override PartName="/ppt/tags/tag3709.xml" ContentType="application/vnd.openxmlformats-officedocument.presentationml.tags+xml"/>
  <Override PartName="/ppt/tags/tag3710.xml" ContentType="application/vnd.openxmlformats-officedocument.presentationml.tags+xml"/>
  <Override PartName="/ppt/tags/tag3711.xml" ContentType="application/vnd.openxmlformats-officedocument.presentationml.tags+xml"/>
  <Override PartName="/ppt/tags/tag3712.xml" ContentType="application/vnd.openxmlformats-officedocument.presentationml.tags+xml"/>
  <Override PartName="/ppt/tags/tag3713.xml" ContentType="application/vnd.openxmlformats-officedocument.presentationml.tags+xml"/>
  <Override PartName="/ppt/tags/tag3714.xml" ContentType="application/vnd.openxmlformats-officedocument.presentationml.tags+xml"/>
  <Override PartName="/ppt/tags/tag3715.xml" ContentType="application/vnd.openxmlformats-officedocument.presentationml.tags+xml"/>
  <Override PartName="/ppt/tags/tag3716.xml" ContentType="application/vnd.openxmlformats-officedocument.presentationml.tags+xml"/>
  <Override PartName="/ppt/tags/tag3717.xml" ContentType="application/vnd.openxmlformats-officedocument.presentationml.tags+xml"/>
  <Override PartName="/ppt/tags/tag3718.xml" ContentType="application/vnd.openxmlformats-officedocument.presentationml.tags+xml"/>
  <Override PartName="/ppt/tags/tag3719.xml" ContentType="application/vnd.openxmlformats-officedocument.presentationml.tags+xml"/>
  <Override PartName="/ppt/tags/tag3720.xml" ContentType="application/vnd.openxmlformats-officedocument.presentationml.tags+xml"/>
  <Override PartName="/ppt/tags/tag3721.xml" ContentType="application/vnd.openxmlformats-officedocument.presentationml.tags+xml"/>
  <Override PartName="/ppt/tags/tag3722.xml" ContentType="application/vnd.openxmlformats-officedocument.presentationml.tags+xml"/>
  <Override PartName="/ppt/tags/tag3723.xml" ContentType="application/vnd.openxmlformats-officedocument.presentationml.tags+xml"/>
  <Override PartName="/ppt/tags/tag3724.xml" ContentType="application/vnd.openxmlformats-officedocument.presentationml.tags+xml"/>
  <Override PartName="/ppt/tags/tag3725.xml" ContentType="application/vnd.openxmlformats-officedocument.presentationml.tags+xml"/>
  <Override PartName="/ppt/tags/tag3726.xml" ContentType="application/vnd.openxmlformats-officedocument.presentationml.tags+xml"/>
  <Override PartName="/ppt/tags/tag3727.xml" ContentType="application/vnd.openxmlformats-officedocument.presentationml.tags+xml"/>
  <Override PartName="/ppt/tags/tag3728.xml" ContentType="application/vnd.openxmlformats-officedocument.presentationml.tags+xml"/>
  <Override PartName="/ppt/tags/tag3729.xml" ContentType="application/vnd.openxmlformats-officedocument.presentationml.tags+xml"/>
  <Override PartName="/ppt/tags/tag3730.xml" ContentType="application/vnd.openxmlformats-officedocument.presentationml.tags+xml"/>
  <Override PartName="/ppt/tags/tag3731.xml" ContentType="application/vnd.openxmlformats-officedocument.presentationml.tags+xml"/>
  <Override PartName="/ppt/tags/tag3732.xml" ContentType="application/vnd.openxmlformats-officedocument.presentationml.tags+xml"/>
  <Override PartName="/ppt/tags/tag3733.xml" ContentType="application/vnd.openxmlformats-officedocument.presentationml.tags+xml"/>
  <Override PartName="/ppt/tags/tag3734.xml" ContentType="application/vnd.openxmlformats-officedocument.presentationml.tags+xml"/>
  <Override PartName="/ppt/tags/tag3735.xml" ContentType="application/vnd.openxmlformats-officedocument.presentationml.tags+xml"/>
  <Override PartName="/ppt/tags/tag3736.xml" ContentType="application/vnd.openxmlformats-officedocument.presentationml.tags+xml"/>
  <Override PartName="/ppt/tags/tag3737.xml" ContentType="application/vnd.openxmlformats-officedocument.presentationml.tags+xml"/>
  <Override PartName="/ppt/tags/tag3738.xml" ContentType="application/vnd.openxmlformats-officedocument.presentationml.tags+xml"/>
  <Override PartName="/ppt/tags/tag3739.xml" ContentType="application/vnd.openxmlformats-officedocument.presentationml.tags+xml"/>
  <Override PartName="/ppt/tags/tag3740.xml" ContentType="application/vnd.openxmlformats-officedocument.presentationml.tags+xml"/>
  <Override PartName="/ppt/tags/tag3741.xml" ContentType="application/vnd.openxmlformats-officedocument.presentationml.tags+xml"/>
  <Override PartName="/ppt/tags/tag3742.xml" ContentType="application/vnd.openxmlformats-officedocument.presentationml.tags+xml"/>
  <Override PartName="/ppt/tags/tag3743.xml" ContentType="application/vnd.openxmlformats-officedocument.presentationml.tags+xml"/>
  <Override PartName="/ppt/tags/tag3744.xml" ContentType="application/vnd.openxmlformats-officedocument.presentationml.tags+xml"/>
  <Override PartName="/ppt/tags/tag3745.xml" ContentType="application/vnd.openxmlformats-officedocument.presentationml.tags+xml"/>
  <Override PartName="/ppt/tags/tag3746.xml" ContentType="application/vnd.openxmlformats-officedocument.presentationml.tags+xml"/>
  <Override PartName="/ppt/tags/tag3747.xml" ContentType="application/vnd.openxmlformats-officedocument.presentationml.tags+xml"/>
  <Override PartName="/ppt/tags/tag3748.xml" ContentType="application/vnd.openxmlformats-officedocument.presentationml.tags+xml"/>
  <Override PartName="/ppt/tags/tag3749.xml" ContentType="application/vnd.openxmlformats-officedocument.presentationml.tags+xml"/>
  <Override PartName="/ppt/tags/tag3750.xml" ContentType="application/vnd.openxmlformats-officedocument.presentationml.tags+xml"/>
  <Override PartName="/ppt/tags/tag3751.xml" ContentType="application/vnd.openxmlformats-officedocument.presentationml.tags+xml"/>
  <Override PartName="/ppt/tags/tag3752.xml" ContentType="application/vnd.openxmlformats-officedocument.presentationml.tags+xml"/>
  <Override PartName="/ppt/tags/tag3753.xml" ContentType="application/vnd.openxmlformats-officedocument.presentationml.tags+xml"/>
  <Override PartName="/ppt/tags/tag3754.xml" ContentType="application/vnd.openxmlformats-officedocument.presentationml.tags+xml"/>
  <Override PartName="/ppt/tags/tag3755.xml" ContentType="application/vnd.openxmlformats-officedocument.presentationml.tags+xml"/>
  <Override PartName="/ppt/tags/tag3756.xml" ContentType="application/vnd.openxmlformats-officedocument.presentationml.tags+xml"/>
  <Override PartName="/ppt/tags/tag3757.xml" ContentType="application/vnd.openxmlformats-officedocument.presentationml.tags+xml"/>
  <Override PartName="/ppt/tags/tag3758.xml" ContentType="application/vnd.openxmlformats-officedocument.presentationml.tags+xml"/>
  <Override PartName="/ppt/tags/tag3759.xml" ContentType="application/vnd.openxmlformats-officedocument.presentationml.tags+xml"/>
  <Override PartName="/ppt/tags/tag3760.xml" ContentType="application/vnd.openxmlformats-officedocument.presentationml.tags+xml"/>
  <Override PartName="/ppt/tags/tag3761.xml" ContentType="application/vnd.openxmlformats-officedocument.presentationml.tags+xml"/>
  <Override PartName="/ppt/tags/tag3762.xml" ContentType="application/vnd.openxmlformats-officedocument.presentationml.tags+xml"/>
  <Override PartName="/ppt/tags/tag3763.xml" ContentType="application/vnd.openxmlformats-officedocument.presentationml.tags+xml"/>
  <Override PartName="/ppt/tags/tag3764.xml" ContentType="application/vnd.openxmlformats-officedocument.presentationml.tags+xml"/>
  <Override PartName="/ppt/tags/tag3765.xml" ContentType="application/vnd.openxmlformats-officedocument.presentationml.tags+xml"/>
  <Override PartName="/ppt/tags/tag3766.xml" ContentType="application/vnd.openxmlformats-officedocument.presentationml.tags+xml"/>
  <Override PartName="/ppt/tags/tag3767.xml" ContentType="application/vnd.openxmlformats-officedocument.presentationml.tags+xml"/>
  <Override PartName="/ppt/tags/tag3768.xml" ContentType="application/vnd.openxmlformats-officedocument.presentationml.tags+xml"/>
  <Override PartName="/ppt/tags/tag3769.xml" ContentType="application/vnd.openxmlformats-officedocument.presentationml.tags+xml"/>
  <Override PartName="/ppt/tags/tag3770.xml" ContentType="application/vnd.openxmlformats-officedocument.presentationml.tags+xml"/>
  <Override PartName="/ppt/tags/tag3771.xml" ContentType="application/vnd.openxmlformats-officedocument.presentationml.tags+xml"/>
  <Override PartName="/ppt/tags/tag3772.xml" ContentType="application/vnd.openxmlformats-officedocument.presentationml.tags+xml"/>
  <Override PartName="/ppt/tags/tag3773.xml" ContentType="application/vnd.openxmlformats-officedocument.presentationml.tags+xml"/>
  <Override PartName="/ppt/tags/tag3774.xml" ContentType="application/vnd.openxmlformats-officedocument.presentationml.tags+xml"/>
  <Override PartName="/ppt/tags/tag3775.xml" ContentType="application/vnd.openxmlformats-officedocument.presentationml.tags+xml"/>
  <Override PartName="/ppt/tags/tag3776.xml" ContentType="application/vnd.openxmlformats-officedocument.presentationml.tags+xml"/>
  <Override PartName="/ppt/tags/tag3777.xml" ContentType="application/vnd.openxmlformats-officedocument.presentationml.tags+xml"/>
  <Override PartName="/ppt/tags/tag3778.xml" ContentType="application/vnd.openxmlformats-officedocument.presentationml.tags+xml"/>
  <Override PartName="/ppt/tags/tag3779.xml" ContentType="application/vnd.openxmlformats-officedocument.presentationml.tags+xml"/>
  <Override PartName="/ppt/tags/tag3780.xml" ContentType="application/vnd.openxmlformats-officedocument.presentationml.tags+xml"/>
  <Override PartName="/ppt/tags/tag3781.xml" ContentType="application/vnd.openxmlformats-officedocument.presentationml.tags+xml"/>
  <Override PartName="/ppt/tags/tag3782.xml" ContentType="application/vnd.openxmlformats-officedocument.presentationml.tags+xml"/>
  <Override PartName="/ppt/tags/tag3783.xml" ContentType="application/vnd.openxmlformats-officedocument.presentationml.tags+xml"/>
  <Override PartName="/ppt/tags/tag3784.xml" ContentType="application/vnd.openxmlformats-officedocument.presentationml.tags+xml"/>
  <Override PartName="/ppt/tags/tag3785.xml" ContentType="application/vnd.openxmlformats-officedocument.presentationml.tags+xml"/>
  <Override PartName="/ppt/tags/tag3786.xml" ContentType="application/vnd.openxmlformats-officedocument.presentationml.tags+xml"/>
  <Override PartName="/ppt/tags/tag3787.xml" ContentType="application/vnd.openxmlformats-officedocument.presentationml.tags+xml"/>
  <Override PartName="/ppt/tags/tag3788.xml" ContentType="application/vnd.openxmlformats-officedocument.presentationml.tags+xml"/>
  <Override PartName="/ppt/tags/tag3789.xml" ContentType="application/vnd.openxmlformats-officedocument.presentationml.tags+xml"/>
  <Override PartName="/ppt/tags/tag3790.xml" ContentType="application/vnd.openxmlformats-officedocument.presentationml.tags+xml"/>
  <Override PartName="/ppt/tags/tag3791.xml" ContentType="application/vnd.openxmlformats-officedocument.presentationml.tags+xml"/>
  <Override PartName="/ppt/tags/tag3792.xml" ContentType="application/vnd.openxmlformats-officedocument.presentationml.tags+xml"/>
  <Override PartName="/ppt/tags/tag3793.xml" ContentType="application/vnd.openxmlformats-officedocument.presentationml.tags+xml"/>
  <Override PartName="/ppt/tags/tag3794.xml" ContentType="application/vnd.openxmlformats-officedocument.presentationml.tags+xml"/>
  <Override PartName="/ppt/tags/tag3795.xml" ContentType="application/vnd.openxmlformats-officedocument.presentationml.tags+xml"/>
  <Override PartName="/ppt/tags/tag3796.xml" ContentType="application/vnd.openxmlformats-officedocument.presentationml.tags+xml"/>
  <Override PartName="/ppt/tags/tag3797.xml" ContentType="application/vnd.openxmlformats-officedocument.presentationml.tags+xml"/>
  <Override PartName="/ppt/tags/tag3798.xml" ContentType="application/vnd.openxmlformats-officedocument.presentationml.tags+xml"/>
  <Override PartName="/ppt/tags/tag3799.xml" ContentType="application/vnd.openxmlformats-officedocument.presentationml.tags+xml"/>
  <Override PartName="/ppt/tags/tag3800.xml" ContentType="application/vnd.openxmlformats-officedocument.presentationml.tags+xml"/>
  <Override PartName="/ppt/tags/tag3801.xml" ContentType="application/vnd.openxmlformats-officedocument.presentationml.tags+xml"/>
  <Override PartName="/ppt/tags/tag3802.xml" ContentType="application/vnd.openxmlformats-officedocument.presentationml.tags+xml"/>
  <Override PartName="/ppt/tags/tag3803.xml" ContentType="application/vnd.openxmlformats-officedocument.presentationml.tags+xml"/>
  <Override PartName="/ppt/tags/tag3804.xml" ContentType="application/vnd.openxmlformats-officedocument.presentationml.tags+xml"/>
  <Override PartName="/ppt/tags/tag3805.xml" ContentType="application/vnd.openxmlformats-officedocument.presentationml.tags+xml"/>
  <Override PartName="/ppt/tags/tag3806.xml" ContentType="application/vnd.openxmlformats-officedocument.presentationml.tags+xml"/>
  <Override PartName="/ppt/tags/tag3807.xml" ContentType="application/vnd.openxmlformats-officedocument.presentationml.tags+xml"/>
  <Override PartName="/ppt/tags/tag3808.xml" ContentType="application/vnd.openxmlformats-officedocument.presentationml.tags+xml"/>
  <Override PartName="/ppt/tags/tag3809.xml" ContentType="application/vnd.openxmlformats-officedocument.presentationml.tags+xml"/>
  <Override PartName="/ppt/tags/tag3810.xml" ContentType="application/vnd.openxmlformats-officedocument.presentationml.tags+xml"/>
  <Override PartName="/ppt/tags/tag3811.xml" ContentType="application/vnd.openxmlformats-officedocument.presentationml.tags+xml"/>
  <Override PartName="/ppt/tags/tag3812.xml" ContentType="application/vnd.openxmlformats-officedocument.presentationml.tags+xml"/>
  <Override PartName="/ppt/tags/tag3813.xml" ContentType="application/vnd.openxmlformats-officedocument.presentationml.tags+xml"/>
  <Override PartName="/ppt/tags/tag3814.xml" ContentType="application/vnd.openxmlformats-officedocument.presentationml.tags+xml"/>
  <Override PartName="/ppt/tags/tag3815.xml" ContentType="application/vnd.openxmlformats-officedocument.presentationml.tags+xml"/>
  <Override PartName="/ppt/tags/tag3816.xml" ContentType="application/vnd.openxmlformats-officedocument.presentationml.tags+xml"/>
  <Override PartName="/ppt/tags/tag3817.xml" ContentType="application/vnd.openxmlformats-officedocument.presentationml.tags+xml"/>
  <Override PartName="/ppt/tags/tag3818.xml" ContentType="application/vnd.openxmlformats-officedocument.presentationml.tags+xml"/>
  <Override PartName="/ppt/tags/tag3819.xml" ContentType="application/vnd.openxmlformats-officedocument.presentationml.tags+xml"/>
  <Override PartName="/ppt/tags/tag3820.xml" ContentType="application/vnd.openxmlformats-officedocument.presentationml.tags+xml"/>
  <Override PartName="/ppt/tags/tag3821.xml" ContentType="application/vnd.openxmlformats-officedocument.presentationml.tags+xml"/>
  <Override PartName="/ppt/tags/tag3822.xml" ContentType="application/vnd.openxmlformats-officedocument.presentationml.tags+xml"/>
  <Override PartName="/ppt/tags/tag3823.xml" ContentType="application/vnd.openxmlformats-officedocument.presentationml.tags+xml"/>
  <Override PartName="/ppt/tags/tag3824.xml" ContentType="application/vnd.openxmlformats-officedocument.presentationml.tags+xml"/>
  <Override PartName="/ppt/tags/tag3825.xml" ContentType="application/vnd.openxmlformats-officedocument.presentationml.tags+xml"/>
  <Override PartName="/ppt/tags/tag3826.xml" ContentType="application/vnd.openxmlformats-officedocument.presentationml.tags+xml"/>
  <Override PartName="/ppt/tags/tag3827.xml" ContentType="application/vnd.openxmlformats-officedocument.presentationml.tags+xml"/>
  <Override PartName="/ppt/tags/tag3828.xml" ContentType="application/vnd.openxmlformats-officedocument.presentationml.tags+xml"/>
  <Override PartName="/ppt/tags/tag3829.xml" ContentType="application/vnd.openxmlformats-officedocument.presentationml.tags+xml"/>
  <Override PartName="/ppt/tags/tag3830.xml" ContentType="application/vnd.openxmlformats-officedocument.presentationml.tags+xml"/>
  <Override PartName="/ppt/tags/tag3831.xml" ContentType="application/vnd.openxmlformats-officedocument.presentationml.tags+xml"/>
  <Override PartName="/ppt/tags/tag3832.xml" ContentType="application/vnd.openxmlformats-officedocument.presentationml.tags+xml"/>
  <Override PartName="/ppt/tags/tag3833.xml" ContentType="application/vnd.openxmlformats-officedocument.presentationml.tags+xml"/>
  <Override PartName="/ppt/tags/tag3834.xml" ContentType="application/vnd.openxmlformats-officedocument.presentationml.tags+xml"/>
  <Override PartName="/ppt/tags/tag3835.xml" ContentType="application/vnd.openxmlformats-officedocument.presentationml.tags+xml"/>
  <Override PartName="/ppt/tags/tag3836.xml" ContentType="application/vnd.openxmlformats-officedocument.presentationml.tags+xml"/>
  <Override PartName="/ppt/tags/tag3837.xml" ContentType="application/vnd.openxmlformats-officedocument.presentationml.tags+xml"/>
  <Override PartName="/ppt/tags/tag3838.xml" ContentType="application/vnd.openxmlformats-officedocument.presentationml.tags+xml"/>
  <Override PartName="/ppt/tags/tag3839.xml" ContentType="application/vnd.openxmlformats-officedocument.presentationml.tags+xml"/>
  <Override PartName="/ppt/tags/tag3840.xml" ContentType="application/vnd.openxmlformats-officedocument.presentationml.tags+xml"/>
  <Override PartName="/ppt/tags/tag3841.xml" ContentType="application/vnd.openxmlformats-officedocument.presentationml.tags+xml"/>
  <Override PartName="/ppt/tags/tag3842.xml" ContentType="application/vnd.openxmlformats-officedocument.presentationml.tags+xml"/>
  <Override PartName="/ppt/tags/tag3843.xml" ContentType="application/vnd.openxmlformats-officedocument.presentationml.tags+xml"/>
  <Override PartName="/ppt/tags/tag3844.xml" ContentType="application/vnd.openxmlformats-officedocument.presentationml.tags+xml"/>
  <Override PartName="/ppt/tags/tag3845.xml" ContentType="application/vnd.openxmlformats-officedocument.presentationml.tags+xml"/>
  <Override PartName="/ppt/tags/tag3846.xml" ContentType="application/vnd.openxmlformats-officedocument.presentationml.tags+xml"/>
  <Override PartName="/ppt/tags/tag3847.xml" ContentType="application/vnd.openxmlformats-officedocument.presentationml.tags+xml"/>
  <Override PartName="/ppt/tags/tag3848.xml" ContentType="application/vnd.openxmlformats-officedocument.presentationml.tags+xml"/>
  <Override PartName="/ppt/tags/tag3849.xml" ContentType="application/vnd.openxmlformats-officedocument.presentationml.tags+xml"/>
  <Override PartName="/ppt/tags/tag3850.xml" ContentType="application/vnd.openxmlformats-officedocument.presentationml.tags+xml"/>
  <Override PartName="/ppt/tags/tag3851.xml" ContentType="application/vnd.openxmlformats-officedocument.presentationml.tags+xml"/>
  <Override PartName="/ppt/tags/tag3852.xml" ContentType="application/vnd.openxmlformats-officedocument.presentationml.tags+xml"/>
  <Override PartName="/ppt/tags/tag3853.xml" ContentType="application/vnd.openxmlformats-officedocument.presentationml.tags+xml"/>
  <Override PartName="/ppt/tags/tag3854.xml" ContentType="application/vnd.openxmlformats-officedocument.presentationml.tags+xml"/>
  <Override PartName="/ppt/tags/tag3855.xml" ContentType="application/vnd.openxmlformats-officedocument.presentationml.tags+xml"/>
  <Override PartName="/ppt/tags/tag3856.xml" ContentType="application/vnd.openxmlformats-officedocument.presentationml.tags+xml"/>
  <Override PartName="/ppt/tags/tag3857.xml" ContentType="application/vnd.openxmlformats-officedocument.presentationml.tags+xml"/>
  <Override PartName="/ppt/tags/tag3858.xml" ContentType="application/vnd.openxmlformats-officedocument.presentationml.tags+xml"/>
  <Override PartName="/ppt/tags/tag3859.xml" ContentType="application/vnd.openxmlformats-officedocument.presentationml.tags+xml"/>
  <Override PartName="/ppt/tags/tag3860.xml" ContentType="application/vnd.openxmlformats-officedocument.presentationml.tags+xml"/>
  <Override PartName="/ppt/tags/tag3861.xml" ContentType="application/vnd.openxmlformats-officedocument.presentationml.tags+xml"/>
  <Override PartName="/ppt/tags/tag3862.xml" ContentType="application/vnd.openxmlformats-officedocument.presentationml.tags+xml"/>
  <Override PartName="/ppt/tags/tag3863.xml" ContentType="application/vnd.openxmlformats-officedocument.presentationml.tags+xml"/>
  <Override PartName="/ppt/tags/tag3864.xml" ContentType="application/vnd.openxmlformats-officedocument.presentationml.tags+xml"/>
  <Override PartName="/ppt/tags/tag3865.xml" ContentType="application/vnd.openxmlformats-officedocument.presentationml.tags+xml"/>
  <Override PartName="/ppt/tags/tag3866.xml" ContentType="application/vnd.openxmlformats-officedocument.presentationml.tags+xml"/>
  <Override PartName="/ppt/tags/tag3867.xml" ContentType="application/vnd.openxmlformats-officedocument.presentationml.tags+xml"/>
  <Override PartName="/ppt/tags/tag3868.xml" ContentType="application/vnd.openxmlformats-officedocument.presentationml.tags+xml"/>
  <Override PartName="/ppt/tags/tag3869.xml" ContentType="application/vnd.openxmlformats-officedocument.presentationml.tags+xml"/>
  <Override PartName="/ppt/tags/tag3870.xml" ContentType="application/vnd.openxmlformats-officedocument.presentationml.tags+xml"/>
  <Override PartName="/ppt/tags/tag3871.xml" ContentType="application/vnd.openxmlformats-officedocument.presentationml.tags+xml"/>
  <Override PartName="/ppt/tags/tag3872.xml" ContentType="application/vnd.openxmlformats-officedocument.presentationml.tags+xml"/>
  <Override PartName="/ppt/tags/tag3873.xml" ContentType="application/vnd.openxmlformats-officedocument.presentationml.tags+xml"/>
  <Override PartName="/ppt/tags/tag3874.xml" ContentType="application/vnd.openxmlformats-officedocument.presentationml.tags+xml"/>
  <Override PartName="/ppt/tags/tag3875.xml" ContentType="application/vnd.openxmlformats-officedocument.presentationml.tags+xml"/>
  <Override PartName="/ppt/tags/tag3876.xml" ContentType="application/vnd.openxmlformats-officedocument.presentationml.tags+xml"/>
  <Override PartName="/ppt/tags/tag3877.xml" ContentType="application/vnd.openxmlformats-officedocument.presentationml.tags+xml"/>
  <Override PartName="/ppt/tags/tag3878.xml" ContentType="application/vnd.openxmlformats-officedocument.presentationml.tags+xml"/>
  <Override PartName="/ppt/tags/tag3879.xml" ContentType="application/vnd.openxmlformats-officedocument.presentationml.tags+xml"/>
  <Override PartName="/ppt/tags/tag3880.xml" ContentType="application/vnd.openxmlformats-officedocument.presentationml.tags+xml"/>
  <Override PartName="/ppt/tags/tag3881.xml" ContentType="application/vnd.openxmlformats-officedocument.presentationml.tags+xml"/>
  <Override PartName="/ppt/tags/tag3882.xml" ContentType="application/vnd.openxmlformats-officedocument.presentationml.tags+xml"/>
  <Override PartName="/ppt/tags/tag3883.xml" ContentType="application/vnd.openxmlformats-officedocument.presentationml.tags+xml"/>
  <Override PartName="/ppt/tags/tag3884.xml" ContentType="application/vnd.openxmlformats-officedocument.presentationml.tags+xml"/>
  <Override PartName="/ppt/tags/tag3885.xml" ContentType="application/vnd.openxmlformats-officedocument.presentationml.tags+xml"/>
  <Override PartName="/ppt/tags/tag3886.xml" ContentType="application/vnd.openxmlformats-officedocument.presentationml.tags+xml"/>
  <Override PartName="/ppt/tags/tag3887.xml" ContentType="application/vnd.openxmlformats-officedocument.presentationml.tags+xml"/>
  <Override PartName="/ppt/tags/tag3888.xml" ContentType="application/vnd.openxmlformats-officedocument.presentationml.tags+xml"/>
  <Override PartName="/ppt/tags/tag3889.xml" ContentType="application/vnd.openxmlformats-officedocument.presentationml.tags+xml"/>
  <Override PartName="/ppt/tags/tag3890.xml" ContentType="application/vnd.openxmlformats-officedocument.presentationml.tags+xml"/>
  <Override PartName="/ppt/tags/tag3891.xml" ContentType="application/vnd.openxmlformats-officedocument.presentationml.tags+xml"/>
  <Override PartName="/ppt/tags/tag3892.xml" ContentType="application/vnd.openxmlformats-officedocument.presentationml.tags+xml"/>
  <Override PartName="/ppt/tags/tag3893.xml" ContentType="application/vnd.openxmlformats-officedocument.presentationml.tags+xml"/>
  <Override PartName="/ppt/tags/tag3894.xml" ContentType="application/vnd.openxmlformats-officedocument.presentationml.tags+xml"/>
  <Override PartName="/ppt/tags/tag3895.xml" ContentType="application/vnd.openxmlformats-officedocument.presentationml.tags+xml"/>
  <Override PartName="/ppt/tags/tag3896.xml" ContentType="application/vnd.openxmlformats-officedocument.presentationml.tags+xml"/>
  <Override PartName="/ppt/tags/tag3897.xml" ContentType="application/vnd.openxmlformats-officedocument.presentationml.tags+xml"/>
  <Override PartName="/ppt/tags/tag3898.xml" ContentType="application/vnd.openxmlformats-officedocument.presentationml.tags+xml"/>
  <Override PartName="/ppt/tags/tag3899.xml" ContentType="application/vnd.openxmlformats-officedocument.presentationml.tags+xml"/>
  <Override PartName="/ppt/tags/tag3900.xml" ContentType="application/vnd.openxmlformats-officedocument.presentationml.tags+xml"/>
  <Override PartName="/ppt/tags/tag3901.xml" ContentType="application/vnd.openxmlformats-officedocument.presentationml.tags+xml"/>
  <Override PartName="/ppt/tags/tag3902.xml" ContentType="application/vnd.openxmlformats-officedocument.presentationml.tags+xml"/>
  <Override PartName="/ppt/tags/tag3903.xml" ContentType="application/vnd.openxmlformats-officedocument.presentationml.tags+xml"/>
  <Override PartName="/ppt/tags/tag3904.xml" ContentType="application/vnd.openxmlformats-officedocument.presentationml.tags+xml"/>
  <Override PartName="/ppt/tags/tag3905.xml" ContentType="application/vnd.openxmlformats-officedocument.presentationml.tags+xml"/>
  <Override PartName="/ppt/tags/tag3906.xml" ContentType="application/vnd.openxmlformats-officedocument.presentationml.tags+xml"/>
  <Override PartName="/ppt/tags/tag3907.xml" ContentType="application/vnd.openxmlformats-officedocument.presentationml.tags+xml"/>
  <Override PartName="/ppt/tags/tag3908.xml" ContentType="application/vnd.openxmlformats-officedocument.presentationml.tags+xml"/>
  <Override PartName="/ppt/tags/tag3909.xml" ContentType="application/vnd.openxmlformats-officedocument.presentationml.tags+xml"/>
  <Override PartName="/ppt/tags/tag3910.xml" ContentType="application/vnd.openxmlformats-officedocument.presentationml.tags+xml"/>
  <Override PartName="/ppt/tags/tag3911.xml" ContentType="application/vnd.openxmlformats-officedocument.presentationml.tags+xml"/>
  <Override PartName="/ppt/tags/tag3912.xml" ContentType="application/vnd.openxmlformats-officedocument.presentationml.tags+xml"/>
  <Override PartName="/ppt/tags/tag3913.xml" ContentType="application/vnd.openxmlformats-officedocument.presentationml.tags+xml"/>
  <Override PartName="/ppt/tags/tag3914.xml" ContentType="application/vnd.openxmlformats-officedocument.presentationml.tags+xml"/>
  <Override PartName="/ppt/tags/tag3915.xml" ContentType="application/vnd.openxmlformats-officedocument.presentationml.tags+xml"/>
  <Override PartName="/ppt/tags/tag3916.xml" ContentType="application/vnd.openxmlformats-officedocument.presentationml.tags+xml"/>
  <Override PartName="/ppt/tags/tag3917.xml" ContentType="application/vnd.openxmlformats-officedocument.presentationml.tags+xml"/>
  <Override PartName="/ppt/tags/tag3918.xml" ContentType="application/vnd.openxmlformats-officedocument.presentationml.tags+xml"/>
  <Override PartName="/ppt/tags/tag3919.xml" ContentType="application/vnd.openxmlformats-officedocument.presentationml.tags+xml"/>
  <Override PartName="/ppt/tags/tag3920.xml" ContentType="application/vnd.openxmlformats-officedocument.presentationml.tags+xml"/>
  <Override PartName="/ppt/tags/tag3921.xml" ContentType="application/vnd.openxmlformats-officedocument.presentationml.tags+xml"/>
  <Override PartName="/ppt/tags/tag3922.xml" ContentType="application/vnd.openxmlformats-officedocument.presentationml.tags+xml"/>
  <Override PartName="/ppt/tags/tag3923.xml" ContentType="application/vnd.openxmlformats-officedocument.presentationml.tags+xml"/>
  <Override PartName="/ppt/tags/tag3924.xml" ContentType="application/vnd.openxmlformats-officedocument.presentationml.tags+xml"/>
  <Override PartName="/ppt/tags/tag3925.xml" ContentType="application/vnd.openxmlformats-officedocument.presentationml.tags+xml"/>
  <Override PartName="/ppt/tags/tag3926.xml" ContentType="application/vnd.openxmlformats-officedocument.presentationml.tags+xml"/>
  <Override PartName="/ppt/tags/tag3927.xml" ContentType="application/vnd.openxmlformats-officedocument.presentationml.tags+xml"/>
  <Override PartName="/ppt/tags/tag3928.xml" ContentType="application/vnd.openxmlformats-officedocument.presentationml.tags+xml"/>
  <Override PartName="/ppt/tags/tag3929.xml" ContentType="application/vnd.openxmlformats-officedocument.presentationml.tags+xml"/>
  <Override PartName="/ppt/tags/tag3930.xml" ContentType="application/vnd.openxmlformats-officedocument.presentationml.tags+xml"/>
  <Override PartName="/ppt/tags/tag3931.xml" ContentType="application/vnd.openxmlformats-officedocument.presentationml.tags+xml"/>
  <Override PartName="/ppt/tags/tag3932.xml" ContentType="application/vnd.openxmlformats-officedocument.presentationml.tags+xml"/>
  <Override PartName="/ppt/tags/tag3933.xml" ContentType="application/vnd.openxmlformats-officedocument.presentationml.tags+xml"/>
  <Override PartName="/ppt/tags/tag3934.xml" ContentType="application/vnd.openxmlformats-officedocument.presentationml.tags+xml"/>
  <Override PartName="/ppt/tags/tag3935.xml" ContentType="application/vnd.openxmlformats-officedocument.presentationml.tags+xml"/>
  <Override PartName="/ppt/tags/tag3936.xml" ContentType="application/vnd.openxmlformats-officedocument.presentationml.tags+xml"/>
  <Override PartName="/ppt/tags/tag3937.xml" ContentType="application/vnd.openxmlformats-officedocument.presentationml.tags+xml"/>
  <Override PartName="/ppt/tags/tag3938.xml" ContentType="application/vnd.openxmlformats-officedocument.presentationml.tags+xml"/>
  <Override PartName="/ppt/tags/tag3939.xml" ContentType="application/vnd.openxmlformats-officedocument.presentationml.tags+xml"/>
  <Override PartName="/ppt/tags/tag3940.xml" ContentType="application/vnd.openxmlformats-officedocument.presentationml.tags+xml"/>
  <Override PartName="/ppt/tags/tag3941.xml" ContentType="application/vnd.openxmlformats-officedocument.presentationml.tags+xml"/>
  <Override PartName="/ppt/tags/tag3942.xml" ContentType="application/vnd.openxmlformats-officedocument.presentationml.tags+xml"/>
  <Override PartName="/ppt/tags/tag3943.xml" ContentType="application/vnd.openxmlformats-officedocument.presentationml.tags+xml"/>
  <Override PartName="/ppt/tags/tag3944.xml" ContentType="application/vnd.openxmlformats-officedocument.presentationml.tags+xml"/>
  <Override PartName="/ppt/tags/tag3945.xml" ContentType="application/vnd.openxmlformats-officedocument.presentationml.tags+xml"/>
  <Override PartName="/ppt/tags/tag3946.xml" ContentType="application/vnd.openxmlformats-officedocument.presentationml.tags+xml"/>
  <Override PartName="/ppt/tags/tag3947.xml" ContentType="application/vnd.openxmlformats-officedocument.presentationml.tags+xml"/>
  <Override PartName="/ppt/tags/tag3948.xml" ContentType="application/vnd.openxmlformats-officedocument.presentationml.tags+xml"/>
  <Override PartName="/ppt/tags/tag3949.xml" ContentType="application/vnd.openxmlformats-officedocument.presentationml.tags+xml"/>
  <Override PartName="/ppt/tags/tag3950.xml" ContentType="application/vnd.openxmlformats-officedocument.presentationml.tags+xml"/>
  <Override PartName="/ppt/tags/tag3951.xml" ContentType="application/vnd.openxmlformats-officedocument.presentationml.tags+xml"/>
  <Override PartName="/ppt/tags/tag3952.xml" ContentType="application/vnd.openxmlformats-officedocument.presentationml.tags+xml"/>
  <Override PartName="/ppt/tags/tag3953.xml" ContentType="application/vnd.openxmlformats-officedocument.presentationml.tags+xml"/>
  <Override PartName="/ppt/tags/tag3954.xml" ContentType="application/vnd.openxmlformats-officedocument.presentationml.tags+xml"/>
  <Override PartName="/ppt/tags/tag3955.xml" ContentType="application/vnd.openxmlformats-officedocument.presentationml.tags+xml"/>
  <Override PartName="/ppt/tags/tag3956.xml" ContentType="application/vnd.openxmlformats-officedocument.presentationml.tags+xml"/>
  <Override PartName="/ppt/tags/tag3957.xml" ContentType="application/vnd.openxmlformats-officedocument.presentationml.tags+xml"/>
  <Override PartName="/ppt/tags/tag3958.xml" ContentType="application/vnd.openxmlformats-officedocument.presentationml.tags+xml"/>
  <Override PartName="/ppt/tags/tag3959.xml" ContentType="application/vnd.openxmlformats-officedocument.presentationml.tags+xml"/>
  <Override PartName="/ppt/tags/tag3960.xml" ContentType="application/vnd.openxmlformats-officedocument.presentationml.tags+xml"/>
  <Override PartName="/ppt/tags/tag3961.xml" ContentType="application/vnd.openxmlformats-officedocument.presentationml.tags+xml"/>
  <Override PartName="/ppt/tags/tag3962.xml" ContentType="application/vnd.openxmlformats-officedocument.presentationml.tags+xml"/>
  <Override PartName="/ppt/tags/tag3963.xml" ContentType="application/vnd.openxmlformats-officedocument.presentationml.tags+xml"/>
  <Override PartName="/ppt/tags/tag3964.xml" ContentType="application/vnd.openxmlformats-officedocument.presentationml.tags+xml"/>
  <Override PartName="/ppt/tags/tag3965.xml" ContentType="application/vnd.openxmlformats-officedocument.presentationml.tags+xml"/>
  <Override PartName="/ppt/tags/tag3966.xml" ContentType="application/vnd.openxmlformats-officedocument.presentationml.tags+xml"/>
  <Override PartName="/ppt/tags/tag3967.xml" ContentType="application/vnd.openxmlformats-officedocument.presentationml.tags+xml"/>
  <Override PartName="/ppt/tags/tag3968.xml" ContentType="application/vnd.openxmlformats-officedocument.presentationml.tags+xml"/>
  <Override PartName="/ppt/tags/tag3969.xml" ContentType="application/vnd.openxmlformats-officedocument.presentationml.tags+xml"/>
  <Override PartName="/ppt/tags/tag3970.xml" ContentType="application/vnd.openxmlformats-officedocument.presentationml.tags+xml"/>
  <Override PartName="/ppt/tags/tag3971.xml" ContentType="application/vnd.openxmlformats-officedocument.presentationml.tags+xml"/>
  <Override PartName="/ppt/tags/tag3972.xml" ContentType="application/vnd.openxmlformats-officedocument.presentationml.tags+xml"/>
  <Override PartName="/ppt/tags/tag3973.xml" ContentType="application/vnd.openxmlformats-officedocument.presentationml.tags+xml"/>
  <Override PartName="/ppt/tags/tag3974.xml" ContentType="application/vnd.openxmlformats-officedocument.presentationml.tags+xml"/>
  <Override PartName="/ppt/tags/tag3975.xml" ContentType="application/vnd.openxmlformats-officedocument.presentationml.tags+xml"/>
  <Override PartName="/ppt/tags/tag3976.xml" ContentType="application/vnd.openxmlformats-officedocument.presentationml.tags+xml"/>
  <Override PartName="/ppt/tags/tag3977.xml" ContentType="application/vnd.openxmlformats-officedocument.presentationml.tags+xml"/>
  <Override PartName="/ppt/tags/tag397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17"/>
  </p:notesMasterIdLst>
  <p:sldIdLst>
    <p:sldId id="256" r:id="rId2"/>
    <p:sldId id="277" r:id="rId3"/>
    <p:sldId id="257" r:id="rId4"/>
    <p:sldId id="278" r:id="rId5"/>
    <p:sldId id="329" r:id="rId6"/>
    <p:sldId id="258" r:id="rId7"/>
    <p:sldId id="259" r:id="rId8"/>
    <p:sldId id="260" r:id="rId9"/>
    <p:sldId id="261" r:id="rId10"/>
    <p:sldId id="286" r:id="rId11"/>
    <p:sldId id="318" r:id="rId12"/>
    <p:sldId id="347" r:id="rId13"/>
    <p:sldId id="319" r:id="rId14"/>
    <p:sldId id="320" r:id="rId15"/>
    <p:sldId id="321" r:id="rId16"/>
    <p:sldId id="322" r:id="rId17"/>
    <p:sldId id="323" r:id="rId18"/>
    <p:sldId id="324" r:id="rId19"/>
    <p:sldId id="325" r:id="rId20"/>
    <p:sldId id="328" r:id="rId21"/>
    <p:sldId id="265" r:id="rId22"/>
    <p:sldId id="368" r:id="rId23"/>
    <p:sldId id="266" r:id="rId24"/>
    <p:sldId id="267" r:id="rId25"/>
    <p:sldId id="268" r:id="rId26"/>
    <p:sldId id="262" r:id="rId27"/>
    <p:sldId id="263" r:id="rId28"/>
    <p:sldId id="264" r:id="rId29"/>
    <p:sldId id="269" r:id="rId30"/>
    <p:sldId id="287" r:id="rId31"/>
    <p:sldId id="270" r:id="rId32"/>
    <p:sldId id="276" r:id="rId33"/>
    <p:sldId id="275" r:id="rId34"/>
    <p:sldId id="280" r:id="rId35"/>
    <p:sldId id="288" r:id="rId36"/>
    <p:sldId id="279" r:id="rId37"/>
    <p:sldId id="271" r:id="rId38"/>
    <p:sldId id="359" r:id="rId39"/>
    <p:sldId id="281" r:id="rId40"/>
    <p:sldId id="297" r:id="rId41"/>
    <p:sldId id="298" r:id="rId42"/>
    <p:sldId id="299" r:id="rId43"/>
    <p:sldId id="303" r:id="rId44"/>
    <p:sldId id="305" r:id="rId45"/>
    <p:sldId id="306" r:id="rId46"/>
    <p:sldId id="301" r:id="rId47"/>
    <p:sldId id="302" r:id="rId48"/>
    <p:sldId id="283" r:id="rId49"/>
    <p:sldId id="284" r:id="rId50"/>
    <p:sldId id="307" r:id="rId51"/>
    <p:sldId id="308" r:id="rId52"/>
    <p:sldId id="309" r:id="rId53"/>
    <p:sldId id="310" r:id="rId54"/>
    <p:sldId id="369" r:id="rId55"/>
    <p:sldId id="311" r:id="rId56"/>
    <p:sldId id="312" r:id="rId57"/>
    <p:sldId id="313" r:id="rId58"/>
    <p:sldId id="326" r:id="rId59"/>
    <p:sldId id="314" r:id="rId60"/>
    <p:sldId id="316" r:id="rId61"/>
    <p:sldId id="327" r:id="rId62"/>
    <p:sldId id="317" r:id="rId63"/>
    <p:sldId id="330" r:id="rId64"/>
    <p:sldId id="370" r:id="rId65"/>
    <p:sldId id="331" r:id="rId66"/>
    <p:sldId id="332" r:id="rId67"/>
    <p:sldId id="333" r:id="rId68"/>
    <p:sldId id="336" r:id="rId69"/>
    <p:sldId id="337" r:id="rId70"/>
    <p:sldId id="343" r:id="rId71"/>
    <p:sldId id="335" r:id="rId72"/>
    <p:sldId id="338" r:id="rId73"/>
    <p:sldId id="272" r:id="rId74"/>
    <p:sldId id="339" r:id="rId75"/>
    <p:sldId id="340" r:id="rId76"/>
    <p:sldId id="371" r:id="rId77"/>
    <p:sldId id="348" r:id="rId78"/>
    <p:sldId id="349" r:id="rId79"/>
    <p:sldId id="341" r:id="rId80"/>
    <p:sldId id="342" r:id="rId81"/>
    <p:sldId id="344" r:id="rId82"/>
    <p:sldId id="346" r:id="rId83"/>
    <p:sldId id="345" r:id="rId84"/>
    <p:sldId id="273" r:id="rId85"/>
    <p:sldId id="350" r:id="rId86"/>
    <p:sldId id="351" r:id="rId87"/>
    <p:sldId id="352" r:id="rId88"/>
    <p:sldId id="366" r:id="rId89"/>
    <p:sldId id="274" r:id="rId90"/>
    <p:sldId id="353" r:id="rId91"/>
    <p:sldId id="355" r:id="rId92"/>
    <p:sldId id="354" r:id="rId93"/>
    <p:sldId id="334" r:id="rId94"/>
    <p:sldId id="289" r:id="rId95"/>
    <p:sldId id="372" r:id="rId96"/>
    <p:sldId id="357" r:id="rId97"/>
    <p:sldId id="358" r:id="rId98"/>
    <p:sldId id="356" r:id="rId99"/>
    <p:sldId id="360" r:id="rId100"/>
    <p:sldId id="363" r:id="rId101"/>
    <p:sldId id="361" r:id="rId102"/>
    <p:sldId id="290" r:id="rId103"/>
    <p:sldId id="294" r:id="rId104"/>
    <p:sldId id="292" r:id="rId105"/>
    <p:sldId id="367" r:id="rId106"/>
    <p:sldId id="295" r:id="rId107"/>
    <p:sldId id="296" r:id="rId108"/>
    <p:sldId id="293" r:id="rId109"/>
    <p:sldId id="291" r:id="rId110"/>
    <p:sldId id="362" r:id="rId111"/>
    <p:sldId id="364" r:id="rId112"/>
    <p:sldId id="365" r:id="rId113"/>
    <p:sldId id="373" r:id="rId114"/>
    <p:sldId id="374" r:id="rId115"/>
    <p:sldId id="375" r:id="rId1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2E927A3-0811-49C2-BAD4-0950820DFE6D}">
          <p14:sldIdLst>
            <p14:sldId id="256"/>
            <p14:sldId id="277"/>
            <p14:sldId id="257"/>
            <p14:sldId id="278"/>
            <p14:sldId id="329"/>
            <p14:sldId id="258"/>
            <p14:sldId id="259"/>
            <p14:sldId id="260"/>
            <p14:sldId id="261"/>
            <p14:sldId id="286"/>
            <p14:sldId id="318"/>
            <p14:sldId id="347"/>
            <p14:sldId id="319"/>
            <p14:sldId id="320"/>
            <p14:sldId id="321"/>
            <p14:sldId id="322"/>
            <p14:sldId id="323"/>
            <p14:sldId id="324"/>
            <p14:sldId id="325"/>
            <p14:sldId id="328"/>
            <p14:sldId id="265"/>
            <p14:sldId id="368"/>
            <p14:sldId id="266"/>
            <p14:sldId id="267"/>
            <p14:sldId id="268"/>
            <p14:sldId id="262"/>
            <p14:sldId id="263"/>
            <p14:sldId id="264"/>
            <p14:sldId id="269"/>
            <p14:sldId id="287"/>
            <p14:sldId id="270"/>
            <p14:sldId id="276"/>
            <p14:sldId id="275"/>
            <p14:sldId id="280"/>
            <p14:sldId id="288"/>
            <p14:sldId id="279"/>
            <p14:sldId id="271"/>
            <p14:sldId id="359"/>
            <p14:sldId id="281"/>
            <p14:sldId id="297"/>
            <p14:sldId id="298"/>
            <p14:sldId id="299"/>
            <p14:sldId id="303"/>
            <p14:sldId id="305"/>
            <p14:sldId id="306"/>
            <p14:sldId id="301"/>
            <p14:sldId id="302"/>
            <p14:sldId id="283"/>
            <p14:sldId id="284"/>
            <p14:sldId id="307"/>
            <p14:sldId id="308"/>
            <p14:sldId id="309"/>
            <p14:sldId id="310"/>
            <p14:sldId id="369"/>
            <p14:sldId id="311"/>
            <p14:sldId id="312"/>
            <p14:sldId id="313"/>
            <p14:sldId id="326"/>
            <p14:sldId id="314"/>
            <p14:sldId id="316"/>
            <p14:sldId id="327"/>
            <p14:sldId id="317"/>
            <p14:sldId id="330"/>
            <p14:sldId id="370"/>
            <p14:sldId id="331"/>
            <p14:sldId id="332"/>
            <p14:sldId id="333"/>
            <p14:sldId id="336"/>
            <p14:sldId id="337"/>
            <p14:sldId id="343"/>
            <p14:sldId id="335"/>
            <p14:sldId id="338"/>
            <p14:sldId id="272"/>
            <p14:sldId id="339"/>
            <p14:sldId id="340"/>
            <p14:sldId id="371"/>
            <p14:sldId id="348"/>
            <p14:sldId id="349"/>
            <p14:sldId id="341"/>
            <p14:sldId id="342"/>
            <p14:sldId id="344"/>
            <p14:sldId id="346"/>
            <p14:sldId id="345"/>
            <p14:sldId id="273"/>
            <p14:sldId id="350"/>
            <p14:sldId id="351"/>
            <p14:sldId id="352"/>
            <p14:sldId id="366"/>
            <p14:sldId id="274"/>
            <p14:sldId id="353"/>
            <p14:sldId id="355"/>
            <p14:sldId id="354"/>
            <p14:sldId id="334"/>
            <p14:sldId id="289"/>
            <p14:sldId id="372"/>
            <p14:sldId id="357"/>
            <p14:sldId id="358"/>
            <p14:sldId id="356"/>
            <p14:sldId id="360"/>
            <p14:sldId id="363"/>
            <p14:sldId id="361"/>
            <p14:sldId id="290"/>
            <p14:sldId id="294"/>
            <p14:sldId id="292"/>
            <p14:sldId id="367"/>
            <p14:sldId id="295"/>
            <p14:sldId id="296"/>
            <p14:sldId id="293"/>
            <p14:sldId id="291"/>
            <p14:sldId id="362"/>
            <p14:sldId id="364"/>
            <p14:sldId id="365"/>
            <p14:sldId id="373"/>
            <p14:sldId id="374"/>
            <p14:sldId id="3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0E4"/>
    <a:srgbClr val="616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8BB06-1083-4256-9779-516EEC5009E7}" v="572" dt="2025-10-01T16:46:15.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E23D1-4B7D-486B-8AF3-D16DFD4DD297}"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8BBFB-2D8E-4448-B506-99CB9399C609}" type="slidenum">
              <a:rPr lang="en-GB" smtClean="0"/>
              <a:t>‹#›</a:t>
            </a:fld>
            <a:endParaRPr lang="en-GB"/>
          </a:p>
        </p:txBody>
      </p:sp>
    </p:spTree>
    <p:extLst>
      <p:ext uri="{BB962C8B-B14F-4D97-AF65-F5344CB8AC3E}">
        <p14:creationId xmlns:p14="http://schemas.microsoft.com/office/powerpoint/2010/main" val="398837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08BBFB-2D8E-4448-B506-99CB9399C609}" type="slidenum">
              <a:rPr lang="en-GB" smtClean="0"/>
              <a:t>62</a:t>
            </a:fld>
            <a:endParaRPr lang="en-GB"/>
          </a:p>
        </p:txBody>
      </p:sp>
    </p:spTree>
    <p:extLst>
      <p:ext uri="{BB962C8B-B14F-4D97-AF65-F5344CB8AC3E}">
        <p14:creationId xmlns:p14="http://schemas.microsoft.com/office/powerpoint/2010/main" val="24120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B7AC61-D32E-4252-B3C8-8AE2165D969B}" type="datetime1">
              <a:rPr lang="en-GB" smtClean="0"/>
              <a:t>01/10/2025</a:t>
            </a:fld>
            <a:endParaRPr lang="en-GB"/>
          </a:p>
        </p:txBody>
      </p:sp>
      <p:sp>
        <p:nvSpPr>
          <p:cNvPr id="5" name="Footer Placeholder 4"/>
          <p:cNvSpPr>
            <a:spLocks noGrp="1"/>
          </p:cNvSpPr>
          <p:nvPr>
            <p:ph type="ftr" sz="quarter" idx="11"/>
          </p:nvPr>
        </p:nvSpPr>
        <p:spPr/>
        <p:txBody>
          <a:bodyPr/>
          <a:lstStyle/>
          <a:p>
            <a:r>
              <a:rPr lang="en-GB"/>
              <a:t>Web Accessibility 101</a:t>
            </a:r>
          </a:p>
        </p:txBody>
      </p:sp>
      <p:sp>
        <p:nvSpPr>
          <p:cNvPr id="6" name="Slide Number Placeholder 5"/>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158144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48C8F-2E6C-41D6-A1C1-384C6DEF432B}" type="datetime1">
              <a:rPr lang="en-GB" smtClean="0"/>
              <a:t>01/10/2025</a:t>
            </a:fld>
            <a:endParaRPr lang="en-GB"/>
          </a:p>
        </p:txBody>
      </p:sp>
      <p:sp>
        <p:nvSpPr>
          <p:cNvPr id="5" name="Footer Placeholder 4"/>
          <p:cNvSpPr>
            <a:spLocks noGrp="1"/>
          </p:cNvSpPr>
          <p:nvPr>
            <p:ph type="ftr" sz="quarter" idx="11"/>
          </p:nvPr>
        </p:nvSpPr>
        <p:spPr/>
        <p:txBody>
          <a:bodyPr/>
          <a:lstStyle/>
          <a:p>
            <a:r>
              <a:rPr lang="en-GB"/>
              <a:t>Web Accessibility 101</a:t>
            </a:r>
          </a:p>
        </p:txBody>
      </p:sp>
      <p:sp>
        <p:nvSpPr>
          <p:cNvPr id="6" name="Slide Number Placeholder 5"/>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303682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D9A99-F657-44FB-BDE5-FC62D7B00908}" type="datetime1">
              <a:rPr lang="en-GB" smtClean="0"/>
              <a:t>01/10/2025</a:t>
            </a:fld>
            <a:endParaRPr lang="en-GB"/>
          </a:p>
        </p:txBody>
      </p:sp>
      <p:sp>
        <p:nvSpPr>
          <p:cNvPr id="5" name="Footer Placeholder 4"/>
          <p:cNvSpPr>
            <a:spLocks noGrp="1"/>
          </p:cNvSpPr>
          <p:nvPr>
            <p:ph type="ftr" sz="quarter" idx="11"/>
          </p:nvPr>
        </p:nvSpPr>
        <p:spPr/>
        <p:txBody>
          <a:bodyPr/>
          <a:lstStyle/>
          <a:p>
            <a:r>
              <a:rPr lang="en-GB"/>
              <a:t>Web Accessibility 101</a:t>
            </a:r>
          </a:p>
        </p:txBody>
      </p:sp>
      <p:sp>
        <p:nvSpPr>
          <p:cNvPr id="6" name="Slide Number Placeholder 5"/>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286255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evox 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2F2E-3F20-0DC0-CFA3-D11D49B01C69}"/>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33DD3D74-F972-E096-E828-44B6C11A314C}"/>
              </a:ext>
            </a:extLst>
          </p:cNvPr>
          <p:cNvSpPr>
            <a:spLocks noGrp="1"/>
          </p:cNvSpPr>
          <p:nvPr>
            <p:ph type="dt" sz="half" idx="10"/>
          </p:nvPr>
        </p:nvSpPr>
        <p:spPr/>
        <p:txBody>
          <a:bodyPr/>
          <a:lstStyle/>
          <a:p>
            <a:fld id="{2EBBD8FC-4CE9-4A28-BC58-489BCED0A950}" type="datetime1">
              <a:rPr lang="en-GB" smtClean="0"/>
              <a:t>01/10/2025</a:t>
            </a:fld>
            <a:endParaRPr lang="en-FI"/>
          </a:p>
        </p:txBody>
      </p:sp>
      <p:sp>
        <p:nvSpPr>
          <p:cNvPr id="4" name="Footer Placeholder 3">
            <a:extLst>
              <a:ext uri="{FF2B5EF4-FFF2-40B4-BE49-F238E27FC236}">
                <a16:creationId xmlns:a16="http://schemas.microsoft.com/office/drawing/2014/main" id="{03087A18-8950-3A86-D6FB-14BF0F08BA1C}"/>
              </a:ext>
            </a:extLst>
          </p:cNvPr>
          <p:cNvSpPr>
            <a:spLocks noGrp="1"/>
          </p:cNvSpPr>
          <p:nvPr>
            <p:ph type="ftr" sz="quarter" idx="11"/>
          </p:nvPr>
        </p:nvSpPr>
        <p:spPr/>
        <p:txBody>
          <a:bodyPr/>
          <a:lstStyle/>
          <a:p>
            <a:r>
              <a:rPr lang="en-FI"/>
              <a:t>Web Accessibility 101</a:t>
            </a:r>
          </a:p>
        </p:txBody>
      </p:sp>
      <p:sp>
        <p:nvSpPr>
          <p:cNvPr id="5" name="Slide Number Placeholder 4">
            <a:extLst>
              <a:ext uri="{FF2B5EF4-FFF2-40B4-BE49-F238E27FC236}">
                <a16:creationId xmlns:a16="http://schemas.microsoft.com/office/drawing/2014/main" id="{AED9F6BC-1B26-1DC3-0C4B-4C12F07C71C1}"/>
              </a:ext>
            </a:extLst>
          </p:cNvPr>
          <p:cNvSpPr>
            <a:spLocks noGrp="1"/>
          </p:cNvSpPr>
          <p:nvPr>
            <p:ph type="sldNum" sz="quarter" idx="12"/>
          </p:nvPr>
        </p:nvSpPr>
        <p:spPr/>
        <p:txBody>
          <a:bodyPr/>
          <a:lstStyle/>
          <a:p>
            <a:fld id="{9D4AD3D6-B89C-4D82-B254-B84B3D342745}" type="slidenum">
              <a:rPr lang="en-FI" smtClean="0"/>
              <a:t>‹#›</a:t>
            </a:fld>
            <a:endParaRPr lang="en-FI"/>
          </a:p>
        </p:txBody>
      </p:sp>
      <p:sp>
        <p:nvSpPr>
          <p:cNvPr id="7" name="Content Placeholder 6">
            <a:extLst>
              <a:ext uri="{FF2B5EF4-FFF2-40B4-BE49-F238E27FC236}">
                <a16:creationId xmlns:a16="http://schemas.microsoft.com/office/drawing/2014/main" id="{1CADAFE8-3608-FDE7-C3ED-12BD6811F72B}"/>
              </a:ext>
            </a:extLst>
          </p:cNvPr>
          <p:cNvSpPr>
            <a:spLocks noGrp="1"/>
          </p:cNvSpPr>
          <p:nvPr>
            <p:ph sz="quarter" idx="13"/>
          </p:nvPr>
        </p:nvSpPr>
        <p:spPr>
          <a:xfrm>
            <a:off x="838200" y="1798320"/>
            <a:ext cx="10515600" cy="4429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5345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vox double dec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7C4F-B92E-1E2D-D640-6453A375F4B5}"/>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872EE1D6-E875-BC73-C0F1-ACBBEB438BBD}"/>
              </a:ext>
            </a:extLst>
          </p:cNvPr>
          <p:cNvSpPr>
            <a:spLocks noGrp="1"/>
          </p:cNvSpPr>
          <p:nvPr>
            <p:ph type="dt" sz="half" idx="10"/>
          </p:nvPr>
        </p:nvSpPr>
        <p:spPr/>
        <p:txBody>
          <a:bodyPr/>
          <a:lstStyle/>
          <a:p>
            <a:fld id="{1663657D-8E22-4681-BD7E-16E8F6F56673}" type="datetimeFigureOut">
              <a:rPr lang="en-FI" smtClean="0"/>
              <a:t>10/01/2025</a:t>
            </a:fld>
            <a:endParaRPr lang="en-FI"/>
          </a:p>
        </p:txBody>
      </p:sp>
      <p:sp>
        <p:nvSpPr>
          <p:cNvPr id="4" name="Footer Placeholder 3">
            <a:extLst>
              <a:ext uri="{FF2B5EF4-FFF2-40B4-BE49-F238E27FC236}">
                <a16:creationId xmlns:a16="http://schemas.microsoft.com/office/drawing/2014/main" id="{E904571B-68EF-9D7B-0A35-F71996C84128}"/>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1BE06B6A-CB89-EBFF-94F3-3663DAF52C98}"/>
              </a:ext>
            </a:extLst>
          </p:cNvPr>
          <p:cNvSpPr>
            <a:spLocks noGrp="1"/>
          </p:cNvSpPr>
          <p:nvPr>
            <p:ph type="sldNum" sz="quarter" idx="12"/>
          </p:nvPr>
        </p:nvSpPr>
        <p:spPr/>
        <p:txBody>
          <a:bodyPr/>
          <a:lstStyle/>
          <a:p>
            <a:fld id="{9D4AD3D6-B89C-4D82-B254-B84B3D342745}" type="slidenum">
              <a:rPr lang="en-FI" smtClean="0"/>
              <a:t>‹#›</a:t>
            </a:fld>
            <a:endParaRPr lang="en-FI"/>
          </a:p>
        </p:txBody>
      </p:sp>
      <p:sp>
        <p:nvSpPr>
          <p:cNvPr id="7" name="Content Placeholder 6">
            <a:extLst>
              <a:ext uri="{FF2B5EF4-FFF2-40B4-BE49-F238E27FC236}">
                <a16:creationId xmlns:a16="http://schemas.microsoft.com/office/drawing/2014/main" id="{46DA7FF6-8C19-BA4D-02FE-C99E3C5CBD78}"/>
              </a:ext>
            </a:extLst>
          </p:cNvPr>
          <p:cNvSpPr>
            <a:spLocks noGrp="1"/>
          </p:cNvSpPr>
          <p:nvPr>
            <p:ph sz="quarter" idx="13"/>
          </p:nvPr>
        </p:nvSpPr>
        <p:spPr>
          <a:xfrm>
            <a:off x="838200" y="1838325"/>
            <a:ext cx="5156200" cy="4398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9" name="Content Placeholder 8">
            <a:extLst>
              <a:ext uri="{FF2B5EF4-FFF2-40B4-BE49-F238E27FC236}">
                <a16:creationId xmlns:a16="http://schemas.microsoft.com/office/drawing/2014/main" id="{9A01FD0F-07FA-89FA-36B2-E925D1119362}"/>
              </a:ext>
            </a:extLst>
          </p:cNvPr>
          <p:cNvSpPr>
            <a:spLocks noGrp="1"/>
          </p:cNvSpPr>
          <p:nvPr>
            <p:ph sz="quarter" idx="14"/>
          </p:nvPr>
        </p:nvSpPr>
        <p:spPr>
          <a:xfrm>
            <a:off x="6197600" y="1828800"/>
            <a:ext cx="5156200" cy="439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343236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63DBA-6CF7-402A-8687-AC6954227683}" type="datetime1">
              <a:rPr lang="en-GB" smtClean="0"/>
              <a:t>01/10/2025</a:t>
            </a:fld>
            <a:endParaRPr lang="en-GB"/>
          </a:p>
        </p:txBody>
      </p:sp>
      <p:sp>
        <p:nvSpPr>
          <p:cNvPr id="5" name="Footer Placeholder 4"/>
          <p:cNvSpPr>
            <a:spLocks noGrp="1"/>
          </p:cNvSpPr>
          <p:nvPr>
            <p:ph type="ftr" sz="quarter" idx="11"/>
          </p:nvPr>
        </p:nvSpPr>
        <p:spPr/>
        <p:txBody>
          <a:bodyPr/>
          <a:lstStyle/>
          <a:p>
            <a:r>
              <a:rPr lang="en-GB"/>
              <a:t>Web Accessibility 101</a:t>
            </a:r>
          </a:p>
        </p:txBody>
      </p:sp>
      <p:sp>
        <p:nvSpPr>
          <p:cNvPr id="6" name="Slide Number Placeholder 5"/>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243780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EA503A-FB1C-4562-A97E-357D1474D75D}" type="datetime1">
              <a:rPr lang="en-GB" smtClean="0"/>
              <a:t>01/10/2025</a:t>
            </a:fld>
            <a:endParaRPr lang="en-GB"/>
          </a:p>
        </p:txBody>
      </p:sp>
      <p:sp>
        <p:nvSpPr>
          <p:cNvPr id="5" name="Footer Placeholder 4"/>
          <p:cNvSpPr>
            <a:spLocks noGrp="1"/>
          </p:cNvSpPr>
          <p:nvPr>
            <p:ph type="ftr" sz="quarter" idx="11"/>
          </p:nvPr>
        </p:nvSpPr>
        <p:spPr/>
        <p:txBody>
          <a:bodyPr/>
          <a:lstStyle/>
          <a:p>
            <a:r>
              <a:rPr lang="en-GB"/>
              <a:t>Web Accessibility 101</a:t>
            </a:r>
          </a:p>
        </p:txBody>
      </p:sp>
      <p:sp>
        <p:nvSpPr>
          <p:cNvPr id="6" name="Slide Number Placeholder 5"/>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125479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A234D4-F25E-4A49-B6E3-AE34FE288E80}" type="datetime1">
              <a:rPr lang="en-GB" smtClean="0"/>
              <a:t>01/10/2025</a:t>
            </a:fld>
            <a:endParaRPr lang="en-GB"/>
          </a:p>
        </p:txBody>
      </p:sp>
      <p:sp>
        <p:nvSpPr>
          <p:cNvPr id="6" name="Footer Placeholder 5"/>
          <p:cNvSpPr>
            <a:spLocks noGrp="1"/>
          </p:cNvSpPr>
          <p:nvPr>
            <p:ph type="ftr" sz="quarter" idx="11"/>
          </p:nvPr>
        </p:nvSpPr>
        <p:spPr/>
        <p:txBody>
          <a:bodyPr/>
          <a:lstStyle/>
          <a:p>
            <a:r>
              <a:rPr lang="en-GB"/>
              <a:t>Web Accessibility 101</a:t>
            </a:r>
          </a:p>
        </p:txBody>
      </p:sp>
      <p:sp>
        <p:nvSpPr>
          <p:cNvPr id="7" name="Slide Number Placeholder 6"/>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365814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EB5DC4-165F-455A-85A7-9348BB352EC4}" type="datetime1">
              <a:rPr lang="en-GB" smtClean="0"/>
              <a:t>01/10/2025</a:t>
            </a:fld>
            <a:endParaRPr lang="en-GB"/>
          </a:p>
        </p:txBody>
      </p:sp>
      <p:sp>
        <p:nvSpPr>
          <p:cNvPr id="8" name="Footer Placeholder 7"/>
          <p:cNvSpPr>
            <a:spLocks noGrp="1"/>
          </p:cNvSpPr>
          <p:nvPr>
            <p:ph type="ftr" sz="quarter" idx="11"/>
          </p:nvPr>
        </p:nvSpPr>
        <p:spPr/>
        <p:txBody>
          <a:bodyPr/>
          <a:lstStyle/>
          <a:p>
            <a:r>
              <a:rPr lang="en-GB"/>
              <a:t>Web Accessibility 101</a:t>
            </a:r>
          </a:p>
        </p:txBody>
      </p:sp>
      <p:sp>
        <p:nvSpPr>
          <p:cNvPr id="9" name="Slide Number Placeholder 8"/>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43092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6BAF6A-776F-4DDE-B730-B43C80BAE2A5}" type="datetime1">
              <a:rPr lang="en-GB" smtClean="0"/>
              <a:t>01/10/2025</a:t>
            </a:fld>
            <a:endParaRPr lang="en-GB"/>
          </a:p>
        </p:txBody>
      </p:sp>
      <p:sp>
        <p:nvSpPr>
          <p:cNvPr id="4" name="Footer Placeholder 3"/>
          <p:cNvSpPr>
            <a:spLocks noGrp="1"/>
          </p:cNvSpPr>
          <p:nvPr>
            <p:ph type="ftr" sz="quarter" idx="11"/>
          </p:nvPr>
        </p:nvSpPr>
        <p:spPr/>
        <p:txBody>
          <a:bodyPr/>
          <a:lstStyle/>
          <a:p>
            <a:r>
              <a:rPr lang="en-GB"/>
              <a:t>Web Accessibility 101</a:t>
            </a:r>
          </a:p>
        </p:txBody>
      </p:sp>
      <p:sp>
        <p:nvSpPr>
          <p:cNvPr id="5" name="Slide Number Placeholder 4"/>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24392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6DA7B-FCBB-4E24-BA82-9DC56BBAFDA8}" type="datetime1">
              <a:rPr lang="en-GB" smtClean="0"/>
              <a:t>01/10/2025</a:t>
            </a:fld>
            <a:endParaRPr lang="en-GB"/>
          </a:p>
        </p:txBody>
      </p:sp>
      <p:sp>
        <p:nvSpPr>
          <p:cNvPr id="3" name="Footer Placeholder 2"/>
          <p:cNvSpPr>
            <a:spLocks noGrp="1"/>
          </p:cNvSpPr>
          <p:nvPr>
            <p:ph type="ftr" sz="quarter" idx="11"/>
          </p:nvPr>
        </p:nvSpPr>
        <p:spPr/>
        <p:txBody>
          <a:bodyPr/>
          <a:lstStyle/>
          <a:p>
            <a:r>
              <a:rPr lang="en-GB"/>
              <a:t>Web Accessibility 101</a:t>
            </a:r>
          </a:p>
        </p:txBody>
      </p:sp>
      <p:sp>
        <p:nvSpPr>
          <p:cNvPr id="4" name="Slide Number Placeholder 3"/>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200026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974513-016C-4F20-B276-88FE7A96F589}" type="datetime1">
              <a:rPr lang="en-GB" smtClean="0"/>
              <a:t>01/10/2025</a:t>
            </a:fld>
            <a:endParaRPr lang="en-GB"/>
          </a:p>
        </p:txBody>
      </p:sp>
      <p:sp>
        <p:nvSpPr>
          <p:cNvPr id="6" name="Footer Placeholder 5"/>
          <p:cNvSpPr>
            <a:spLocks noGrp="1"/>
          </p:cNvSpPr>
          <p:nvPr>
            <p:ph type="ftr" sz="quarter" idx="11"/>
          </p:nvPr>
        </p:nvSpPr>
        <p:spPr/>
        <p:txBody>
          <a:bodyPr/>
          <a:lstStyle/>
          <a:p>
            <a:r>
              <a:rPr lang="en-GB"/>
              <a:t>Web Accessibility 101</a:t>
            </a:r>
          </a:p>
        </p:txBody>
      </p:sp>
      <p:sp>
        <p:nvSpPr>
          <p:cNvPr id="7" name="Slide Number Placeholder 6"/>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259465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5A9A3-997F-4718-A962-40AAE5DCB257}" type="datetime1">
              <a:rPr lang="en-GB" smtClean="0"/>
              <a:t>01/10/2025</a:t>
            </a:fld>
            <a:endParaRPr lang="en-GB"/>
          </a:p>
        </p:txBody>
      </p:sp>
      <p:sp>
        <p:nvSpPr>
          <p:cNvPr id="6" name="Footer Placeholder 5"/>
          <p:cNvSpPr>
            <a:spLocks noGrp="1"/>
          </p:cNvSpPr>
          <p:nvPr>
            <p:ph type="ftr" sz="quarter" idx="11"/>
          </p:nvPr>
        </p:nvSpPr>
        <p:spPr/>
        <p:txBody>
          <a:bodyPr/>
          <a:lstStyle/>
          <a:p>
            <a:r>
              <a:rPr lang="en-GB"/>
              <a:t>Web Accessibility 101</a:t>
            </a:r>
          </a:p>
        </p:txBody>
      </p:sp>
      <p:sp>
        <p:nvSpPr>
          <p:cNvPr id="7" name="Slide Number Placeholder 6"/>
          <p:cNvSpPr>
            <a:spLocks noGrp="1"/>
          </p:cNvSpPr>
          <p:nvPr>
            <p:ph type="sldNum" sz="quarter" idx="12"/>
          </p:nvPr>
        </p:nvSpPr>
        <p:spPr/>
        <p:txBody>
          <a:bodyPr/>
          <a:lstStyle/>
          <a:p>
            <a:fld id="{9B760F7B-44E8-4480-8E98-A0350AC505B4}" type="slidenum">
              <a:rPr lang="en-GB" smtClean="0"/>
              <a:t>‹#›</a:t>
            </a:fld>
            <a:endParaRPr lang="en-GB"/>
          </a:p>
        </p:txBody>
      </p:sp>
    </p:spTree>
    <p:extLst>
      <p:ext uri="{BB962C8B-B14F-4D97-AF65-F5344CB8AC3E}">
        <p14:creationId xmlns:p14="http://schemas.microsoft.com/office/powerpoint/2010/main" val="365027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fld id="{9B9A4D28-800D-4F25-8D58-DADF33107ABD}" type="datetime1">
              <a:rPr lang="en-GB" smtClean="0"/>
              <a:pPr/>
              <a:t>01/10/2025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GB"/>
              <a:t>Web Accessibility 101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82000"/>
                  </a:schemeClr>
                </a:solidFill>
              </a:defRPr>
            </a:lvl1pPr>
          </a:lstStyle>
          <a:p>
            <a:fld id="{9B760F7B-44E8-4480-8E98-A0350AC505B4}" type="slidenum">
              <a:rPr lang="en-GB" smtClean="0"/>
              <a:pPr/>
              <a:t>‹#›</a:t>
            </a:fld>
            <a:endParaRPr lang="en-GB"/>
          </a:p>
        </p:txBody>
      </p:sp>
    </p:spTree>
    <p:extLst>
      <p:ext uri="{BB962C8B-B14F-4D97-AF65-F5344CB8AC3E}">
        <p14:creationId xmlns:p14="http://schemas.microsoft.com/office/powerpoint/2010/main" val="42947670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accessibility.works/blog/avoid-accessibility-overlay-tools-toolbar-plugins/" TargetMode="External"/><Relationship Id="rId2" Type="http://schemas.openxmlformats.org/officeDocument/2006/relationships/hyperlink" Target="https://shouldiuseanaccessibilityoverlay.com/"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developer.mozilla.org/en-US/docs/Web/Accessibility/ARIA/Guides"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w3.org/WAI/tutorials/" TargetMode="External"/><Relationship Id="rId2" Type="http://schemas.openxmlformats.org/officeDocument/2006/relationships/hyperlink" Target="https://developer.mozilla.org/en-US/docs/Web/Accessibility/ARIA/Guides" TargetMode="External"/><Relationship Id="rId1" Type="http://schemas.openxmlformats.org/officeDocument/2006/relationships/slideLayout" Target="../slideLayouts/slideLayout2.xml"/><Relationship Id="rId4" Type="http://schemas.openxmlformats.org/officeDocument/2006/relationships/hyperlink" Target="https://semanticfish.com/automating-a11y-guid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w3.org/TR/WCAG22/" TargetMode="External"/><Relationship Id="rId2" Type="http://schemas.openxmlformats.org/officeDocument/2006/relationships/hyperlink" Target="https://www.gov.uk/guidance/government-design-principles"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fossheim.io/writing/tag/accessibility/" TargetMode="External"/><Relationship Id="rId2" Type="http://schemas.openxmlformats.org/officeDocument/2006/relationships/hyperlink" Target="https://bsky.app/profile/a11yawareness.bsky.social"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17" Type="http://schemas.openxmlformats.org/officeDocument/2006/relationships/tags" Target="../tags/tag3605.xml"/><Relationship Id="rId299" Type="http://schemas.openxmlformats.org/officeDocument/2006/relationships/tags" Target="../tags/tag3787.xml"/><Relationship Id="rId21" Type="http://schemas.openxmlformats.org/officeDocument/2006/relationships/tags" Target="../tags/tag3509.xml"/><Relationship Id="rId63" Type="http://schemas.openxmlformats.org/officeDocument/2006/relationships/tags" Target="../tags/tag3551.xml"/><Relationship Id="rId159" Type="http://schemas.openxmlformats.org/officeDocument/2006/relationships/tags" Target="../tags/tag3647.xml"/><Relationship Id="rId324" Type="http://schemas.openxmlformats.org/officeDocument/2006/relationships/tags" Target="../tags/tag3812.xml"/><Relationship Id="rId366" Type="http://schemas.openxmlformats.org/officeDocument/2006/relationships/tags" Target="../tags/tag3854.xml"/><Relationship Id="rId170" Type="http://schemas.openxmlformats.org/officeDocument/2006/relationships/tags" Target="../tags/tag3658.xml"/><Relationship Id="rId226" Type="http://schemas.openxmlformats.org/officeDocument/2006/relationships/tags" Target="../tags/tag3714.xml"/><Relationship Id="rId433" Type="http://schemas.openxmlformats.org/officeDocument/2006/relationships/tags" Target="../tags/tag3921.xml"/><Relationship Id="rId268" Type="http://schemas.openxmlformats.org/officeDocument/2006/relationships/tags" Target="../tags/tag3756.xml"/><Relationship Id="rId32" Type="http://schemas.openxmlformats.org/officeDocument/2006/relationships/tags" Target="../tags/tag3520.xml"/><Relationship Id="rId74" Type="http://schemas.openxmlformats.org/officeDocument/2006/relationships/tags" Target="../tags/tag3562.xml"/><Relationship Id="rId128" Type="http://schemas.openxmlformats.org/officeDocument/2006/relationships/tags" Target="../tags/tag3616.xml"/><Relationship Id="rId335" Type="http://schemas.openxmlformats.org/officeDocument/2006/relationships/tags" Target="../tags/tag3823.xml"/><Relationship Id="rId377" Type="http://schemas.openxmlformats.org/officeDocument/2006/relationships/tags" Target="../tags/tag3865.xml"/><Relationship Id="rId5" Type="http://schemas.openxmlformats.org/officeDocument/2006/relationships/tags" Target="../tags/tag3493.xml"/><Relationship Id="rId181" Type="http://schemas.openxmlformats.org/officeDocument/2006/relationships/tags" Target="../tags/tag3669.xml"/><Relationship Id="rId237" Type="http://schemas.openxmlformats.org/officeDocument/2006/relationships/tags" Target="../tags/tag3725.xml"/><Relationship Id="rId402" Type="http://schemas.openxmlformats.org/officeDocument/2006/relationships/tags" Target="../tags/tag3890.xml"/><Relationship Id="rId279" Type="http://schemas.openxmlformats.org/officeDocument/2006/relationships/tags" Target="../tags/tag3767.xml"/><Relationship Id="rId444" Type="http://schemas.openxmlformats.org/officeDocument/2006/relationships/tags" Target="../tags/tag3932.xml"/><Relationship Id="rId43" Type="http://schemas.openxmlformats.org/officeDocument/2006/relationships/tags" Target="../tags/tag3531.xml"/><Relationship Id="rId139" Type="http://schemas.openxmlformats.org/officeDocument/2006/relationships/tags" Target="../tags/tag3627.xml"/><Relationship Id="rId290" Type="http://schemas.openxmlformats.org/officeDocument/2006/relationships/tags" Target="../tags/tag3778.xml"/><Relationship Id="rId304" Type="http://schemas.openxmlformats.org/officeDocument/2006/relationships/tags" Target="../tags/tag3792.xml"/><Relationship Id="rId346" Type="http://schemas.openxmlformats.org/officeDocument/2006/relationships/tags" Target="../tags/tag3834.xml"/><Relationship Id="rId388" Type="http://schemas.openxmlformats.org/officeDocument/2006/relationships/tags" Target="../tags/tag3876.xml"/><Relationship Id="rId85" Type="http://schemas.openxmlformats.org/officeDocument/2006/relationships/tags" Target="../tags/tag3573.xml"/><Relationship Id="rId150" Type="http://schemas.openxmlformats.org/officeDocument/2006/relationships/tags" Target="../tags/tag3638.xml"/><Relationship Id="rId192" Type="http://schemas.openxmlformats.org/officeDocument/2006/relationships/tags" Target="../tags/tag3680.xml"/><Relationship Id="rId206" Type="http://schemas.openxmlformats.org/officeDocument/2006/relationships/tags" Target="../tags/tag3694.xml"/><Relationship Id="rId413" Type="http://schemas.openxmlformats.org/officeDocument/2006/relationships/tags" Target="../tags/tag3901.xml"/><Relationship Id="rId248" Type="http://schemas.openxmlformats.org/officeDocument/2006/relationships/tags" Target="../tags/tag3736.xml"/><Relationship Id="rId12" Type="http://schemas.openxmlformats.org/officeDocument/2006/relationships/tags" Target="../tags/tag3500.xml"/><Relationship Id="rId108" Type="http://schemas.openxmlformats.org/officeDocument/2006/relationships/tags" Target="../tags/tag3596.xml"/><Relationship Id="rId315" Type="http://schemas.openxmlformats.org/officeDocument/2006/relationships/tags" Target="../tags/tag3803.xml"/><Relationship Id="rId357" Type="http://schemas.openxmlformats.org/officeDocument/2006/relationships/tags" Target="../tags/tag3845.xml"/><Relationship Id="rId54" Type="http://schemas.openxmlformats.org/officeDocument/2006/relationships/tags" Target="../tags/tag3542.xml"/><Relationship Id="rId75" Type="http://schemas.openxmlformats.org/officeDocument/2006/relationships/tags" Target="../tags/tag3563.xml"/><Relationship Id="rId96" Type="http://schemas.openxmlformats.org/officeDocument/2006/relationships/tags" Target="../tags/tag3584.xml"/><Relationship Id="rId140" Type="http://schemas.openxmlformats.org/officeDocument/2006/relationships/tags" Target="../tags/tag3628.xml"/><Relationship Id="rId161" Type="http://schemas.openxmlformats.org/officeDocument/2006/relationships/tags" Target="../tags/tag3649.xml"/><Relationship Id="rId182" Type="http://schemas.openxmlformats.org/officeDocument/2006/relationships/tags" Target="../tags/tag3670.xml"/><Relationship Id="rId217" Type="http://schemas.openxmlformats.org/officeDocument/2006/relationships/tags" Target="../tags/tag3705.xml"/><Relationship Id="rId378" Type="http://schemas.openxmlformats.org/officeDocument/2006/relationships/tags" Target="../tags/tag3866.xml"/><Relationship Id="rId399" Type="http://schemas.openxmlformats.org/officeDocument/2006/relationships/tags" Target="../tags/tag3887.xml"/><Relationship Id="rId403" Type="http://schemas.openxmlformats.org/officeDocument/2006/relationships/tags" Target="../tags/tag3891.xml"/><Relationship Id="rId6" Type="http://schemas.openxmlformats.org/officeDocument/2006/relationships/tags" Target="../tags/tag3494.xml"/><Relationship Id="rId238" Type="http://schemas.openxmlformats.org/officeDocument/2006/relationships/tags" Target="../tags/tag3726.xml"/><Relationship Id="rId259" Type="http://schemas.openxmlformats.org/officeDocument/2006/relationships/tags" Target="../tags/tag3747.xml"/><Relationship Id="rId424" Type="http://schemas.openxmlformats.org/officeDocument/2006/relationships/tags" Target="../tags/tag3912.xml"/><Relationship Id="rId445" Type="http://schemas.openxmlformats.org/officeDocument/2006/relationships/tags" Target="../tags/tag3933.xml"/><Relationship Id="rId23" Type="http://schemas.openxmlformats.org/officeDocument/2006/relationships/tags" Target="../tags/tag3511.xml"/><Relationship Id="rId119" Type="http://schemas.openxmlformats.org/officeDocument/2006/relationships/tags" Target="../tags/tag3607.xml"/><Relationship Id="rId270" Type="http://schemas.openxmlformats.org/officeDocument/2006/relationships/tags" Target="../tags/tag3758.xml"/><Relationship Id="rId291" Type="http://schemas.openxmlformats.org/officeDocument/2006/relationships/tags" Target="../tags/tag3779.xml"/><Relationship Id="rId305" Type="http://schemas.openxmlformats.org/officeDocument/2006/relationships/tags" Target="../tags/tag3793.xml"/><Relationship Id="rId326" Type="http://schemas.openxmlformats.org/officeDocument/2006/relationships/tags" Target="../tags/tag3814.xml"/><Relationship Id="rId347" Type="http://schemas.openxmlformats.org/officeDocument/2006/relationships/tags" Target="../tags/tag3835.xml"/><Relationship Id="rId44" Type="http://schemas.openxmlformats.org/officeDocument/2006/relationships/tags" Target="../tags/tag3532.xml"/><Relationship Id="rId65" Type="http://schemas.openxmlformats.org/officeDocument/2006/relationships/tags" Target="../tags/tag3553.xml"/><Relationship Id="rId86" Type="http://schemas.openxmlformats.org/officeDocument/2006/relationships/tags" Target="../tags/tag3574.xml"/><Relationship Id="rId130" Type="http://schemas.openxmlformats.org/officeDocument/2006/relationships/tags" Target="../tags/tag3618.xml"/><Relationship Id="rId151" Type="http://schemas.openxmlformats.org/officeDocument/2006/relationships/tags" Target="../tags/tag3639.xml"/><Relationship Id="rId368" Type="http://schemas.openxmlformats.org/officeDocument/2006/relationships/tags" Target="../tags/tag3856.xml"/><Relationship Id="rId389" Type="http://schemas.openxmlformats.org/officeDocument/2006/relationships/tags" Target="../tags/tag3877.xml"/><Relationship Id="rId172" Type="http://schemas.openxmlformats.org/officeDocument/2006/relationships/tags" Target="../tags/tag3660.xml"/><Relationship Id="rId193" Type="http://schemas.openxmlformats.org/officeDocument/2006/relationships/tags" Target="../tags/tag3681.xml"/><Relationship Id="rId207" Type="http://schemas.openxmlformats.org/officeDocument/2006/relationships/tags" Target="../tags/tag3695.xml"/><Relationship Id="rId228" Type="http://schemas.openxmlformats.org/officeDocument/2006/relationships/tags" Target="../tags/tag3716.xml"/><Relationship Id="rId249" Type="http://schemas.openxmlformats.org/officeDocument/2006/relationships/tags" Target="../tags/tag3737.xml"/><Relationship Id="rId414" Type="http://schemas.openxmlformats.org/officeDocument/2006/relationships/tags" Target="../tags/tag3902.xml"/><Relationship Id="rId435" Type="http://schemas.openxmlformats.org/officeDocument/2006/relationships/tags" Target="../tags/tag3923.xml"/><Relationship Id="rId13" Type="http://schemas.openxmlformats.org/officeDocument/2006/relationships/tags" Target="../tags/tag3501.xml"/><Relationship Id="rId109" Type="http://schemas.openxmlformats.org/officeDocument/2006/relationships/tags" Target="../tags/tag3597.xml"/><Relationship Id="rId260" Type="http://schemas.openxmlformats.org/officeDocument/2006/relationships/tags" Target="../tags/tag3748.xml"/><Relationship Id="rId281" Type="http://schemas.openxmlformats.org/officeDocument/2006/relationships/tags" Target="../tags/tag3769.xml"/><Relationship Id="rId316" Type="http://schemas.openxmlformats.org/officeDocument/2006/relationships/tags" Target="../tags/tag3804.xml"/><Relationship Id="rId337" Type="http://schemas.openxmlformats.org/officeDocument/2006/relationships/tags" Target="../tags/tag3825.xml"/><Relationship Id="rId34" Type="http://schemas.openxmlformats.org/officeDocument/2006/relationships/tags" Target="../tags/tag3522.xml"/><Relationship Id="rId55" Type="http://schemas.openxmlformats.org/officeDocument/2006/relationships/tags" Target="../tags/tag3543.xml"/><Relationship Id="rId76" Type="http://schemas.openxmlformats.org/officeDocument/2006/relationships/tags" Target="../tags/tag3564.xml"/><Relationship Id="rId97" Type="http://schemas.openxmlformats.org/officeDocument/2006/relationships/tags" Target="../tags/tag3585.xml"/><Relationship Id="rId120" Type="http://schemas.openxmlformats.org/officeDocument/2006/relationships/tags" Target="../tags/tag3608.xml"/><Relationship Id="rId141" Type="http://schemas.openxmlformats.org/officeDocument/2006/relationships/tags" Target="../tags/tag3629.xml"/><Relationship Id="rId358" Type="http://schemas.openxmlformats.org/officeDocument/2006/relationships/tags" Target="../tags/tag3846.xml"/><Relationship Id="rId379" Type="http://schemas.openxmlformats.org/officeDocument/2006/relationships/tags" Target="../tags/tag3867.xml"/><Relationship Id="rId7" Type="http://schemas.openxmlformats.org/officeDocument/2006/relationships/tags" Target="../tags/tag3495.xml"/><Relationship Id="rId162" Type="http://schemas.openxmlformats.org/officeDocument/2006/relationships/tags" Target="../tags/tag3650.xml"/><Relationship Id="rId183" Type="http://schemas.openxmlformats.org/officeDocument/2006/relationships/tags" Target="../tags/tag3671.xml"/><Relationship Id="rId218" Type="http://schemas.openxmlformats.org/officeDocument/2006/relationships/tags" Target="../tags/tag3706.xml"/><Relationship Id="rId239" Type="http://schemas.openxmlformats.org/officeDocument/2006/relationships/tags" Target="../tags/tag3727.xml"/><Relationship Id="rId390" Type="http://schemas.openxmlformats.org/officeDocument/2006/relationships/tags" Target="../tags/tag3878.xml"/><Relationship Id="rId404" Type="http://schemas.openxmlformats.org/officeDocument/2006/relationships/tags" Target="../tags/tag3892.xml"/><Relationship Id="rId425" Type="http://schemas.openxmlformats.org/officeDocument/2006/relationships/tags" Target="../tags/tag3913.xml"/><Relationship Id="rId446" Type="http://schemas.openxmlformats.org/officeDocument/2006/relationships/tags" Target="../tags/tag3934.xml"/><Relationship Id="rId250" Type="http://schemas.openxmlformats.org/officeDocument/2006/relationships/tags" Target="../tags/tag3738.xml"/><Relationship Id="rId271" Type="http://schemas.openxmlformats.org/officeDocument/2006/relationships/tags" Target="../tags/tag3759.xml"/><Relationship Id="rId292" Type="http://schemas.openxmlformats.org/officeDocument/2006/relationships/tags" Target="../tags/tag3780.xml"/><Relationship Id="rId306" Type="http://schemas.openxmlformats.org/officeDocument/2006/relationships/tags" Target="../tags/tag3794.xml"/><Relationship Id="rId24" Type="http://schemas.openxmlformats.org/officeDocument/2006/relationships/tags" Target="../tags/tag3512.xml"/><Relationship Id="rId45" Type="http://schemas.openxmlformats.org/officeDocument/2006/relationships/tags" Target="../tags/tag3533.xml"/><Relationship Id="rId66" Type="http://schemas.openxmlformats.org/officeDocument/2006/relationships/tags" Target="../tags/tag3554.xml"/><Relationship Id="rId87" Type="http://schemas.openxmlformats.org/officeDocument/2006/relationships/tags" Target="../tags/tag3575.xml"/><Relationship Id="rId110" Type="http://schemas.openxmlformats.org/officeDocument/2006/relationships/tags" Target="../tags/tag3598.xml"/><Relationship Id="rId131" Type="http://schemas.openxmlformats.org/officeDocument/2006/relationships/tags" Target="../tags/tag3619.xml"/><Relationship Id="rId327" Type="http://schemas.openxmlformats.org/officeDocument/2006/relationships/tags" Target="../tags/tag3815.xml"/><Relationship Id="rId348" Type="http://schemas.openxmlformats.org/officeDocument/2006/relationships/tags" Target="../tags/tag3836.xml"/><Relationship Id="rId369" Type="http://schemas.openxmlformats.org/officeDocument/2006/relationships/tags" Target="../tags/tag3857.xml"/><Relationship Id="rId152" Type="http://schemas.openxmlformats.org/officeDocument/2006/relationships/tags" Target="../tags/tag3640.xml"/><Relationship Id="rId173" Type="http://schemas.openxmlformats.org/officeDocument/2006/relationships/tags" Target="../tags/tag3661.xml"/><Relationship Id="rId194" Type="http://schemas.openxmlformats.org/officeDocument/2006/relationships/tags" Target="../tags/tag3682.xml"/><Relationship Id="rId208" Type="http://schemas.openxmlformats.org/officeDocument/2006/relationships/tags" Target="../tags/tag3696.xml"/><Relationship Id="rId229" Type="http://schemas.openxmlformats.org/officeDocument/2006/relationships/tags" Target="../tags/tag3717.xml"/><Relationship Id="rId380" Type="http://schemas.openxmlformats.org/officeDocument/2006/relationships/tags" Target="../tags/tag3868.xml"/><Relationship Id="rId415" Type="http://schemas.openxmlformats.org/officeDocument/2006/relationships/tags" Target="../tags/tag3903.xml"/><Relationship Id="rId436" Type="http://schemas.openxmlformats.org/officeDocument/2006/relationships/tags" Target="../tags/tag3924.xml"/><Relationship Id="rId240" Type="http://schemas.openxmlformats.org/officeDocument/2006/relationships/tags" Target="../tags/tag3728.xml"/><Relationship Id="rId261" Type="http://schemas.openxmlformats.org/officeDocument/2006/relationships/tags" Target="../tags/tag3749.xml"/><Relationship Id="rId14" Type="http://schemas.openxmlformats.org/officeDocument/2006/relationships/tags" Target="../tags/tag3502.xml"/><Relationship Id="rId35" Type="http://schemas.openxmlformats.org/officeDocument/2006/relationships/tags" Target="../tags/tag3523.xml"/><Relationship Id="rId56" Type="http://schemas.openxmlformats.org/officeDocument/2006/relationships/tags" Target="../tags/tag3544.xml"/><Relationship Id="rId77" Type="http://schemas.openxmlformats.org/officeDocument/2006/relationships/tags" Target="../tags/tag3565.xml"/><Relationship Id="rId100" Type="http://schemas.openxmlformats.org/officeDocument/2006/relationships/tags" Target="../tags/tag3588.xml"/><Relationship Id="rId282" Type="http://schemas.openxmlformats.org/officeDocument/2006/relationships/tags" Target="../tags/tag3770.xml"/><Relationship Id="rId317" Type="http://schemas.openxmlformats.org/officeDocument/2006/relationships/tags" Target="../tags/tag3805.xml"/><Relationship Id="rId338" Type="http://schemas.openxmlformats.org/officeDocument/2006/relationships/tags" Target="../tags/tag3826.xml"/><Relationship Id="rId359" Type="http://schemas.openxmlformats.org/officeDocument/2006/relationships/tags" Target="../tags/tag3847.xml"/><Relationship Id="rId8" Type="http://schemas.openxmlformats.org/officeDocument/2006/relationships/tags" Target="../tags/tag3496.xml"/><Relationship Id="rId98" Type="http://schemas.openxmlformats.org/officeDocument/2006/relationships/tags" Target="../tags/tag3586.xml"/><Relationship Id="rId121" Type="http://schemas.openxmlformats.org/officeDocument/2006/relationships/tags" Target="../tags/tag3609.xml"/><Relationship Id="rId142" Type="http://schemas.openxmlformats.org/officeDocument/2006/relationships/tags" Target="../tags/tag3630.xml"/><Relationship Id="rId163" Type="http://schemas.openxmlformats.org/officeDocument/2006/relationships/tags" Target="../tags/tag3651.xml"/><Relationship Id="rId184" Type="http://schemas.openxmlformats.org/officeDocument/2006/relationships/tags" Target="../tags/tag3672.xml"/><Relationship Id="rId219" Type="http://schemas.openxmlformats.org/officeDocument/2006/relationships/tags" Target="../tags/tag3707.xml"/><Relationship Id="rId370" Type="http://schemas.openxmlformats.org/officeDocument/2006/relationships/tags" Target="../tags/tag3858.xml"/><Relationship Id="rId391" Type="http://schemas.openxmlformats.org/officeDocument/2006/relationships/tags" Target="../tags/tag3879.xml"/><Relationship Id="rId405" Type="http://schemas.openxmlformats.org/officeDocument/2006/relationships/tags" Target="../tags/tag3893.xml"/><Relationship Id="rId426" Type="http://schemas.openxmlformats.org/officeDocument/2006/relationships/tags" Target="../tags/tag3914.xml"/><Relationship Id="rId447" Type="http://schemas.openxmlformats.org/officeDocument/2006/relationships/tags" Target="../tags/tag3935.xml"/><Relationship Id="rId230" Type="http://schemas.openxmlformats.org/officeDocument/2006/relationships/tags" Target="../tags/tag3718.xml"/><Relationship Id="rId251" Type="http://schemas.openxmlformats.org/officeDocument/2006/relationships/tags" Target="../tags/tag3739.xml"/><Relationship Id="rId25" Type="http://schemas.openxmlformats.org/officeDocument/2006/relationships/tags" Target="../tags/tag3513.xml"/><Relationship Id="rId46" Type="http://schemas.openxmlformats.org/officeDocument/2006/relationships/tags" Target="../tags/tag3534.xml"/><Relationship Id="rId67" Type="http://schemas.openxmlformats.org/officeDocument/2006/relationships/tags" Target="../tags/tag3555.xml"/><Relationship Id="rId272" Type="http://schemas.openxmlformats.org/officeDocument/2006/relationships/tags" Target="../tags/tag3760.xml"/><Relationship Id="rId293" Type="http://schemas.openxmlformats.org/officeDocument/2006/relationships/tags" Target="../tags/tag3781.xml"/><Relationship Id="rId307" Type="http://schemas.openxmlformats.org/officeDocument/2006/relationships/tags" Target="../tags/tag3795.xml"/><Relationship Id="rId328" Type="http://schemas.openxmlformats.org/officeDocument/2006/relationships/tags" Target="../tags/tag3816.xml"/><Relationship Id="rId349" Type="http://schemas.openxmlformats.org/officeDocument/2006/relationships/tags" Target="../tags/tag3837.xml"/><Relationship Id="rId88" Type="http://schemas.openxmlformats.org/officeDocument/2006/relationships/tags" Target="../tags/tag3576.xml"/><Relationship Id="rId111" Type="http://schemas.openxmlformats.org/officeDocument/2006/relationships/tags" Target="../tags/tag3599.xml"/><Relationship Id="rId132" Type="http://schemas.openxmlformats.org/officeDocument/2006/relationships/tags" Target="../tags/tag3620.xml"/><Relationship Id="rId153" Type="http://schemas.openxmlformats.org/officeDocument/2006/relationships/tags" Target="../tags/tag3641.xml"/><Relationship Id="rId174" Type="http://schemas.openxmlformats.org/officeDocument/2006/relationships/tags" Target="../tags/tag3662.xml"/><Relationship Id="rId195" Type="http://schemas.openxmlformats.org/officeDocument/2006/relationships/tags" Target="../tags/tag3683.xml"/><Relationship Id="rId209" Type="http://schemas.openxmlformats.org/officeDocument/2006/relationships/tags" Target="../tags/tag3697.xml"/><Relationship Id="rId360" Type="http://schemas.openxmlformats.org/officeDocument/2006/relationships/tags" Target="../tags/tag3848.xml"/><Relationship Id="rId381" Type="http://schemas.openxmlformats.org/officeDocument/2006/relationships/tags" Target="../tags/tag3869.xml"/><Relationship Id="rId416" Type="http://schemas.openxmlformats.org/officeDocument/2006/relationships/tags" Target="../tags/tag3904.xml"/><Relationship Id="rId220" Type="http://schemas.openxmlformats.org/officeDocument/2006/relationships/tags" Target="../tags/tag3708.xml"/><Relationship Id="rId241" Type="http://schemas.openxmlformats.org/officeDocument/2006/relationships/tags" Target="../tags/tag3729.xml"/><Relationship Id="rId437" Type="http://schemas.openxmlformats.org/officeDocument/2006/relationships/tags" Target="../tags/tag3925.xml"/><Relationship Id="rId15" Type="http://schemas.openxmlformats.org/officeDocument/2006/relationships/tags" Target="../tags/tag3503.xml"/><Relationship Id="rId36" Type="http://schemas.openxmlformats.org/officeDocument/2006/relationships/tags" Target="../tags/tag3524.xml"/><Relationship Id="rId57" Type="http://schemas.openxmlformats.org/officeDocument/2006/relationships/tags" Target="../tags/tag3545.xml"/><Relationship Id="rId262" Type="http://schemas.openxmlformats.org/officeDocument/2006/relationships/tags" Target="../tags/tag3750.xml"/><Relationship Id="rId283" Type="http://schemas.openxmlformats.org/officeDocument/2006/relationships/tags" Target="../tags/tag3771.xml"/><Relationship Id="rId318" Type="http://schemas.openxmlformats.org/officeDocument/2006/relationships/tags" Target="../tags/tag3806.xml"/><Relationship Id="rId339" Type="http://schemas.openxmlformats.org/officeDocument/2006/relationships/tags" Target="../tags/tag3827.xml"/><Relationship Id="rId78" Type="http://schemas.openxmlformats.org/officeDocument/2006/relationships/tags" Target="../tags/tag3566.xml"/><Relationship Id="rId99" Type="http://schemas.openxmlformats.org/officeDocument/2006/relationships/tags" Target="../tags/tag3587.xml"/><Relationship Id="rId101" Type="http://schemas.openxmlformats.org/officeDocument/2006/relationships/tags" Target="../tags/tag3589.xml"/><Relationship Id="rId122" Type="http://schemas.openxmlformats.org/officeDocument/2006/relationships/tags" Target="../tags/tag3610.xml"/><Relationship Id="rId143" Type="http://schemas.openxmlformats.org/officeDocument/2006/relationships/tags" Target="../tags/tag3631.xml"/><Relationship Id="rId164" Type="http://schemas.openxmlformats.org/officeDocument/2006/relationships/tags" Target="../tags/tag3652.xml"/><Relationship Id="rId185" Type="http://schemas.openxmlformats.org/officeDocument/2006/relationships/tags" Target="../tags/tag3673.xml"/><Relationship Id="rId350" Type="http://schemas.openxmlformats.org/officeDocument/2006/relationships/tags" Target="../tags/tag3838.xml"/><Relationship Id="rId371" Type="http://schemas.openxmlformats.org/officeDocument/2006/relationships/tags" Target="../tags/tag3859.xml"/><Relationship Id="rId406" Type="http://schemas.openxmlformats.org/officeDocument/2006/relationships/tags" Target="../tags/tag3894.xml"/><Relationship Id="rId9" Type="http://schemas.openxmlformats.org/officeDocument/2006/relationships/tags" Target="../tags/tag3497.xml"/><Relationship Id="rId210" Type="http://schemas.openxmlformats.org/officeDocument/2006/relationships/tags" Target="../tags/tag3698.xml"/><Relationship Id="rId392" Type="http://schemas.openxmlformats.org/officeDocument/2006/relationships/tags" Target="../tags/tag3880.xml"/><Relationship Id="rId427" Type="http://schemas.openxmlformats.org/officeDocument/2006/relationships/tags" Target="../tags/tag3915.xml"/><Relationship Id="rId448" Type="http://schemas.openxmlformats.org/officeDocument/2006/relationships/tags" Target="../tags/tag3936.xml"/><Relationship Id="rId26" Type="http://schemas.openxmlformats.org/officeDocument/2006/relationships/tags" Target="../tags/tag3514.xml"/><Relationship Id="rId231" Type="http://schemas.openxmlformats.org/officeDocument/2006/relationships/tags" Target="../tags/tag3719.xml"/><Relationship Id="rId252" Type="http://schemas.openxmlformats.org/officeDocument/2006/relationships/tags" Target="../tags/tag3740.xml"/><Relationship Id="rId273" Type="http://schemas.openxmlformats.org/officeDocument/2006/relationships/tags" Target="../tags/tag3761.xml"/><Relationship Id="rId294" Type="http://schemas.openxmlformats.org/officeDocument/2006/relationships/tags" Target="../tags/tag3782.xml"/><Relationship Id="rId308" Type="http://schemas.openxmlformats.org/officeDocument/2006/relationships/tags" Target="../tags/tag3796.xml"/><Relationship Id="rId329" Type="http://schemas.openxmlformats.org/officeDocument/2006/relationships/tags" Target="../tags/tag3817.xml"/><Relationship Id="rId47" Type="http://schemas.openxmlformats.org/officeDocument/2006/relationships/tags" Target="../tags/tag3535.xml"/><Relationship Id="rId68" Type="http://schemas.openxmlformats.org/officeDocument/2006/relationships/tags" Target="../tags/tag3556.xml"/><Relationship Id="rId89" Type="http://schemas.openxmlformats.org/officeDocument/2006/relationships/tags" Target="../tags/tag3577.xml"/><Relationship Id="rId112" Type="http://schemas.openxmlformats.org/officeDocument/2006/relationships/tags" Target="../tags/tag3600.xml"/><Relationship Id="rId133" Type="http://schemas.openxmlformats.org/officeDocument/2006/relationships/tags" Target="../tags/tag3621.xml"/><Relationship Id="rId154" Type="http://schemas.openxmlformats.org/officeDocument/2006/relationships/tags" Target="../tags/tag3642.xml"/><Relationship Id="rId175" Type="http://schemas.openxmlformats.org/officeDocument/2006/relationships/tags" Target="../tags/tag3663.xml"/><Relationship Id="rId340" Type="http://schemas.openxmlformats.org/officeDocument/2006/relationships/tags" Target="../tags/tag3828.xml"/><Relationship Id="rId361" Type="http://schemas.openxmlformats.org/officeDocument/2006/relationships/tags" Target="../tags/tag3849.xml"/><Relationship Id="rId196" Type="http://schemas.openxmlformats.org/officeDocument/2006/relationships/tags" Target="../tags/tag3684.xml"/><Relationship Id="rId200" Type="http://schemas.openxmlformats.org/officeDocument/2006/relationships/tags" Target="../tags/tag3688.xml"/><Relationship Id="rId382" Type="http://schemas.openxmlformats.org/officeDocument/2006/relationships/tags" Target="../tags/tag3870.xml"/><Relationship Id="rId417" Type="http://schemas.openxmlformats.org/officeDocument/2006/relationships/tags" Target="../tags/tag3905.xml"/><Relationship Id="rId438" Type="http://schemas.openxmlformats.org/officeDocument/2006/relationships/tags" Target="../tags/tag3926.xml"/><Relationship Id="rId16" Type="http://schemas.openxmlformats.org/officeDocument/2006/relationships/tags" Target="../tags/tag3504.xml"/><Relationship Id="rId221" Type="http://schemas.openxmlformats.org/officeDocument/2006/relationships/tags" Target="../tags/tag3709.xml"/><Relationship Id="rId242" Type="http://schemas.openxmlformats.org/officeDocument/2006/relationships/tags" Target="../tags/tag3730.xml"/><Relationship Id="rId263" Type="http://schemas.openxmlformats.org/officeDocument/2006/relationships/tags" Target="../tags/tag3751.xml"/><Relationship Id="rId284" Type="http://schemas.openxmlformats.org/officeDocument/2006/relationships/tags" Target="../tags/tag3772.xml"/><Relationship Id="rId319" Type="http://schemas.openxmlformats.org/officeDocument/2006/relationships/tags" Target="../tags/tag3807.xml"/><Relationship Id="rId37" Type="http://schemas.openxmlformats.org/officeDocument/2006/relationships/tags" Target="../tags/tag3525.xml"/><Relationship Id="rId58" Type="http://schemas.openxmlformats.org/officeDocument/2006/relationships/tags" Target="../tags/tag3546.xml"/><Relationship Id="rId79" Type="http://schemas.openxmlformats.org/officeDocument/2006/relationships/tags" Target="../tags/tag3567.xml"/><Relationship Id="rId102" Type="http://schemas.openxmlformats.org/officeDocument/2006/relationships/tags" Target="../tags/tag3590.xml"/><Relationship Id="rId123" Type="http://schemas.openxmlformats.org/officeDocument/2006/relationships/tags" Target="../tags/tag3611.xml"/><Relationship Id="rId144" Type="http://schemas.openxmlformats.org/officeDocument/2006/relationships/tags" Target="../tags/tag3632.xml"/><Relationship Id="rId330" Type="http://schemas.openxmlformats.org/officeDocument/2006/relationships/tags" Target="../tags/tag3818.xml"/><Relationship Id="rId90" Type="http://schemas.openxmlformats.org/officeDocument/2006/relationships/tags" Target="../tags/tag3578.xml"/><Relationship Id="rId165" Type="http://schemas.openxmlformats.org/officeDocument/2006/relationships/tags" Target="../tags/tag3653.xml"/><Relationship Id="rId186" Type="http://schemas.openxmlformats.org/officeDocument/2006/relationships/tags" Target="../tags/tag3674.xml"/><Relationship Id="rId351" Type="http://schemas.openxmlformats.org/officeDocument/2006/relationships/tags" Target="../tags/tag3839.xml"/><Relationship Id="rId372" Type="http://schemas.openxmlformats.org/officeDocument/2006/relationships/tags" Target="../tags/tag3860.xml"/><Relationship Id="rId393" Type="http://schemas.openxmlformats.org/officeDocument/2006/relationships/tags" Target="../tags/tag3881.xml"/><Relationship Id="rId407" Type="http://schemas.openxmlformats.org/officeDocument/2006/relationships/tags" Target="../tags/tag3895.xml"/><Relationship Id="rId428" Type="http://schemas.openxmlformats.org/officeDocument/2006/relationships/tags" Target="../tags/tag3916.xml"/><Relationship Id="rId449" Type="http://schemas.openxmlformats.org/officeDocument/2006/relationships/slideLayout" Target="../slideLayouts/slideLayout12.xml"/><Relationship Id="rId211" Type="http://schemas.openxmlformats.org/officeDocument/2006/relationships/tags" Target="../tags/tag3699.xml"/><Relationship Id="rId232" Type="http://schemas.openxmlformats.org/officeDocument/2006/relationships/tags" Target="../tags/tag3720.xml"/><Relationship Id="rId253" Type="http://schemas.openxmlformats.org/officeDocument/2006/relationships/tags" Target="../tags/tag3741.xml"/><Relationship Id="rId274" Type="http://schemas.openxmlformats.org/officeDocument/2006/relationships/tags" Target="../tags/tag3762.xml"/><Relationship Id="rId295" Type="http://schemas.openxmlformats.org/officeDocument/2006/relationships/tags" Target="../tags/tag3783.xml"/><Relationship Id="rId309" Type="http://schemas.openxmlformats.org/officeDocument/2006/relationships/tags" Target="../tags/tag3797.xml"/><Relationship Id="rId27" Type="http://schemas.openxmlformats.org/officeDocument/2006/relationships/tags" Target="../tags/tag3515.xml"/><Relationship Id="rId48" Type="http://schemas.openxmlformats.org/officeDocument/2006/relationships/tags" Target="../tags/tag3536.xml"/><Relationship Id="rId69" Type="http://schemas.openxmlformats.org/officeDocument/2006/relationships/tags" Target="../tags/tag3557.xml"/><Relationship Id="rId113" Type="http://schemas.openxmlformats.org/officeDocument/2006/relationships/tags" Target="../tags/tag3601.xml"/><Relationship Id="rId134" Type="http://schemas.openxmlformats.org/officeDocument/2006/relationships/tags" Target="../tags/tag3622.xml"/><Relationship Id="rId320" Type="http://schemas.openxmlformats.org/officeDocument/2006/relationships/tags" Target="../tags/tag3808.xml"/><Relationship Id="rId80" Type="http://schemas.openxmlformats.org/officeDocument/2006/relationships/tags" Target="../tags/tag3568.xml"/><Relationship Id="rId155" Type="http://schemas.openxmlformats.org/officeDocument/2006/relationships/tags" Target="../tags/tag3643.xml"/><Relationship Id="rId176" Type="http://schemas.openxmlformats.org/officeDocument/2006/relationships/tags" Target="../tags/tag3664.xml"/><Relationship Id="rId197" Type="http://schemas.openxmlformats.org/officeDocument/2006/relationships/tags" Target="../tags/tag3685.xml"/><Relationship Id="rId341" Type="http://schemas.openxmlformats.org/officeDocument/2006/relationships/tags" Target="../tags/tag3829.xml"/><Relationship Id="rId362" Type="http://schemas.openxmlformats.org/officeDocument/2006/relationships/tags" Target="../tags/tag3850.xml"/><Relationship Id="rId383" Type="http://schemas.openxmlformats.org/officeDocument/2006/relationships/tags" Target="../tags/tag3871.xml"/><Relationship Id="rId418" Type="http://schemas.openxmlformats.org/officeDocument/2006/relationships/tags" Target="../tags/tag3906.xml"/><Relationship Id="rId439" Type="http://schemas.openxmlformats.org/officeDocument/2006/relationships/tags" Target="../tags/tag3927.xml"/><Relationship Id="rId201" Type="http://schemas.openxmlformats.org/officeDocument/2006/relationships/tags" Target="../tags/tag3689.xml"/><Relationship Id="rId222" Type="http://schemas.openxmlformats.org/officeDocument/2006/relationships/tags" Target="../tags/tag3710.xml"/><Relationship Id="rId243" Type="http://schemas.openxmlformats.org/officeDocument/2006/relationships/tags" Target="../tags/tag3731.xml"/><Relationship Id="rId264" Type="http://schemas.openxmlformats.org/officeDocument/2006/relationships/tags" Target="../tags/tag3752.xml"/><Relationship Id="rId285" Type="http://schemas.openxmlformats.org/officeDocument/2006/relationships/tags" Target="../tags/tag3773.xml"/><Relationship Id="rId17" Type="http://schemas.openxmlformats.org/officeDocument/2006/relationships/tags" Target="../tags/tag3505.xml"/><Relationship Id="rId38" Type="http://schemas.openxmlformats.org/officeDocument/2006/relationships/tags" Target="../tags/tag3526.xml"/><Relationship Id="rId59" Type="http://schemas.openxmlformats.org/officeDocument/2006/relationships/tags" Target="../tags/tag3547.xml"/><Relationship Id="rId103" Type="http://schemas.openxmlformats.org/officeDocument/2006/relationships/tags" Target="../tags/tag3591.xml"/><Relationship Id="rId124" Type="http://schemas.openxmlformats.org/officeDocument/2006/relationships/tags" Target="../tags/tag3612.xml"/><Relationship Id="rId310" Type="http://schemas.openxmlformats.org/officeDocument/2006/relationships/tags" Target="../tags/tag3798.xml"/><Relationship Id="rId70" Type="http://schemas.openxmlformats.org/officeDocument/2006/relationships/tags" Target="../tags/tag3558.xml"/><Relationship Id="rId91" Type="http://schemas.openxmlformats.org/officeDocument/2006/relationships/tags" Target="../tags/tag3579.xml"/><Relationship Id="rId145" Type="http://schemas.openxmlformats.org/officeDocument/2006/relationships/tags" Target="../tags/tag3633.xml"/><Relationship Id="rId166" Type="http://schemas.openxmlformats.org/officeDocument/2006/relationships/tags" Target="../tags/tag3654.xml"/><Relationship Id="rId187" Type="http://schemas.openxmlformats.org/officeDocument/2006/relationships/tags" Target="../tags/tag3675.xml"/><Relationship Id="rId331" Type="http://schemas.openxmlformats.org/officeDocument/2006/relationships/tags" Target="../tags/tag3819.xml"/><Relationship Id="rId352" Type="http://schemas.openxmlformats.org/officeDocument/2006/relationships/tags" Target="../tags/tag3840.xml"/><Relationship Id="rId373" Type="http://schemas.openxmlformats.org/officeDocument/2006/relationships/tags" Target="../tags/tag3861.xml"/><Relationship Id="rId394" Type="http://schemas.openxmlformats.org/officeDocument/2006/relationships/tags" Target="../tags/tag3882.xml"/><Relationship Id="rId408" Type="http://schemas.openxmlformats.org/officeDocument/2006/relationships/tags" Target="../tags/tag3896.xml"/><Relationship Id="rId429" Type="http://schemas.openxmlformats.org/officeDocument/2006/relationships/tags" Target="../tags/tag3917.xml"/><Relationship Id="rId1" Type="http://schemas.openxmlformats.org/officeDocument/2006/relationships/tags" Target="../tags/tag3489.xml"/><Relationship Id="rId212" Type="http://schemas.openxmlformats.org/officeDocument/2006/relationships/tags" Target="../tags/tag3700.xml"/><Relationship Id="rId233" Type="http://schemas.openxmlformats.org/officeDocument/2006/relationships/tags" Target="../tags/tag3721.xml"/><Relationship Id="rId254" Type="http://schemas.openxmlformats.org/officeDocument/2006/relationships/tags" Target="../tags/tag3742.xml"/><Relationship Id="rId440" Type="http://schemas.openxmlformats.org/officeDocument/2006/relationships/tags" Target="../tags/tag3928.xml"/><Relationship Id="rId28" Type="http://schemas.openxmlformats.org/officeDocument/2006/relationships/tags" Target="../tags/tag3516.xml"/><Relationship Id="rId49" Type="http://schemas.openxmlformats.org/officeDocument/2006/relationships/tags" Target="../tags/tag3537.xml"/><Relationship Id="rId114" Type="http://schemas.openxmlformats.org/officeDocument/2006/relationships/tags" Target="../tags/tag3602.xml"/><Relationship Id="rId275" Type="http://schemas.openxmlformats.org/officeDocument/2006/relationships/tags" Target="../tags/tag3763.xml"/><Relationship Id="rId296" Type="http://schemas.openxmlformats.org/officeDocument/2006/relationships/tags" Target="../tags/tag3784.xml"/><Relationship Id="rId300" Type="http://schemas.openxmlformats.org/officeDocument/2006/relationships/tags" Target="../tags/tag3788.xml"/><Relationship Id="rId60" Type="http://schemas.openxmlformats.org/officeDocument/2006/relationships/tags" Target="../tags/tag3548.xml"/><Relationship Id="rId81" Type="http://schemas.openxmlformats.org/officeDocument/2006/relationships/tags" Target="../tags/tag3569.xml"/><Relationship Id="rId135" Type="http://schemas.openxmlformats.org/officeDocument/2006/relationships/tags" Target="../tags/tag3623.xml"/><Relationship Id="rId156" Type="http://schemas.openxmlformats.org/officeDocument/2006/relationships/tags" Target="../tags/tag3644.xml"/><Relationship Id="rId177" Type="http://schemas.openxmlformats.org/officeDocument/2006/relationships/tags" Target="../tags/tag3665.xml"/><Relationship Id="rId198" Type="http://schemas.openxmlformats.org/officeDocument/2006/relationships/tags" Target="../tags/tag3686.xml"/><Relationship Id="rId321" Type="http://schemas.openxmlformats.org/officeDocument/2006/relationships/tags" Target="../tags/tag3809.xml"/><Relationship Id="rId342" Type="http://schemas.openxmlformats.org/officeDocument/2006/relationships/tags" Target="../tags/tag3830.xml"/><Relationship Id="rId363" Type="http://schemas.openxmlformats.org/officeDocument/2006/relationships/tags" Target="../tags/tag3851.xml"/><Relationship Id="rId384" Type="http://schemas.openxmlformats.org/officeDocument/2006/relationships/tags" Target="../tags/tag3872.xml"/><Relationship Id="rId419" Type="http://schemas.openxmlformats.org/officeDocument/2006/relationships/tags" Target="../tags/tag3907.xml"/><Relationship Id="rId202" Type="http://schemas.openxmlformats.org/officeDocument/2006/relationships/tags" Target="../tags/tag3690.xml"/><Relationship Id="rId223" Type="http://schemas.openxmlformats.org/officeDocument/2006/relationships/tags" Target="../tags/tag3711.xml"/><Relationship Id="rId244" Type="http://schemas.openxmlformats.org/officeDocument/2006/relationships/tags" Target="../tags/tag3732.xml"/><Relationship Id="rId430" Type="http://schemas.openxmlformats.org/officeDocument/2006/relationships/tags" Target="../tags/tag3918.xml"/><Relationship Id="rId18" Type="http://schemas.openxmlformats.org/officeDocument/2006/relationships/tags" Target="../tags/tag3506.xml"/><Relationship Id="rId39" Type="http://schemas.openxmlformats.org/officeDocument/2006/relationships/tags" Target="../tags/tag3527.xml"/><Relationship Id="rId265" Type="http://schemas.openxmlformats.org/officeDocument/2006/relationships/tags" Target="../tags/tag3753.xml"/><Relationship Id="rId286" Type="http://schemas.openxmlformats.org/officeDocument/2006/relationships/tags" Target="../tags/tag3774.xml"/><Relationship Id="rId50" Type="http://schemas.openxmlformats.org/officeDocument/2006/relationships/tags" Target="../tags/tag3538.xml"/><Relationship Id="rId104" Type="http://schemas.openxmlformats.org/officeDocument/2006/relationships/tags" Target="../tags/tag3592.xml"/><Relationship Id="rId125" Type="http://schemas.openxmlformats.org/officeDocument/2006/relationships/tags" Target="../tags/tag3613.xml"/><Relationship Id="rId146" Type="http://schemas.openxmlformats.org/officeDocument/2006/relationships/tags" Target="../tags/tag3634.xml"/><Relationship Id="rId167" Type="http://schemas.openxmlformats.org/officeDocument/2006/relationships/tags" Target="../tags/tag3655.xml"/><Relationship Id="rId188" Type="http://schemas.openxmlformats.org/officeDocument/2006/relationships/tags" Target="../tags/tag3676.xml"/><Relationship Id="rId311" Type="http://schemas.openxmlformats.org/officeDocument/2006/relationships/tags" Target="../tags/tag3799.xml"/><Relationship Id="rId332" Type="http://schemas.openxmlformats.org/officeDocument/2006/relationships/tags" Target="../tags/tag3820.xml"/><Relationship Id="rId353" Type="http://schemas.openxmlformats.org/officeDocument/2006/relationships/tags" Target="../tags/tag3841.xml"/><Relationship Id="rId374" Type="http://schemas.openxmlformats.org/officeDocument/2006/relationships/tags" Target="../tags/tag3862.xml"/><Relationship Id="rId395" Type="http://schemas.openxmlformats.org/officeDocument/2006/relationships/tags" Target="../tags/tag3883.xml"/><Relationship Id="rId409" Type="http://schemas.openxmlformats.org/officeDocument/2006/relationships/tags" Target="../tags/tag3897.xml"/><Relationship Id="rId71" Type="http://schemas.openxmlformats.org/officeDocument/2006/relationships/tags" Target="../tags/tag3559.xml"/><Relationship Id="rId92" Type="http://schemas.openxmlformats.org/officeDocument/2006/relationships/tags" Target="../tags/tag3580.xml"/><Relationship Id="rId213" Type="http://schemas.openxmlformats.org/officeDocument/2006/relationships/tags" Target="../tags/tag3701.xml"/><Relationship Id="rId234" Type="http://schemas.openxmlformats.org/officeDocument/2006/relationships/tags" Target="../tags/tag3722.xml"/><Relationship Id="rId420" Type="http://schemas.openxmlformats.org/officeDocument/2006/relationships/tags" Target="../tags/tag3908.xml"/><Relationship Id="rId2" Type="http://schemas.openxmlformats.org/officeDocument/2006/relationships/tags" Target="../tags/tag3490.xml"/><Relationship Id="rId29" Type="http://schemas.openxmlformats.org/officeDocument/2006/relationships/tags" Target="../tags/tag3517.xml"/><Relationship Id="rId255" Type="http://schemas.openxmlformats.org/officeDocument/2006/relationships/tags" Target="../tags/tag3743.xml"/><Relationship Id="rId276" Type="http://schemas.openxmlformats.org/officeDocument/2006/relationships/tags" Target="../tags/tag3764.xml"/><Relationship Id="rId297" Type="http://schemas.openxmlformats.org/officeDocument/2006/relationships/tags" Target="../tags/tag3785.xml"/><Relationship Id="rId441" Type="http://schemas.openxmlformats.org/officeDocument/2006/relationships/tags" Target="../tags/tag3929.xml"/><Relationship Id="rId40" Type="http://schemas.openxmlformats.org/officeDocument/2006/relationships/tags" Target="../tags/tag3528.xml"/><Relationship Id="rId115" Type="http://schemas.openxmlformats.org/officeDocument/2006/relationships/tags" Target="../tags/tag3603.xml"/><Relationship Id="rId136" Type="http://schemas.openxmlformats.org/officeDocument/2006/relationships/tags" Target="../tags/tag3624.xml"/><Relationship Id="rId157" Type="http://schemas.openxmlformats.org/officeDocument/2006/relationships/tags" Target="../tags/tag3645.xml"/><Relationship Id="rId178" Type="http://schemas.openxmlformats.org/officeDocument/2006/relationships/tags" Target="../tags/tag3666.xml"/><Relationship Id="rId301" Type="http://schemas.openxmlformats.org/officeDocument/2006/relationships/tags" Target="../tags/tag3789.xml"/><Relationship Id="rId322" Type="http://schemas.openxmlformats.org/officeDocument/2006/relationships/tags" Target="../tags/tag3810.xml"/><Relationship Id="rId343" Type="http://schemas.openxmlformats.org/officeDocument/2006/relationships/tags" Target="../tags/tag3831.xml"/><Relationship Id="rId364" Type="http://schemas.openxmlformats.org/officeDocument/2006/relationships/tags" Target="../tags/tag3852.xml"/><Relationship Id="rId61" Type="http://schemas.openxmlformats.org/officeDocument/2006/relationships/tags" Target="../tags/tag3549.xml"/><Relationship Id="rId82" Type="http://schemas.openxmlformats.org/officeDocument/2006/relationships/tags" Target="../tags/tag3570.xml"/><Relationship Id="rId199" Type="http://schemas.openxmlformats.org/officeDocument/2006/relationships/tags" Target="../tags/tag3687.xml"/><Relationship Id="rId203" Type="http://schemas.openxmlformats.org/officeDocument/2006/relationships/tags" Target="../tags/tag3691.xml"/><Relationship Id="rId385" Type="http://schemas.openxmlformats.org/officeDocument/2006/relationships/tags" Target="../tags/tag3873.xml"/><Relationship Id="rId19" Type="http://schemas.openxmlformats.org/officeDocument/2006/relationships/tags" Target="../tags/tag3507.xml"/><Relationship Id="rId224" Type="http://schemas.openxmlformats.org/officeDocument/2006/relationships/tags" Target="../tags/tag3712.xml"/><Relationship Id="rId245" Type="http://schemas.openxmlformats.org/officeDocument/2006/relationships/tags" Target="../tags/tag3733.xml"/><Relationship Id="rId266" Type="http://schemas.openxmlformats.org/officeDocument/2006/relationships/tags" Target="../tags/tag3754.xml"/><Relationship Id="rId287" Type="http://schemas.openxmlformats.org/officeDocument/2006/relationships/tags" Target="../tags/tag3775.xml"/><Relationship Id="rId410" Type="http://schemas.openxmlformats.org/officeDocument/2006/relationships/tags" Target="../tags/tag3898.xml"/><Relationship Id="rId431" Type="http://schemas.openxmlformats.org/officeDocument/2006/relationships/tags" Target="../tags/tag3919.xml"/><Relationship Id="rId30" Type="http://schemas.openxmlformats.org/officeDocument/2006/relationships/tags" Target="../tags/tag3518.xml"/><Relationship Id="rId105" Type="http://schemas.openxmlformats.org/officeDocument/2006/relationships/tags" Target="../tags/tag3593.xml"/><Relationship Id="rId126" Type="http://schemas.openxmlformats.org/officeDocument/2006/relationships/tags" Target="../tags/tag3614.xml"/><Relationship Id="rId147" Type="http://schemas.openxmlformats.org/officeDocument/2006/relationships/tags" Target="../tags/tag3635.xml"/><Relationship Id="rId168" Type="http://schemas.openxmlformats.org/officeDocument/2006/relationships/tags" Target="../tags/tag3656.xml"/><Relationship Id="rId312" Type="http://schemas.openxmlformats.org/officeDocument/2006/relationships/tags" Target="../tags/tag3800.xml"/><Relationship Id="rId333" Type="http://schemas.openxmlformats.org/officeDocument/2006/relationships/tags" Target="../tags/tag3821.xml"/><Relationship Id="rId354" Type="http://schemas.openxmlformats.org/officeDocument/2006/relationships/tags" Target="../tags/tag3842.xml"/><Relationship Id="rId51" Type="http://schemas.openxmlformats.org/officeDocument/2006/relationships/tags" Target="../tags/tag3539.xml"/><Relationship Id="rId72" Type="http://schemas.openxmlformats.org/officeDocument/2006/relationships/tags" Target="../tags/tag3560.xml"/><Relationship Id="rId93" Type="http://schemas.openxmlformats.org/officeDocument/2006/relationships/tags" Target="../tags/tag3581.xml"/><Relationship Id="rId189" Type="http://schemas.openxmlformats.org/officeDocument/2006/relationships/tags" Target="../tags/tag3677.xml"/><Relationship Id="rId375" Type="http://schemas.openxmlformats.org/officeDocument/2006/relationships/tags" Target="../tags/tag3863.xml"/><Relationship Id="rId396" Type="http://schemas.openxmlformats.org/officeDocument/2006/relationships/tags" Target="../tags/tag3884.xml"/><Relationship Id="rId3" Type="http://schemas.openxmlformats.org/officeDocument/2006/relationships/tags" Target="../tags/tag3491.xml"/><Relationship Id="rId214" Type="http://schemas.openxmlformats.org/officeDocument/2006/relationships/tags" Target="../tags/tag3702.xml"/><Relationship Id="rId235" Type="http://schemas.openxmlformats.org/officeDocument/2006/relationships/tags" Target="../tags/tag3723.xml"/><Relationship Id="rId256" Type="http://schemas.openxmlformats.org/officeDocument/2006/relationships/tags" Target="../tags/tag3744.xml"/><Relationship Id="rId277" Type="http://schemas.openxmlformats.org/officeDocument/2006/relationships/tags" Target="../tags/tag3765.xml"/><Relationship Id="rId298" Type="http://schemas.openxmlformats.org/officeDocument/2006/relationships/tags" Target="../tags/tag3786.xml"/><Relationship Id="rId400" Type="http://schemas.openxmlformats.org/officeDocument/2006/relationships/tags" Target="../tags/tag3888.xml"/><Relationship Id="rId421" Type="http://schemas.openxmlformats.org/officeDocument/2006/relationships/tags" Target="../tags/tag3909.xml"/><Relationship Id="rId442" Type="http://schemas.openxmlformats.org/officeDocument/2006/relationships/tags" Target="../tags/tag3930.xml"/><Relationship Id="rId116" Type="http://schemas.openxmlformats.org/officeDocument/2006/relationships/tags" Target="../tags/tag3604.xml"/><Relationship Id="rId137" Type="http://schemas.openxmlformats.org/officeDocument/2006/relationships/tags" Target="../tags/tag3625.xml"/><Relationship Id="rId158" Type="http://schemas.openxmlformats.org/officeDocument/2006/relationships/tags" Target="../tags/tag3646.xml"/><Relationship Id="rId302" Type="http://schemas.openxmlformats.org/officeDocument/2006/relationships/tags" Target="../tags/tag3790.xml"/><Relationship Id="rId323" Type="http://schemas.openxmlformats.org/officeDocument/2006/relationships/tags" Target="../tags/tag3811.xml"/><Relationship Id="rId344" Type="http://schemas.openxmlformats.org/officeDocument/2006/relationships/tags" Target="../tags/tag3832.xml"/><Relationship Id="rId20" Type="http://schemas.openxmlformats.org/officeDocument/2006/relationships/tags" Target="../tags/tag3508.xml"/><Relationship Id="rId41" Type="http://schemas.openxmlformats.org/officeDocument/2006/relationships/tags" Target="../tags/tag3529.xml"/><Relationship Id="rId62" Type="http://schemas.openxmlformats.org/officeDocument/2006/relationships/tags" Target="../tags/tag3550.xml"/><Relationship Id="rId83" Type="http://schemas.openxmlformats.org/officeDocument/2006/relationships/tags" Target="../tags/tag3571.xml"/><Relationship Id="rId179" Type="http://schemas.openxmlformats.org/officeDocument/2006/relationships/tags" Target="../tags/tag3667.xml"/><Relationship Id="rId365" Type="http://schemas.openxmlformats.org/officeDocument/2006/relationships/tags" Target="../tags/tag3853.xml"/><Relationship Id="rId386" Type="http://schemas.openxmlformats.org/officeDocument/2006/relationships/tags" Target="../tags/tag3874.xml"/><Relationship Id="rId190" Type="http://schemas.openxmlformats.org/officeDocument/2006/relationships/tags" Target="../tags/tag3678.xml"/><Relationship Id="rId204" Type="http://schemas.openxmlformats.org/officeDocument/2006/relationships/tags" Target="../tags/tag3692.xml"/><Relationship Id="rId225" Type="http://schemas.openxmlformats.org/officeDocument/2006/relationships/tags" Target="../tags/tag3713.xml"/><Relationship Id="rId246" Type="http://schemas.openxmlformats.org/officeDocument/2006/relationships/tags" Target="../tags/tag3734.xml"/><Relationship Id="rId267" Type="http://schemas.openxmlformats.org/officeDocument/2006/relationships/tags" Target="../tags/tag3755.xml"/><Relationship Id="rId288" Type="http://schemas.openxmlformats.org/officeDocument/2006/relationships/tags" Target="../tags/tag3776.xml"/><Relationship Id="rId411" Type="http://schemas.openxmlformats.org/officeDocument/2006/relationships/tags" Target="../tags/tag3899.xml"/><Relationship Id="rId432" Type="http://schemas.openxmlformats.org/officeDocument/2006/relationships/tags" Target="../tags/tag3920.xml"/><Relationship Id="rId106" Type="http://schemas.openxmlformats.org/officeDocument/2006/relationships/tags" Target="../tags/tag3594.xml"/><Relationship Id="rId127" Type="http://schemas.openxmlformats.org/officeDocument/2006/relationships/tags" Target="../tags/tag3615.xml"/><Relationship Id="rId313" Type="http://schemas.openxmlformats.org/officeDocument/2006/relationships/tags" Target="../tags/tag3801.xml"/><Relationship Id="rId10" Type="http://schemas.openxmlformats.org/officeDocument/2006/relationships/tags" Target="../tags/tag3498.xml"/><Relationship Id="rId31" Type="http://schemas.openxmlformats.org/officeDocument/2006/relationships/tags" Target="../tags/tag3519.xml"/><Relationship Id="rId52" Type="http://schemas.openxmlformats.org/officeDocument/2006/relationships/tags" Target="../tags/tag3540.xml"/><Relationship Id="rId73" Type="http://schemas.openxmlformats.org/officeDocument/2006/relationships/tags" Target="../tags/tag3561.xml"/><Relationship Id="rId94" Type="http://schemas.openxmlformats.org/officeDocument/2006/relationships/tags" Target="../tags/tag3582.xml"/><Relationship Id="rId148" Type="http://schemas.openxmlformats.org/officeDocument/2006/relationships/tags" Target="../tags/tag3636.xml"/><Relationship Id="rId169" Type="http://schemas.openxmlformats.org/officeDocument/2006/relationships/tags" Target="../tags/tag3657.xml"/><Relationship Id="rId334" Type="http://schemas.openxmlformats.org/officeDocument/2006/relationships/tags" Target="../tags/tag3822.xml"/><Relationship Id="rId355" Type="http://schemas.openxmlformats.org/officeDocument/2006/relationships/tags" Target="../tags/tag3843.xml"/><Relationship Id="rId376" Type="http://schemas.openxmlformats.org/officeDocument/2006/relationships/tags" Target="../tags/tag3864.xml"/><Relationship Id="rId397" Type="http://schemas.openxmlformats.org/officeDocument/2006/relationships/tags" Target="../tags/tag3885.xml"/><Relationship Id="rId4" Type="http://schemas.openxmlformats.org/officeDocument/2006/relationships/tags" Target="../tags/tag3492.xml"/><Relationship Id="rId180" Type="http://schemas.openxmlformats.org/officeDocument/2006/relationships/tags" Target="../tags/tag3668.xml"/><Relationship Id="rId215" Type="http://schemas.openxmlformats.org/officeDocument/2006/relationships/tags" Target="../tags/tag3703.xml"/><Relationship Id="rId236" Type="http://schemas.openxmlformats.org/officeDocument/2006/relationships/tags" Target="../tags/tag3724.xml"/><Relationship Id="rId257" Type="http://schemas.openxmlformats.org/officeDocument/2006/relationships/tags" Target="../tags/tag3745.xml"/><Relationship Id="rId278" Type="http://schemas.openxmlformats.org/officeDocument/2006/relationships/tags" Target="../tags/tag3766.xml"/><Relationship Id="rId401" Type="http://schemas.openxmlformats.org/officeDocument/2006/relationships/tags" Target="../tags/tag3889.xml"/><Relationship Id="rId422" Type="http://schemas.openxmlformats.org/officeDocument/2006/relationships/tags" Target="../tags/tag3910.xml"/><Relationship Id="rId443" Type="http://schemas.openxmlformats.org/officeDocument/2006/relationships/tags" Target="../tags/tag3931.xml"/><Relationship Id="rId303" Type="http://schemas.openxmlformats.org/officeDocument/2006/relationships/tags" Target="../tags/tag3791.xml"/><Relationship Id="rId42" Type="http://schemas.openxmlformats.org/officeDocument/2006/relationships/tags" Target="../tags/tag3530.xml"/><Relationship Id="rId84" Type="http://schemas.openxmlformats.org/officeDocument/2006/relationships/tags" Target="../tags/tag3572.xml"/><Relationship Id="rId138" Type="http://schemas.openxmlformats.org/officeDocument/2006/relationships/tags" Target="../tags/tag3626.xml"/><Relationship Id="rId345" Type="http://schemas.openxmlformats.org/officeDocument/2006/relationships/tags" Target="../tags/tag3833.xml"/><Relationship Id="rId387" Type="http://schemas.openxmlformats.org/officeDocument/2006/relationships/tags" Target="../tags/tag3875.xml"/><Relationship Id="rId191" Type="http://schemas.openxmlformats.org/officeDocument/2006/relationships/tags" Target="../tags/tag3679.xml"/><Relationship Id="rId205" Type="http://schemas.openxmlformats.org/officeDocument/2006/relationships/tags" Target="../tags/tag3693.xml"/><Relationship Id="rId247" Type="http://schemas.openxmlformats.org/officeDocument/2006/relationships/tags" Target="../tags/tag3735.xml"/><Relationship Id="rId412" Type="http://schemas.openxmlformats.org/officeDocument/2006/relationships/tags" Target="../tags/tag3900.xml"/><Relationship Id="rId107" Type="http://schemas.openxmlformats.org/officeDocument/2006/relationships/tags" Target="../tags/tag3595.xml"/><Relationship Id="rId289" Type="http://schemas.openxmlformats.org/officeDocument/2006/relationships/tags" Target="../tags/tag3777.xml"/><Relationship Id="rId11" Type="http://schemas.openxmlformats.org/officeDocument/2006/relationships/tags" Target="../tags/tag3499.xml"/><Relationship Id="rId53" Type="http://schemas.openxmlformats.org/officeDocument/2006/relationships/tags" Target="../tags/tag3541.xml"/><Relationship Id="rId149" Type="http://schemas.openxmlformats.org/officeDocument/2006/relationships/tags" Target="../tags/tag3637.xml"/><Relationship Id="rId314" Type="http://schemas.openxmlformats.org/officeDocument/2006/relationships/tags" Target="../tags/tag3802.xml"/><Relationship Id="rId356" Type="http://schemas.openxmlformats.org/officeDocument/2006/relationships/tags" Target="../tags/tag3844.xml"/><Relationship Id="rId398" Type="http://schemas.openxmlformats.org/officeDocument/2006/relationships/tags" Target="../tags/tag3886.xml"/><Relationship Id="rId95" Type="http://schemas.openxmlformats.org/officeDocument/2006/relationships/tags" Target="../tags/tag3583.xml"/><Relationship Id="rId160" Type="http://schemas.openxmlformats.org/officeDocument/2006/relationships/tags" Target="../tags/tag3648.xml"/><Relationship Id="rId216" Type="http://schemas.openxmlformats.org/officeDocument/2006/relationships/tags" Target="../tags/tag3704.xml"/><Relationship Id="rId423" Type="http://schemas.openxmlformats.org/officeDocument/2006/relationships/tags" Target="../tags/tag3911.xml"/><Relationship Id="rId258" Type="http://schemas.openxmlformats.org/officeDocument/2006/relationships/tags" Target="../tags/tag3746.xml"/><Relationship Id="rId22" Type="http://schemas.openxmlformats.org/officeDocument/2006/relationships/tags" Target="../tags/tag3510.xml"/><Relationship Id="rId64" Type="http://schemas.openxmlformats.org/officeDocument/2006/relationships/tags" Target="../tags/tag3552.xml"/><Relationship Id="rId118" Type="http://schemas.openxmlformats.org/officeDocument/2006/relationships/tags" Target="../tags/tag3606.xml"/><Relationship Id="rId325" Type="http://schemas.openxmlformats.org/officeDocument/2006/relationships/tags" Target="../tags/tag3813.xml"/><Relationship Id="rId367" Type="http://schemas.openxmlformats.org/officeDocument/2006/relationships/tags" Target="../tags/tag3855.xml"/><Relationship Id="rId171" Type="http://schemas.openxmlformats.org/officeDocument/2006/relationships/tags" Target="../tags/tag3659.xml"/><Relationship Id="rId227" Type="http://schemas.openxmlformats.org/officeDocument/2006/relationships/tags" Target="../tags/tag3715.xml"/><Relationship Id="rId269" Type="http://schemas.openxmlformats.org/officeDocument/2006/relationships/tags" Target="../tags/tag3757.xml"/><Relationship Id="rId434" Type="http://schemas.openxmlformats.org/officeDocument/2006/relationships/tags" Target="../tags/tag3922.xml"/><Relationship Id="rId33" Type="http://schemas.openxmlformats.org/officeDocument/2006/relationships/tags" Target="../tags/tag3521.xml"/><Relationship Id="rId129" Type="http://schemas.openxmlformats.org/officeDocument/2006/relationships/tags" Target="../tags/tag3617.xml"/><Relationship Id="rId280" Type="http://schemas.openxmlformats.org/officeDocument/2006/relationships/tags" Target="../tags/tag3768.xml"/><Relationship Id="rId336" Type="http://schemas.openxmlformats.org/officeDocument/2006/relationships/tags" Target="../tags/tag3824.xml"/></Relationships>
</file>

<file path=ppt/slides/_rels/slide114.xml.rels><?xml version="1.0" encoding="UTF-8" standalone="yes"?>
<Relationships xmlns="http://schemas.openxmlformats.org/package/2006/relationships"><Relationship Id="rId8" Type="http://schemas.openxmlformats.org/officeDocument/2006/relationships/tags" Target="../tags/tag3944.xml"/><Relationship Id="rId13" Type="http://schemas.openxmlformats.org/officeDocument/2006/relationships/tags" Target="../tags/tag3949.xml"/><Relationship Id="rId3" Type="http://schemas.openxmlformats.org/officeDocument/2006/relationships/tags" Target="../tags/tag3939.xml"/><Relationship Id="rId7" Type="http://schemas.openxmlformats.org/officeDocument/2006/relationships/tags" Target="../tags/tag3943.xml"/><Relationship Id="rId12" Type="http://schemas.openxmlformats.org/officeDocument/2006/relationships/tags" Target="../tags/tag3948.xml"/><Relationship Id="rId17" Type="http://schemas.openxmlformats.org/officeDocument/2006/relationships/slideLayout" Target="../slideLayouts/slideLayout12.xml"/><Relationship Id="rId2" Type="http://schemas.openxmlformats.org/officeDocument/2006/relationships/tags" Target="../tags/tag3938.xml"/><Relationship Id="rId16" Type="http://schemas.openxmlformats.org/officeDocument/2006/relationships/tags" Target="../tags/tag3952.xml"/><Relationship Id="rId1" Type="http://schemas.openxmlformats.org/officeDocument/2006/relationships/tags" Target="../tags/tag3937.xml"/><Relationship Id="rId6" Type="http://schemas.openxmlformats.org/officeDocument/2006/relationships/tags" Target="../tags/tag3942.xml"/><Relationship Id="rId11" Type="http://schemas.openxmlformats.org/officeDocument/2006/relationships/tags" Target="../tags/tag3947.xml"/><Relationship Id="rId5" Type="http://schemas.openxmlformats.org/officeDocument/2006/relationships/tags" Target="../tags/tag3941.xml"/><Relationship Id="rId15" Type="http://schemas.openxmlformats.org/officeDocument/2006/relationships/tags" Target="../tags/tag3951.xml"/><Relationship Id="rId10" Type="http://schemas.openxmlformats.org/officeDocument/2006/relationships/tags" Target="../tags/tag3946.xml"/><Relationship Id="rId4" Type="http://schemas.openxmlformats.org/officeDocument/2006/relationships/tags" Target="../tags/tag3940.xml"/><Relationship Id="rId9" Type="http://schemas.openxmlformats.org/officeDocument/2006/relationships/tags" Target="../tags/tag3945.xml"/><Relationship Id="rId14" Type="http://schemas.openxmlformats.org/officeDocument/2006/relationships/tags" Target="../tags/tag3950.xml"/></Relationships>
</file>

<file path=ppt/slides/_rels/slide115.xml.rels><?xml version="1.0" encoding="UTF-8" standalone="yes"?>
<Relationships xmlns="http://schemas.openxmlformats.org/package/2006/relationships"><Relationship Id="rId8" Type="http://schemas.openxmlformats.org/officeDocument/2006/relationships/tags" Target="../tags/tag3960.xml"/><Relationship Id="rId13" Type="http://schemas.openxmlformats.org/officeDocument/2006/relationships/tags" Target="../tags/tag3965.xml"/><Relationship Id="rId18" Type="http://schemas.openxmlformats.org/officeDocument/2006/relationships/tags" Target="../tags/tag3970.xml"/><Relationship Id="rId26" Type="http://schemas.openxmlformats.org/officeDocument/2006/relationships/tags" Target="../tags/tag3978.xml"/><Relationship Id="rId3" Type="http://schemas.openxmlformats.org/officeDocument/2006/relationships/tags" Target="../tags/tag3955.xml"/><Relationship Id="rId21" Type="http://schemas.openxmlformats.org/officeDocument/2006/relationships/tags" Target="../tags/tag3973.xml"/><Relationship Id="rId7" Type="http://schemas.openxmlformats.org/officeDocument/2006/relationships/tags" Target="../tags/tag3959.xml"/><Relationship Id="rId12" Type="http://schemas.openxmlformats.org/officeDocument/2006/relationships/tags" Target="../tags/tag3964.xml"/><Relationship Id="rId17" Type="http://schemas.openxmlformats.org/officeDocument/2006/relationships/tags" Target="../tags/tag3969.xml"/><Relationship Id="rId25" Type="http://schemas.openxmlformats.org/officeDocument/2006/relationships/tags" Target="../tags/tag3977.xml"/><Relationship Id="rId2" Type="http://schemas.openxmlformats.org/officeDocument/2006/relationships/tags" Target="../tags/tag3954.xml"/><Relationship Id="rId16" Type="http://schemas.openxmlformats.org/officeDocument/2006/relationships/tags" Target="../tags/tag3968.xml"/><Relationship Id="rId20" Type="http://schemas.openxmlformats.org/officeDocument/2006/relationships/tags" Target="../tags/tag3972.xml"/><Relationship Id="rId1" Type="http://schemas.openxmlformats.org/officeDocument/2006/relationships/tags" Target="../tags/tag3953.xml"/><Relationship Id="rId6" Type="http://schemas.openxmlformats.org/officeDocument/2006/relationships/tags" Target="../tags/tag3958.xml"/><Relationship Id="rId11" Type="http://schemas.openxmlformats.org/officeDocument/2006/relationships/tags" Target="../tags/tag3963.xml"/><Relationship Id="rId24" Type="http://schemas.openxmlformats.org/officeDocument/2006/relationships/tags" Target="../tags/tag3976.xml"/><Relationship Id="rId5" Type="http://schemas.openxmlformats.org/officeDocument/2006/relationships/tags" Target="../tags/tag3957.xml"/><Relationship Id="rId15" Type="http://schemas.openxmlformats.org/officeDocument/2006/relationships/tags" Target="../tags/tag3967.xml"/><Relationship Id="rId23" Type="http://schemas.openxmlformats.org/officeDocument/2006/relationships/tags" Target="../tags/tag3975.xml"/><Relationship Id="rId10" Type="http://schemas.openxmlformats.org/officeDocument/2006/relationships/tags" Target="../tags/tag3962.xml"/><Relationship Id="rId19" Type="http://schemas.openxmlformats.org/officeDocument/2006/relationships/tags" Target="../tags/tag3971.xml"/><Relationship Id="rId4" Type="http://schemas.openxmlformats.org/officeDocument/2006/relationships/tags" Target="../tags/tag3956.xml"/><Relationship Id="rId9" Type="http://schemas.openxmlformats.org/officeDocument/2006/relationships/tags" Target="../tags/tag3961.xml"/><Relationship Id="rId14" Type="http://schemas.openxmlformats.org/officeDocument/2006/relationships/tags" Target="../tags/tag3966.xml"/><Relationship Id="rId22" Type="http://schemas.openxmlformats.org/officeDocument/2006/relationships/tags" Target="../tags/tag3974.xml"/><Relationship Id="rId27"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17" Type="http://schemas.openxmlformats.org/officeDocument/2006/relationships/tags" Target="../tags/tag601.xml"/><Relationship Id="rId299" Type="http://schemas.openxmlformats.org/officeDocument/2006/relationships/tags" Target="../tags/tag783.xml"/><Relationship Id="rId21" Type="http://schemas.openxmlformats.org/officeDocument/2006/relationships/tags" Target="../tags/tag505.xml"/><Relationship Id="rId63" Type="http://schemas.openxmlformats.org/officeDocument/2006/relationships/tags" Target="../tags/tag547.xml"/><Relationship Id="rId159" Type="http://schemas.openxmlformats.org/officeDocument/2006/relationships/tags" Target="../tags/tag643.xml"/><Relationship Id="rId324" Type="http://schemas.openxmlformats.org/officeDocument/2006/relationships/tags" Target="../tags/tag808.xml"/><Relationship Id="rId366" Type="http://schemas.openxmlformats.org/officeDocument/2006/relationships/tags" Target="../tags/tag850.xml"/><Relationship Id="rId170" Type="http://schemas.openxmlformats.org/officeDocument/2006/relationships/tags" Target="../tags/tag654.xml"/><Relationship Id="rId226" Type="http://schemas.openxmlformats.org/officeDocument/2006/relationships/tags" Target="../tags/tag710.xml"/><Relationship Id="rId433" Type="http://schemas.openxmlformats.org/officeDocument/2006/relationships/tags" Target="../tags/tag917.xml"/><Relationship Id="rId268" Type="http://schemas.openxmlformats.org/officeDocument/2006/relationships/tags" Target="../tags/tag752.xml"/><Relationship Id="rId32" Type="http://schemas.openxmlformats.org/officeDocument/2006/relationships/tags" Target="../tags/tag516.xml"/><Relationship Id="rId74" Type="http://schemas.openxmlformats.org/officeDocument/2006/relationships/tags" Target="../tags/tag558.xml"/><Relationship Id="rId128" Type="http://schemas.openxmlformats.org/officeDocument/2006/relationships/tags" Target="../tags/tag612.xml"/><Relationship Id="rId335" Type="http://schemas.openxmlformats.org/officeDocument/2006/relationships/tags" Target="../tags/tag819.xml"/><Relationship Id="rId377" Type="http://schemas.openxmlformats.org/officeDocument/2006/relationships/tags" Target="../tags/tag861.xml"/><Relationship Id="rId5" Type="http://schemas.openxmlformats.org/officeDocument/2006/relationships/tags" Target="../tags/tag489.xml"/><Relationship Id="rId181" Type="http://schemas.openxmlformats.org/officeDocument/2006/relationships/tags" Target="../tags/tag665.xml"/><Relationship Id="rId237" Type="http://schemas.openxmlformats.org/officeDocument/2006/relationships/tags" Target="../tags/tag721.xml"/><Relationship Id="rId402" Type="http://schemas.openxmlformats.org/officeDocument/2006/relationships/tags" Target="../tags/tag886.xml"/><Relationship Id="rId279" Type="http://schemas.openxmlformats.org/officeDocument/2006/relationships/tags" Target="../tags/tag763.xml"/><Relationship Id="rId444" Type="http://schemas.openxmlformats.org/officeDocument/2006/relationships/tags" Target="../tags/tag928.xml"/><Relationship Id="rId43" Type="http://schemas.openxmlformats.org/officeDocument/2006/relationships/tags" Target="../tags/tag527.xml"/><Relationship Id="rId139" Type="http://schemas.openxmlformats.org/officeDocument/2006/relationships/tags" Target="../tags/tag623.xml"/><Relationship Id="rId290" Type="http://schemas.openxmlformats.org/officeDocument/2006/relationships/tags" Target="../tags/tag774.xml"/><Relationship Id="rId304" Type="http://schemas.openxmlformats.org/officeDocument/2006/relationships/tags" Target="../tags/tag788.xml"/><Relationship Id="rId346" Type="http://schemas.openxmlformats.org/officeDocument/2006/relationships/tags" Target="../tags/tag830.xml"/><Relationship Id="rId388" Type="http://schemas.openxmlformats.org/officeDocument/2006/relationships/tags" Target="../tags/tag872.xml"/><Relationship Id="rId85" Type="http://schemas.openxmlformats.org/officeDocument/2006/relationships/tags" Target="../tags/tag569.xml"/><Relationship Id="rId150" Type="http://schemas.openxmlformats.org/officeDocument/2006/relationships/tags" Target="../tags/tag634.xml"/><Relationship Id="rId192" Type="http://schemas.openxmlformats.org/officeDocument/2006/relationships/tags" Target="../tags/tag676.xml"/><Relationship Id="rId206" Type="http://schemas.openxmlformats.org/officeDocument/2006/relationships/tags" Target="../tags/tag690.xml"/><Relationship Id="rId413" Type="http://schemas.openxmlformats.org/officeDocument/2006/relationships/tags" Target="../tags/tag897.xml"/><Relationship Id="rId248" Type="http://schemas.openxmlformats.org/officeDocument/2006/relationships/tags" Target="../tags/tag732.xml"/><Relationship Id="rId12" Type="http://schemas.openxmlformats.org/officeDocument/2006/relationships/tags" Target="../tags/tag496.xml"/><Relationship Id="rId108" Type="http://schemas.openxmlformats.org/officeDocument/2006/relationships/tags" Target="../tags/tag592.xml"/><Relationship Id="rId315" Type="http://schemas.openxmlformats.org/officeDocument/2006/relationships/tags" Target="../tags/tag799.xml"/><Relationship Id="rId357" Type="http://schemas.openxmlformats.org/officeDocument/2006/relationships/tags" Target="../tags/tag841.xml"/><Relationship Id="rId54" Type="http://schemas.openxmlformats.org/officeDocument/2006/relationships/tags" Target="../tags/tag538.xml"/><Relationship Id="rId75" Type="http://schemas.openxmlformats.org/officeDocument/2006/relationships/tags" Target="../tags/tag559.xml"/><Relationship Id="rId96" Type="http://schemas.openxmlformats.org/officeDocument/2006/relationships/tags" Target="../tags/tag580.xml"/><Relationship Id="rId140" Type="http://schemas.openxmlformats.org/officeDocument/2006/relationships/tags" Target="../tags/tag624.xml"/><Relationship Id="rId161" Type="http://schemas.openxmlformats.org/officeDocument/2006/relationships/tags" Target="../tags/tag645.xml"/><Relationship Id="rId182" Type="http://schemas.openxmlformats.org/officeDocument/2006/relationships/tags" Target="../tags/tag666.xml"/><Relationship Id="rId217" Type="http://schemas.openxmlformats.org/officeDocument/2006/relationships/tags" Target="../tags/tag701.xml"/><Relationship Id="rId378" Type="http://schemas.openxmlformats.org/officeDocument/2006/relationships/tags" Target="../tags/tag862.xml"/><Relationship Id="rId399" Type="http://schemas.openxmlformats.org/officeDocument/2006/relationships/tags" Target="../tags/tag883.xml"/><Relationship Id="rId403" Type="http://schemas.openxmlformats.org/officeDocument/2006/relationships/tags" Target="../tags/tag887.xml"/><Relationship Id="rId6" Type="http://schemas.openxmlformats.org/officeDocument/2006/relationships/tags" Target="../tags/tag490.xml"/><Relationship Id="rId238" Type="http://schemas.openxmlformats.org/officeDocument/2006/relationships/tags" Target="../tags/tag722.xml"/><Relationship Id="rId259" Type="http://schemas.openxmlformats.org/officeDocument/2006/relationships/tags" Target="../tags/tag743.xml"/><Relationship Id="rId424" Type="http://schemas.openxmlformats.org/officeDocument/2006/relationships/tags" Target="../tags/tag908.xml"/><Relationship Id="rId445" Type="http://schemas.openxmlformats.org/officeDocument/2006/relationships/tags" Target="../tags/tag929.xml"/><Relationship Id="rId23" Type="http://schemas.openxmlformats.org/officeDocument/2006/relationships/tags" Target="../tags/tag507.xml"/><Relationship Id="rId119" Type="http://schemas.openxmlformats.org/officeDocument/2006/relationships/tags" Target="../tags/tag603.xml"/><Relationship Id="rId270" Type="http://schemas.openxmlformats.org/officeDocument/2006/relationships/tags" Target="../tags/tag754.xml"/><Relationship Id="rId291" Type="http://schemas.openxmlformats.org/officeDocument/2006/relationships/tags" Target="../tags/tag775.xml"/><Relationship Id="rId305" Type="http://schemas.openxmlformats.org/officeDocument/2006/relationships/tags" Target="../tags/tag789.xml"/><Relationship Id="rId326" Type="http://schemas.openxmlformats.org/officeDocument/2006/relationships/tags" Target="../tags/tag810.xml"/><Relationship Id="rId347" Type="http://schemas.openxmlformats.org/officeDocument/2006/relationships/tags" Target="../tags/tag831.xml"/><Relationship Id="rId44" Type="http://schemas.openxmlformats.org/officeDocument/2006/relationships/tags" Target="../tags/tag528.xml"/><Relationship Id="rId65" Type="http://schemas.openxmlformats.org/officeDocument/2006/relationships/tags" Target="../tags/tag549.xml"/><Relationship Id="rId86" Type="http://schemas.openxmlformats.org/officeDocument/2006/relationships/tags" Target="../tags/tag570.xml"/><Relationship Id="rId130" Type="http://schemas.openxmlformats.org/officeDocument/2006/relationships/tags" Target="../tags/tag614.xml"/><Relationship Id="rId151" Type="http://schemas.openxmlformats.org/officeDocument/2006/relationships/tags" Target="../tags/tag635.xml"/><Relationship Id="rId368" Type="http://schemas.openxmlformats.org/officeDocument/2006/relationships/tags" Target="../tags/tag852.xml"/><Relationship Id="rId389" Type="http://schemas.openxmlformats.org/officeDocument/2006/relationships/tags" Target="../tags/tag873.xml"/><Relationship Id="rId172" Type="http://schemas.openxmlformats.org/officeDocument/2006/relationships/tags" Target="../tags/tag656.xml"/><Relationship Id="rId193" Type="http://schemas.openxmlformats.org/officeDocument/2006/relationships/tags" Target="../tags/tag677.xml"/><Relationship Id="rId207" Type="http://schemas.openxmlformats.org/officeDocument/2006/relationships/tags" Target="../tags/tag691.xml"/><Relationship Id="rId228" Type="http://schemas.openxmlformats.org/officeDocument/2006/relationships/tags" Target="../tags/tag712.xml"/><Relationship Id="rId249" Type="http://schemas.openxmlformats.org/officeDocument/2006/relationships/tags" Target="../tags/tag733.xml"/><Relationship Id="rId414" Type="http://schemas.openxmlformats.org/officeDocument/2006/relationships/tags" Target="../tags/tag898.xml"/><Relationship Id="rId435" Type="http://schemas.openxmlformats.org/officeDocument/2006/relationships/tags" Target="../tags/tag919.xml"/><Relationship Id="rId13" Type="http://schemas.openxmlformats.org/officeDocument/2006/relationships/tags" Target="../tags/tag497.xml"/><Relationship Id="rId109" Type="http://schemas.openxmlformats.org/officeDocument/2006/relationships/tags" Target="../tags/tag593.xml"/><Relationship Id="rId260" Type="http://schemas.openxmlformats.org/officeDocument/2006/relationships/tags" Target="../tags/tag744.xml"/><Relationship Id="rId281" Type="http://schemas.openxmlformats.org/officeDocument/2006/relationships/tags" Target="../tags/tag765.xml"/><Relationship Id="rId316" Type="http://schemas.openxmlformats.org/officeDocument/2006/relationships/tags" Target="../tags/tag800.xml"/><Relationship Id="rId337" Type="http://schemas.openxmlformats.org/officeDocument/2006/relationships/tags" Target="../tags/tag821.xml"/><Relationship Id="rId34" Type="http://schemas.openxmlformats.org/officeDocument/2006/relationships/tags" Target="../tags/tag518.xml"/><Relationship Id="rId55" Type="http://schemas.openxmlformats.org/officeDocument/2006/relationships/tags" Target="../tags/tag539.xml"/><Relationship Id="rId76" Type="http://schemas.openxmlformats.org/officeDocument/2006/relationships/tags" Target="../tags/tag560.xml"/><Relationship Id="rId97" Type="http://schemas.openxmlformats.org/officeDocument/2006/relationships/tags" Target="../tags/tag581.xml"/><Relationship Id="rId120" Type="http://schemas.openxmlformats.org/officeDocument/2006/relationships/tags" Target="../tags/tag604.xml"/><Relationship Id="rId141" Type="http://schemas.openxmlformats.org/officeDocument/2006/relationships/tags" Target="../tags/tag625.xml"/><Relationship Id="rId358" Type="http://schemas.openxmlformats.org/officeDocument/2006/relationships/tags" Target="../tags/tag842.xml"/><Relationship Id="rId379" Type="http://schemas.openxmlformats.org/officeDocument/2006/relationships/tags" Target="../tags/tag863.xml"/><Relationship Id="rId7" Type="http://schemas.openxmlformats.org/officeDocument/2006/relationships/tags" Target="../tags/tag491.xml"/><Relationship Id="rId162" Type="http://schemas.openxmlformats.org/officeDocument/2006/relationships/tags" Target="../tags/tag646.xml"/><Relationship Id="rId183" Type="http://schemas.openxmlformats.org/officeDocument/2006/relationships/tags" Target="../tags/tag667.xml"/><Relationship Id="rId218" Type="http://schemas.openxmlformats.org/officeDocument/2006/relationships/tags" Target="../tags/tag702.xml"/><Relationship Id="rId239" Type="http://schemas.openxmlformats.org/officeDocument/2006/relationships/tags" Target="../tags/tag723.xml"/><Relationship Id="rId390" Type="http://schemas.openxmlformats.org/officeDocument/2006/relationships/tags" Target="../tags/tag874.xml"/><Relationship Id="rId404" Type="http://schemas.openxmlformats.org/officeDocument/2006/relationships/tags" Target="../tags/tag888.xml"/><Relationship Id="rId425" Type="http://schemas.openxmlformats.org/officeDocument/2006/relationships/tags" Target="../tags/tag909.xml"/><Relationship Id="rId446" Type="http://schemas.openxmlformats.org/officeDocument/2006/relationships/tags" Target="../tags/tag930.xml"/><Relationship Id="rId250" Type="http://schemas.openxmlformats.org/officeDocument/2006/relationships/tags" Target="../tags/tag734.xml"/><Relationship Id="rId271" Type="http://schemas.openxmlformats.org/officeDocument/2006/relationships/tags" Target="../tags/tag755.xml"/><Relationship Id="rId292" Type="http://schemas.openxmlformats.org/officeDocument/2006/relationships/tags" Target="../tags/tag776.xml"/><Relationship Id="rId306" Type="http://schemas.openxmlformats.org/officeDocument/2006/relationships/tags" Target="../tags/tag790.xml"/><Relationship Id="rId24" Type="http://schemas.openxmlformats.org/officeDocument/2006/relationships/tags" Target="../tags/tag508.xml"/><Relationship Id="rId45" Type="http://schemas.openxmlformats.org/officeDocument/2006/relationships/tags" Target="../tags/tag529.xml"/><Relationship Id="rId66" Type="http://schemas.openxmlformats.org/officeDocument/2006/relationships/tags" Target="../tags/tag550.xml"/><Relationship Id="rId87" Type="http://schemas.openxmlformats.org/officeDocument/2006/relationships/tags" Target="../tags/tag571.xml"/><Relationship Id="rId110" Type="http://schemas.openxmlformats.org/officeDocument/2006/relationships/tags" Target="../tags/tag594.xml"/><Relationship Id="rId131" Type="http://schemas.openxmlformats.org/officeDocument/2006/relationships/tags" Target="../tags/tag615.xml"/><Relationship Id="rId327" Type="http://schemas.openxmlformats.org/officeDocument/2006/relationships/tags" Target="../tags/tag811.xml"/><Relationship Id="rId348" Type="http://schemas.openxmlformats.org/officeDocument/2006/relationships/tags" Target="../tags/tag832.xml"/><Relationship Id="rId369" Type="http://schemas.openxmlformats.org/officeDocument/2006/relationships/tags" Target="../tags/tag853.xml"/><Relationship Id="rId152" Type="http://schemas.openxmlformats.org/officeDocument/2006/relationships/tags" Target="../tags/tag636.xml"/><Relationship Id="rId173" Type="http://schemas.openxmlformats.org/officeDocument/2006/relationships/tags" Target="../tags/tag657.xml"/><Relationship Id="rId194" Type="http://schemas.openxmlformats.org/officeDocument/2006/relationships/tags" Target="../tags/tag678.xml"/><Relationship Id="rId208" Type="http://schemas.openxmlformats.org/officeDocument/2006/relationships/tags" Target="../tags/tag692.xml"/><Relationship Id="rId229" Type="http://schemas.openxmlformats.org/officeDocument/2006/relationships/tags" Target="../tags/tag713.xml"/><Relationship Id="rId380" Type="http://schemas.openxmlformats.org/officeDocument/2006/relationships/tags" Target="../tags/tag864.xml"/><Relationship Id="rId415" Type="http://schemas.openxmlformats.org/officeDocument/2006/relationships/tags" Target="../tags/tag899.xml"/><Relationship Id="rId436" Type="http://schemas.openxmlformats.org/officeDocument/2006/relationships/tags" Target="../tags/tag920.xml"/><Relationship Id="rId240" Type="http://schemas.openxmlformats.org/officeDocument/2006/relationships/tags" Target="../tags/tag724.xml"/><Relationship Id="rId261" Type="http://schemas.openxmlformats.org/officeDocument/2006/relationships/tags" Target="../tags/tag745.xml"/><Relationship Id="rId14" Type="http://schemas.openxmlformats.org/officeDocument/2006/relationships/tags" Target="../tags/tag498.xml"/><Relationship Id="rId35" Type="http://schemas.openxmlformats.org/officeDocument/2006/relationships/tags" Target="../tags/tag519.xml"/><Relationship Id="rId56" Type="http://schemas.openxmlformats.org/officeDocument/2006/relationships/tags" Target="../tags/tag540.xml"/><Relationship Id="rId77" Type="http://schemas.openxmlformats.org/officeDocument/2006/relationships/tags" Target="../tags/tag561.xml"/><Relationship Id="rId100" Type="http://schemas.openxmlformats.org/officeDocument/2006/relationships/tags" Target="../tags/tag584.xml"/><Relationship Id="rId282" Type="http://schemas.openxmlformats.org/officeDocument/2006/relationships/tags" Target="../tags/tag766.xml"/><Relationship Id="rId317" Type="http://schemas.openxmlformats.org/officeDocument/2006/relationships/tags" Target="../tags/tag801.xml"/><Relationship Id="rId338" Type="http://schemas.openxmlformats.org/officeDocument/2006/relationships/tags" Target="../tags/tag822.xml"/><Relationship Id="rId359" Type="http://schemas.openxmlformats.org/officeDocument/2006/relationships/tags" Target="../tags/tag843.xml"/><Relationship Id="rId8" Type="http://schemas.openxmlformats.org/officeDocument/2006/relationships/tags" Target="../tags/tag492.xml"/><Relationship Id="rId98" Type="http://schemas.openxmlformats.org/officeDocument/2006/relationships/tags" Target="../tags/tag582.xml"/><Relationship Id="rId121" Type="http://schemas.openxmlformats.org/officeDocument/2006/relationships/tags" Target="../tags/tag605.xml"/><Relationship Id="rId142" Type="http://schemas.openxmlformats.org/officeDocument/2006/relationships/tags" Target="../tags/tag626.xml"/><Relationship Id="rId163" Type="http://schemas.openxmlformats.org/officeDocument/2006/relationships/tags" Target="../tags/tag647.xml"/><Relationship Id="rId184" Type="http://schemas.openxmlformats.org/officeDocument/2006/relationships/tags" Target="../tags/tag668.xml"/><Relationship Id="rId219" Type="http://schemas.openxmlformats.org/officeDocument/2006/relationships/tags" Target="../tags/tag703.xml"/><Relationship Id="rId370" Type="http://schemas.openxmlformats.org/officeDocument/2006/relationships/tags" Target="../tags/tag854.xml"/><Relationship Id="rId391" Type="http://schemas.openxmlformats.org/officeDocument/2006/relationships/tags" Target="../tags/tag875.xml"/><Relationship Id="rId405" Type="http://schemas.openxmlformats.org/officeDocument/2006/relationships/tags" Target="../tags/tag889.xml"/><Relationship Id="rId426" Type="http://schemas.openxmlformats.org/officeDocument/2006/relationships/tags" Target="../tags/tag910.xml"/><Relationship Id="rId447" Type="http://schemas.openxmlformats.org/officeDocument/2006/relationships/tags" Target="../tags/tag931.xml"/><Relationship Id="rId230" Type="http://schemas.openxmlformats.org/officeDocument/2006/relationships/tags" Target="../tags/tag714.xml"/><Relationship Id="rId251" Type="http://schemas.openxmlformats.org/officeDocument/2006/relationships/tags" Target="../tags/tag735.xml"/><Relationship Id="rId25" Type="http://schemas.openxmlformats.org/officeDocument/2006/relationships/tags" Target="../tags/tag509.xml"/><Relationship Id="rId46" Type="http://schemas.openxmlformats.org/officeDocument/2006/relationships/tags" Target="../tags/tag530.xml"/><Relationship Id="rId67" Type="http://schemas.openxmlformats.org/officeDocument/2006/relationships/tags" Target="../tags/tag551.xml"/><Relationship Id="rId272" Type="http://schemas.openxmlformats.org/officeDocument/2006/relationships/tags" Target="../tags/tag756.xml"/><Relationship Id="rId293" Type="http://schemas.openxmlformats.org/officeDocument/2006/relationships/tags" Target="../tags/tag777.xml"/><Relationship Id="rId307" Type="http://schemas.openxmlformats.org/officeDocument/2006/relationships/tags" Target="../tags/tag791.xml"/><Relationship Id="rId328" Type="http://schemas.openxmlformats.org/officeDocument/2006/relationships/tags" Target="../tags/tag812.xml"/><Relationship Id="rId349" Type="http://schemas.openxmlformats.org/officeDocument/2006/relationships/tags" Target="../tags/tag833.xml"/><Relationship Id="rId88" Type="http://schemas.openxmlformats.org/officeDocument/2006/relationships/tags" Target="../tags/tag572.xml"/><Relationship Id="rId111" Type="http://schemas.openxmlformats.org/officeDocument/2006/relationships/tags" Target="../tags/tag595.xml"/><Relationship Id="rId132" Type="http://schemas.openxmlformats.org/officeDocument/2006/relationships/tags" Target="../tags/tag616.xml"/><Relationship Id="rId153" Type="http://schemas.openxmlformats.org/officeDocument/2006/relationships/tags" Target="../tags/tag637.xml"/><Relationship Id="rId174" Type="http://schemas.openxmlformats.org/officeDocument/2006/relationships/tags" Target="../tags/tag658.xml"/><Relationship Id="rId195" Type="http://schemas.openxmlformats.org/officeDocument/2006/relationships/tags" Target="../tags/tag679.xml"/><Relationship Id="rId209" Type="http://schemas.openxmlformats.org/officeDocument/2006/relationships/tags" Target="../tags/tag693.xml"/><Relationship Id="rId360" Type="http://schemas.openxmlformats.org/officeDocument/2006/relationships/tags" Target="../tags/tag844.xml"/><Relationship Id="rId381" Type="http://schemas.openxmlformats.org/officeDocument/2006/relationships/tags" Target="../tags/tag865.xml"/><Relationship Id="rId416" Type="http://schemas.openxmlformats.org/officeDocument/2006/relationships/tags" Target="../tags/tag900.xml"/><Relationship Id="rId220" Type="http://schemas.openxmlformats.org/officeDocument/2006/relationships/tags" Target="../tags/tag704.xml"/><Relationship Id="rId241" Type="http://schemas.openxmlformats.org/officeDocument/2006/relationships/tags" Target="../tags/tag725.xml"/><Relationship Id="rId437" Type="http://schemas.openxmlformats.org/officeDocument/2006/relationships/tags" Target="../tags/tag921.xml"/><Relationship Id="rId15" Type="http://schemas.openxmlformats.org/officeDocument/2006/relationships/tags" Target="../tags/tag499.xml"/><Relationship Id="rId36" Type="http://schemas.openxmlformats.org/officeDocument/2006/relationships/tags" Target="../tags/tag520.xml"/><Relationship Id="rId57" Type="http://schemas.openxmlformats.org/officeDocument/2006/relationships/tags" Target="../tags/tag541.xml"/><Relationship Id="rId262" Type="http://schemas.openxmlformats.org/officeDocument/2006/relationships/tags" Target="../tags/tag746.xml"/><Relationship Id="rId283" Type="http://schemas.openxmlformats.org/officeDocument/2006/relationships/tags" Target="../tags/tag767.xml"/><Relationship Id="rId318" Type="http://schemas.openxmlformats.org/officeDocument/2006/relationships/tags" Target="../tags/tag802.xml"/><Relationship Id="rId339" Type="http://schemas.openxmlformats.org/officeDocument/2006/relationships/tags" Target="../tags/tag823.xml"/><Relationship Id="rId78" Type="http://schemas.openxmlformats.org/officeDocument/2006/relationships/tags" Target="../tags/tag562.xml"/><Relationship Id="rId99" Type="http://schemas.openxmlformats.org/officeDocument/2006/relationships/tags" Target="../tags/tag583.xml"/><Relationship Id="rId101" Type="http://schemas.openxmlformats.org/officeDocument/2006/relationships/tags" Target="../tags/tag585.xml"/><Relationship Id="rId122" Type="http://schemas.openxmlformats.org/officeDocument/2006/relationships/tags" Target="../tags/tag606.xml"/><Relationship Id="rId143" Type="http://schemas.openxmlformats.org/officeDocument/2006/relationships/tags" Target="../tags/tag627.xml"/><Relationship Id="rId164" Type="http://schemas.openxmlformats.org/officeDocument/2006/relationships/tags" Target="../tags/tag648.xml"/><Relationship Id="rId185" Type="http://schemas.openxmlformats.org/officeDocument/2006/relationships/tags" Target="../tags/tag669.xml"/><Relationship Id="rId350" Type="http://schemas.openxmlformats.org/officeDocument/2006/relationships/tags" Target="../tags/tag834.xml"/><Relationship Id="rId371" Type="http://schemas.openxmlformats.org/officeDocument/2006/relationships/tags" Target="../tags/tag855.xml"/><Relationship Id="rId406" Type="http://schemas.openxmlformats.org/officeDocument/2006/relationships/tags" Target="../tags/tag890.xml"/><Relationship Id="rId9" Type="http://schemas.openxmlformats.org/officeDocument/2006/relationships/tags" Target="../tags/tag493.xml"/><Relationship Id="rId210" Type="http://schemas.openxmlformats.org/officeDocument/2006/relationships/tags" Target="../tags/tag694.xml"/><Relationship Id="rId392" Type="http://schemas.openxmlformats.org/officeDocument/2006/relationships/tags" Target="../tags/tag876.xml"/><Relationship Id="rId427" Type="http://schemas.openxmlformats.org/officeDocument/2006/relationships/tags" Target="../tags/tag911.xml"/><Relationship Id="rId448" Type="http://schemas.openxmlformats.org/officeDocument/2006/relationships/tags" Target="../tags/tag932.xml"/><Relationship Id="rId26" Type="http://schemas.openxmlformats.org/officeDocument/2006/relationships/tags" Target="../tags/tag510.xml"/><Relationship Id="rId231" Type="http://schemas.openxmlformats.org/officeDocument/2006/relationships/tags" Target="../tags/tag715.xml"/><Relationship Id="rId252" Type="http://schemas.openxmlformats.org/officeDocument/2006/relationships/tags" Target="../tags/tag736.xml"/><Relationship Id="rId273" Type="http://schemas.openxmlformats.org/officeDocument/2006/relationships/tags" Target="../tags/tag757.xml"/><Relationship Id="rId294" Type="http://schemas.openxmlformats.org/officeDocument/2006/relationships/tags" Target="../tags/tag778.xml"/><Relationship Id="rId308" Type="http://schemas.openxmlformats.org/officeDocument/2006/relationships/tags" Target="../tags/tag792.xml"/><Relationship Id="rId329" Type="http://schemas.openxmlformats.org/officeDocument/2006/relationships/tags" Target="../tags/tag813.xml"/><Relationship Id="rId47" Type="http://schemas.openxmlformats.org/officeDocument/2006/relationships/tags" Target="../tags/tag531.xml"/><Relationship Id="rId68" Type="http://schemas.openxmlformats.org/officeDocument/2006/relationships/tags" Target="../tags/tag552.xml"/><Relationship Id="rId89" Type="http://schemas.openxmlformats.org/officeDocument/2006/relationships/tags" Target="../tags/tag573.xml"/><Relationship Id="rId112" Type="http://schemas.openxmlformats.org/officeDocument/2006/relationships/tags" Target="../tags/tag596.xml"/><Relationship Id="rId133" Type="http://schemas.openxmlformats.org/officeDocument/2006/relationships/tags" Target="../tags/tag617.xml"/><Relationship Id="rId154" Type="http://schemas.openxmlformats.org/officeDocument/2006/relationships/tags" Target="../tags/tag638.xml"/><Relationship Id="rId175" Type="http://schemas.openxmlformats.org/officeDocument/2006/relationships/tags" Target="../tags/tag659.xml"/><Relationship Id="rId340" Type="http://schemas.openxmlformats.org/officeDocument/2006/relationships/tags" Target="../tags/tag824.xml"/><Relationship Id="rId361" Type="http://schemas.openxmlformats.org/officeDocument/2006/relationships/tags" Target="../tags/tag845.xml"/><Relationship Id="rId196" Type="http://schemas.openxmlformats.org/officeDocument/2006/relationships/tags" Target="../tags/tag680.xml"/><Relationship Id="rId200" Type="http://schemas.openxmlformats.org/officeDocument/2006/relationships/tags" Target="../tags/tag684.xml"/><Relationship Id="rId382" Type="http://schemas.openxmlformats.org/officeDocument/2006/relationships/tags" Target="../tags/tag866.xml"/><Relationship Id="rId417" Type="http://schemas.openxmlformats.org/officeDocument/2006/relationships/tags" Target="../tags/tag901.xml"/><Relationship Id="rId438" Type="http://schemas.openxmlformats.org/officeDocument/2006/relationships/tags" Target="../tags/tag922.xml"/><Relationship Id="rId16" Type="http://schemas.openxmlformats.org/officeDocument/2006/relationships/tags" Target="../tags/tag500.xml"/><Relationship Id="rId221" Type="http://schemas.openxmlformats.org/officeDocument/2006/relationships/tags" Target="../tags/tag705.xml"/><Relationship Id="rId242" Type="http://schemas.openxmlformats.org/officeDocument/2006/relationships/tags" Target="../tags/tag726.xml"/><Relationship Id="rId263" Type="http://schemas.openxmlformats.org/officeDocument/2006/relationships/tags" Target="../tags/tag747.xml"/><Relationship Id="rId284" Type="http://schemas.openxmlformats.org/officeDocument/2006/relationships/tags" Target="../tags/tag768.xml"/><Relationship Id="rId319" Type="http://schemas.openxmlformats.org/officeDocument/2006/relationships/tags" Target="../tags/tag803.xml"/><Relationship Id="rId37" Type="http://schemas.openxmlformats.org/officeDocument/2006/relationships/tags" Target="../tags/tag521.xml"/><Relationship Id="rId58" Type="http://schemas.openxmlformats.org/officeDocument/2006/relationships/tags" Target="../tags/tag542.xml"/><Relationship Id="rId79" Type="http://schemas.openxmlformats.org/officeDocument/2006/relationships/tags" Target="../tags/tag563.xml"/><Relationship Id="rId102" Type="http://schemas.openxmlformats.org/officeDocument/2006/relationships/tags" Target="../tags/tag586.xml"/><Relationship Id="rId123" Type="http://schemas.openxmlformats.org/officeDocument/2006/relationships/tags" Target="../tags/tag607.xml"/><Relationship Id="rId144" Type="http://schemas.openxmlformats.org/officeDocument/2006/relationships/tags" Target="../tags/tag628.xml"/><Relationship Id="rId330" Type="http://schemas.openxmlformats.org/officeDocument/2006/relationships/tags" Target="../tags/tag814.xml"/><Relationship Id="rId90" Type="http://schemas.openxmlformats.org/officeDocument/2006/relationships/tags" Target="../tags/tag574.xml"/><Relationship Id="rId165" Type="http://schemas.openxmlformats.org/officeDocument/2006/relationships/tags" Target="../tags/tag649.xml"/><Relationship Id="rId186" Type="http://schemas.openxmlformats.org/officeDocument/2006/relationships/tags" Target="../tags/tag670.xml"/><Relationship Id="rId351" Type="http://schemas.openxmlformats.org/officeDocument/2006/relationships/tags" Target="../tags/tag835.xml"/><Relationship Id="rId372" Type="http://schemas.openxmlformats.org/officeDocument/2006/relationships/tags" Target="../tags/tag856.xml"/><Relationship Id="rId393" Type="http://schemas.openxmlformats.org/officeDocument/2006/relationships/tags" Target="../tags/tag877.xml"/><Relationship Id="rId407" Type="http://schemas.openxmlformats.org/officeDocument/2006/relationships/tags" Target="../tags/tag891.xml"/><Relationship Id="rId428" Type="http://schemas.openxmlformats.org/officeDocument/2006/relationships/tags" Target="../tags/tag912.xml"/><Relationship Id="rId449" Type="http://schemas.openxmlformats.org/officeDocument/2006/relationships/slideLayout" Target="../slideLayouts/slideLayout12.xml"/><Relationship Id="rId211" Type="http://schemas.openxmlformats.org/officeDocument/2006/relationships/tags" Target="../tags/tag695.xml"/><Relationship Id="rId232" Type="http://schemas.openxmlformats.org/officeDocument/2006/relationships/tags" Target="../tags/tag716.xml"/><Relationship Id="rId253" Type="http://schemas.openxmlformats.org/officeDocument/2006/relationships/tags" Target="../tags/tag737.xml"/><Relationship Id="rId274" Type="http://schemas.openxmlformats.org/officeDocument/2006/relationships/tags" Target="../tags/tag758.xml"/><Relationship Id="rId295" Type="http://schemas.openxmlformats.org/officeDocument/2006/relationships/tags" Target="../tags/tag779.xml"/><Relationship Id="rId309" Type="http://schemas.openxmlformats.org/officeDocument/2006/relationships/tags" Target="../tags/tag793.xml"/><Relationship Id="rId27" Type="http://schemas.openxmlformats.org/officeDocument/2006/relationships/tags" Target="../tags/tag511.xml"/><Relationship Id="rId48" Type="http://schemas.openxmlformats.org/officeDocument/2006/relationships/tags" Target="../tags/tag532.xml"/><Relationship Id="rId69" Type="http://schemas.openxmlformats.org/officeDocument/2006/relationships/tags" Target="../tags/tag553.xml"/><Relationship Id="rId113" Type="http://schemas.openxmlformats.org/officeDocument/2006/relationships/tags" Target="../tags/tag597.xml"/><Relationship Id="rId134" Type="http://schemas.openxmlformats.org/officeDocument/2006/relationships/tags" Target="../tags/tag618.xml"/><Relationship Id="rId320" Type="http://schemas.openxmlformats.org/officeDocument/2006/relationships/tags" Target="../tags/tag804.xml"/><Relationship Id="rId80" Type="http://schemas.openxmlformats.org/officeDocument/2006/relationships/tags" Target="../tags/tag564.xml"/><Relationship Id="rId155" Type="http://schemas.openxmlformats.org/officeDocument/2006/relationships/tags" Target="../tags/tag639.xml"/><Relationship Id="rId176" Type="http://schemas.openxmlformats.org/officeDocument/2006/relationships/tags" Target="../tags/tag660.xml"/><Relationship Id="rId197" Type="http://schemas.openxmlformats.org/officeDocument/2006/relationships/tags" Target="../tags/tag681.xml"/><Relationship Id="rId341" Type="http://schemas.openxmlformats.org/officeDocument/2006/relationships/tags" Target="../tags/tag825.xml"/><Relationship Id="rId362" Type="http://schemas.openxmlformats.org/officeDocument/2006/relationships/tags" Target="../tags/tag846.xml"/><Relationship Id="rId383" Type="http://schemas.openxmlformats.org/officeDocument/2006/relationships/tags" Target="../tags/tag867.xml"/><Relationship Id="rId418" Type="http://schemas.openxmlformats.org/officeDocument/2006/relationships/tags" Target="../tags/tag902.xml"/><Relationship Id="rId439" Type="http://schemas.openxmlformats.org/officeDocument/2006/relationships/tags" Target="../tags/tag923.xml"/><Relationship Id="rId201" Type="http://schemas.openxmlformats.org/officeDocument/2006/relationships/tags" Target="../tags/tag685.xml"/><Relationship Id="rId222" Type="http://schemas.openxmlformats.org/officeDocument/2006/relationships/tags" Target="../tags/tag706.xml"/><Relationship Id="rId243" Type="http://schemas.openxmlformats.org/officeDocument/2006/relationships/tags" Target="../tags/tag727.xml"/><Relationship Id="rId264" Type="http://schemas.openxmlformats.org/officeDocument/2006/relationships/tags" Target="../tags/tag748.xml"/><Relationship Id="rId285" Type="http://schemas.openxmlformats.org/officeDocument/2006/relationships/tags" Target="../tags/tag769.xml"/><Relationship Id="rId17" Type="http://schemas.openxmlformats.org/officeDocument/2006/relationships/tags" Target="../tags/tag501.xml"/><Relationship Id="rId38" Type="http://schemas.openxmlformats.org/officeDocument/2006/relationships/tags" Target="../tags/tag522.xml"/><Relationship Id="rId59" Type="http://schemas.openxmlformats.org/officeDocument/2006/relationships/tags" Target="../tags/tag543.xml"/><Relationship Id="rId103" Type="http://schemas.openxmlformats.org/officeDocument/2006/relationships/tags" Target="../tags/tag587.xml"/><Relationship Id="rId124" Type="http://schemas.openxmlformats.org/officeDocument/2006/relationships/tags" Target="../tags/tag608.xml"/><Relationship Id="rId310" Type="http://schemas.openxmlformats.org/officeDocument/2006/relationships/tags" Target="../tags/tag794.xml"/><Relationship Id="rId70" Type="http://schemas.openxmlformats.org/officeDocument/2006/relationships/tags" Target="../tags/tag554.xml"/><Relationship Id="rId91" Type="http://schemas.openxmlformats.org/officeDocument/2006/relationships/tags" Target="../tags/tag575.xml"/><Relationship Id="rId145" Type="http://schemas.openxmlformats.org/officeDocument/2006/relationships/tags" Target="../tags/tag629.xml"/><Relationship Id="rId166" Type="http://schemas.openxmlformats.org/officeDocument/2006/relationships/tags" Target="../tags/tag650.xml"/><Relationship Id="rId187" Type="http://schemas.openxmlformats.org/officeDocument/2006/relationships/tags" Target="../tags/tag671.xml"/><Relationship Id="rId331" Type="http://schemas.openxmlformats.org/officeDocument/2006/relationships/tags" Target="../tags/tag815.xml"/><Relationship Id="rId352" Type="http://schemas.openxmlformats.org/officeDocument/2006/relationships/tags" Target="../tags/tag836.xml"/><Relationship Id="rId373" Type="http://schemas.openxmlformats.org/officeDocument/2006/relationships/tags" Target="../tags/tag857.xml"/><Relationship Id="rId394" Type="http://schemas.openxmlformats.org/officeDocument/2006/relationships/tags" Target="../tags/tag878.xml"/><Relationship Id="rId408" Type="http://schemas.openxmlformats.org/officeDocument/2006/relationships/tags" Target="../tags/tag892.xml"/><Relationship Id="rId429" Type="http://schemas.openxmlformats.org/officeDocument/2006/relationships/tags" Target="../tags/tag913.xml"/><Relationship Id="rId1" Type="http://schemas.openxmlformats.org/officeDocument/2006/relationships/tags" Target="../tags/tag485.xml"/><Relationship Id="rId212" Type="http://schemas.openxmlformats.org/officeDocument/2006/relationships/tags" Target="../tags/tag696.xml"/><Relationship Id="rId233" Type="http://schemas.openxmlformats.org/officeDocument/2006/relationships/tags" Target="../tags/tag717.xml"/><Relationship Id="rId254" Type="http://schemas.openxmlformats.org/officeDocument/2006/relationships/tags" Target="../tags/tag738.xml"/><Relationship Id="rId440" Type="http://schemas.openxmlformats.org/officeDocument/2006/relationships/tags" Target="../tags/tag924.xml"/><Relationship Id="rId28" Type="http://schemas.openxmlformats.org/officeDocument/2006/relationships/tags" Target="../tags/tag512.xml"/><Relationship Id="rId49" Type="http://schemas.openxmlformats.org/officeDocument/2006/relationships/tags" Target="../tags/tag533.xml"/><Relationship Id="rId114" Type="http://schemas.openxmlformats.org/officeDocument/2006/relationships/tags" Target="../tags/tag598.xml"/><Relationship Id="rId275" Type="http://schemas.openxmlformats.org/officeDocument/2006/relationships/tags" Target="../tags/tag759.xml"/><Relationship Id="rId296" Type="http://schemas.openxmlformats.org/officeDocument/2006/relationships/tags" Target="../tags/tag780.xml"/><Relationship Id="rId300" Type="http://schemas.openxmlformats.org/officeDocument/2006/relationships/tags" Target="../tags/tag784.xml"/><Relationship Id="rId60" Type="http://schemas.openxmlformats.org/officeDocument/2006/relationships/tags" Target="../tags/tag544.xml"/><Relationship Id="rId81" Type="http://schemas.openxmlformats.org/officeDocument/2006/relationships/tags" Target="../tags/tag565.xml"/><Relationship Id="rId135" Type="http://schemas.openxmlformats.org/officeDocument/2006/relationships/tags" Target="../tags/tag619.xml"/><Relationship Id="rId156" Type="http://schemas.openxmlformats.org/officeDocument/2006/relationships/tags" Target="../tags/tag640.xml"/><Relationship Id="rId177" Type="http://schemas.openxmlformats.org/officeDocument/2006/relationships/tags" Target="../tags/tag661.xml"/><Relationship Id="rId198" Type="http://schemas.openxmlformats.org/officeDocument/2006/relationships/tags" Target="../tags/tag682.xml"/><Relationship Id="rId321" Type="http://schemas.openxmlformats.org/officeDocument/2006/relationships/tags" Target="../tags/tag805.xml"/><Relationship Id="rId342" Type="http://schemas.openxmlformats.org/officeDocument/2006/relationships/tags" Target="../tags/tag826.xml"/><Relationship Id="rId363" Type="http://schemas.openxmlformats.org/officeDocument/2006/relationships/tags" Target="../tags/tag847.xml"/><Relationship Id="rId384" Type="http://schemas.openxmlformats.org/officeDocument/2006/relationships/tags" Target="../tags/tag868.xml"/><Relationship Id="rId419" Type="http://schemas.openxmlformats.org/officeDocument/2006/relationships/tags" Target="../tags/tag903.xml"/><Relationship Id="rId202" Type="http://schemas.openxmlformats.org/officeDocument/2006/relationships/tags" Target="../tags/tag686.xml"/><Relationship Id="rId223" Type="http://schemas.openxmlformats.org/officeDocument/2006/relationships/tags" Target="../tags/tag707.xml"/><Relationship Id="rId244" Type="http://schemas.openxmlformats.org/officeDocument/2006/relationships/tags" Target="../tags/tag728.xml"/><Relationship Id="rId430" Type="http://schemas.openxmlformats.org/officeDocument/2006/relationships/tags" Target="../tags/tag914.xml"/><Relationship Id="rId18" Type="http://schemas.openxmlformats.org/officeDocument/2006/relationships/tags" Target="../tags/tag502.xml"/><Relationship Id="rId39" Type="http://schemas.openxmlformats.org/officeDocument/2006/relationships/tags" Target="../tags/tag523.xml"/><Relationship Id="rId265" Type="http://schemas.openxmlformats.org/officeDocument/2006/relationships/tags" Target="../tags/tag749.xml"/><Relationship Id="rId286" Type="http://schemas.openxmlformats.org/officeDocument/2006/relationships/tags" Target="../tags/tag770.xml"/><Relationship Id="rId50" Type="http://schemas.openxmlformats.org/officeDocument/2006/relationships/tags" Target="../tags/tag534.xml"/><Relationship Id="rId104" Type="http://schemas.openxmlformats.org/officeDocument/2006/relationships/tags" Target="../tags/tag588.xml"/><Relationship Id="rId125" Type="http://schemas.openxmlformats.org/officeDocument/2006/relationships/tags" Target="../tags/tag609.xml"/><Relationship Id="rId146" Type="http://schemas.openxmlformats.org/officeDocument/2006/relationships/tags" Target="../tags/tag630.xml"/><Relationship Id="rId167" Type="http://schemas.openxmlformats.org/officeDocument/2006/relationships/tags" Target="../tags/tag651.xml"/><Relationship Id="rId188" Type="http://schemas.openxmlformats.org/officeDocument/2006/relationships/tags" Target="../tags/tag672.xml"/><Relationship Id="rId311" Type="http://schemas.openxmlformats.org/officeDocument/2006/relationships/tags" Target="../tags/tag795.xml"/><Relationship Id="rId332" Type="http://schemas.openxmlformats.org/officeDocument/2006/relationships/tags" Target="../tags/tag816.xml"/><Relationship Id="rId353" Type="http://schemas.openxmlformats.org/officeDocument/2006/relationships/tags" Target="../tags/tag837.xml"/><Relationship Id="rId374" Type="http://schemas.openxmlformats.org/officeDocument/2006/relationships/tags" Target="../tags/tag858.xml"/><Relationship Id="rId395" Type="http://schemas.openxmlformats.org/officeDocument/2006/relationships/tags" Target="../tags/tag879.xml"/><Relationship Id="rId409" Type="http://schemas.openxmlformats.org/officeDocument/2006/relationships/tags" Target="../tags/tag893.xml"/><Relationship Id="rId71" Type="http://schemas.openxmlformats.org/officeDocument/2006/relationships/tags" Target="../tags/tag555.xml"/><Relationship Id="rId92" Type="http://schemas.openxmlformats.org/officeDocument/2006/relationships/tags" Target="../tags/tag576.xml"/><Relationship Id="rId213" Type="http://schemas.openxmlformats.org/officeDocument/2006/relationships/tags" Target="../tags/tag697.xml"/><Relationship Id="rId234" Type="http://schemas.openxmlformats.org/officeDocument/2006/relationships/tags" Target="../tags/tag718.xml"/><Relationship Id="rId420" Type="http://schemas.openxmlformats.org/officeDocument/2006/relationships/tags" Target="../tags/tag904.xml"/><Relationship Id="rId2" Type="http://schemas.openxmlformats.org/officeDocument/2006/relationships/tags" Target="../tags/tag486.xml"/><Relationship Id="rId29" Type="http://schemas.openxmlformats.org/officeDocument/2006/relationships/tags" Target="../tags/tag513.xml"/><Relationship Id="rId255" Type="http://schemas.openxmlformats.org/officeDocument/2006/relationships/tags" Target="../tags/tag739.xml"/><Relationship Id="rId276" Type="http://schemas.openxmlformats.org/officeDocument/2006/relationships/tags" Target="../tags/tag760.xml"/><Relationship Id="rId297" Type="http://schemas.openxmlformats.org/officeDocument/2006/relationships/tags" Target="../tags/tag781.xml"/><Relationship Id="rId441" Type="http://schemas.openxmlformats.org/officeDocument/2006/relationships/tags" Target="../tags/tag925.xml"/><Relationship Id="rId40" Type="http://schemas.openxmlformats.org/officeDocument/2006/relationships/tags" Target="../tags/tag524.xml"/><Relationship Id="rId115" Type="http://schemas.openxmlformats.org/officeDocument/2006/relationships/tags" Target="../tags/tag599.xml"/><Relationship Id="rId136" Type="http://schemas.openxmlformats.org/officeDocument/2006/relationships/tags" Target="../tags/tag620.xml"/><Relationship Id="rId157" Type="http://schemas.openxmlformats.org/officeDocument/2006/relationships/tags" Target="../tags/tag641.xml"/><Relationship Id="rId178" Type="http://schemas.openxmlformats.org/officeDocument/2006/relationships/tags" Target="../tags/tag662.xml"/><Relationship Id="rId301" Type="http://schemas.openxmlformats.org/officeDocument/2006/relationships/tags" Target="../tags/tag785.xml"/><Relationship Id="rId322" Type="http://schemas.openxmlformats.org/officeDocument/2006/relationships/tags" Target="../tags/tag806.xml"/><Relationship Id="rId343" Type="http://schemas.openxmlformats.org/officeDocument/2006/relationships/tags" Target="../tags/tag827.xml"/><Relationship Id="rId364" Type="http://schemas.openxmlformats.org/officeDocument/2006/relationships/tags" Target="../tags/tag848.xml"/><Relationship Id="rId61" Type="http://schemas.openxmlformats.org/officeDocument/2006/relationships/tags" Target="../tags/tag545.xml"/><Relationship Id="rId82" Type="http://schemas.openxmlformats.org/officeDocument/2006/relationships/tags" Target="../tags/tag566.xml"/><Relationship Id="rId199" Type="http://schemas.openxmlformats.org/officeDocument/2006/relationships/tags" Target="../tags/tag683.xml"/><Relationship Id="rId203" Type="http://schemas.openxmlformats.org/officeDocument/2006/relationships/tags" Target="../tags/tag687.xml"/><Relationship Id="rId385" Type="http://schemas.openxmlformats.org/officeDocument/2006/relationships/tags" Target="../tags/tag869.xml"/><Relationship Id="rId19" Type="http://schemas.openxmlformats.org/officeDocument/2006/relationships/tags" Target="../tags/tag503.xml"/><Relationship Id="rId224" Type="http://schemas.openxmlformats.org/officeDocument/2006/relationships/tags" Target="../tags/tag708.xml"/><Relationship Id="rId245" Type="http://schemas.openxmlformats.org/officeDocument/2006/relationships/tags" Target="../tags/tag729.xml"/><Relationship Id="rId266" Type="http://schemas.openxmlformats.org/officeDocument/2006/relationships/tags" Target="../tags/tag750.xml"/><Relationship Id="rId287" Type="http://schemas.openxmlformats.org/officeDocument/2006/relationships/tags" Target="../tags/tag771.xml"/><Relationship Id="rId410" Type="http://schemas.openxmlformats.org/officeDocument/2006/relationships/tags" Target="../tags/tag894.xml"/><Relationship Id="rId431" Type="http://schemas.openxmlformats.org/officeDocument/2006/relationships/tags" Target="../tags/tag915.xml"/><Relationship Id="rId30" Type="http://schemas.openxmlformats.org/officeDocument/2006/relationships/tags" Target="../tags/tag514.xml"/><Relationship Id="rId105" Type="http://schemas.openxmlformats.org/officeDocument/2006/relationships/tags" Target="../tags/tag589.xml"/><Relationship Id="rId126" Type="http://schemas.openxmlformats.org/officeDocument/2006/relationships/tags" Target="../tags/tag610.xml"/><Relationship Id="rId147" Type="http://schemas.openxmlformats.org/officeDocument/2006/relationships/tags" Target="../tags/tag631.xml"/><Relationship Id="rId168" Type="http://schemas.openxmlformats.org/officeDocument/2006/relationships/tags" Target="../tags/tag652.xml"/><Relationship Id="rId312" Type="http://schemas.openxmlformats.org/officeDocument/2006/relationships/tags" Target="../tags/tag796.xml"/><Relationship Id="rId333" Type="http://schemas.openxmlformats.org/officeDocument/2006/relationships/tags" Target="../tags/tag817.xml"/><Relationship Id="rId354" Type="http://schemas.openxmlformats.org/officeDocument/2006/relationships/tags" Target="../tags/tag838.xml"/><Relationship Id="rId51" Type="http://schemas.openxmlformats.org/officeDocument/2006/relationships/tags" Target="../tags/tag535.xml"/><Relationship Id="rId72" Type="http://schemas.openxmlformats.org/officeDocument/2006/relationships/tags" Target="../tags/tag556.xml"/><Relationship Id="rId93" Type="http://schemas.openxmlformats.org/officeDocument/2006/relationships/tags" Target="../tags/tag577.xml"/><Relationship Id="rId189" Type="http://schemas.openxmlformats.org/officeDocument/2006/relationships/tags" Target="../tags/tag673.xml"/><Relationship Id="rId375" Type="http://schemas.openxmlformats.org/officeDocument/2006/relationships/tags" Target="../tags/tag859.xml"/><Relationship Id="rId396" Type="http://schemas.openxmlformats.org/officeDocument/2006/relationships/tags" Target="../tags/tag880.xml"/><Relationship Id="rId3" Type="http://schemas.openxmlformats.org/officeDocument/2006/relationships/tags" Target="../tags/tag487.xml"/><Relationship Id="rId214" Type="http://schemas.openxmlformats.org/officeDocument/2006/relationships/tags" Target="../tags/tag698.xml"/><Relationship Id="rId235" Type="http://schemas.openxmlformats.org/officeDocument/2006/relationships/tags" Target="../tags/tag719.xml"/><Relationship Id="rId256" Type="http://schemas.openxmlformats.org/officeDocument/2006/relationships/tags" Target="../tags/tag740.xml"/><Relationship Id="rId277" Type="http://schemas.openxmlformats.org/officeDocument/2006/relationships/tags" Target="../tags/tag761.xml"/><Relationship Id="rId298" Type="http://schemas.openxmlformats.org/officeDocument/2006/relationships/tags" Target="../tags/tag782.xml"/><Relationship Id="rId400" Type="http://schemas.openxmlformats.org/officeDocument/2006/relationships/tags" Target="../tags/tag884.xml"/><Relationship Id="rId421" Type="http://schemas.openxmlformats.org/officeDocument/2006/relationships/tags" Target="../tags/tag905.xml"/><Relationship Id="rId442" Type="http://schemas.openxmlformats.org/officeDocument/2006/relationships/tags" Target="../tags/tag926.xml"/><Relationship Id="rId116" Type="http://schemas.openxmlformats.org/officeDocument/2006/relationships/tags" Target="../tags/tag600.xml"/><Relationship Id="rId137" Type="http://schemas.openxmlformats.org/officeDocument/2006/relationships/tags" Target="../tags/tag621.xml"/><Relationship Id="rId158" Type="http://schemas.openxmlformats.org/officeDocument/2006/relationships/tags" Target="../tags/tag642.xml"/><Relationship Id="rId302" Type="http://schemas.openxmlformats.org/officeDocument/2006/relationships/tags" Target="../tags/tag786.xml"/><Relationship Id="rId323" Type="http://schemas.openxmlformats.org/officeDocument/2006/relationships/tags" Target="../tags/tag807.xml"/><Relationship Id="rId344" Type="http://schemas.openxmlformats.org/officeDocument/2006/relationships/tags" Target="../tags/tag828.xml"/><Relationship Id="rId20" Type="http://schemas.openxmlformats.org/officeDocument/2006/relationships/tags" Target="../tags/tag504.xml"/><Relationship Id="rId41" Type="http://schemas.openxmlformats.org/officeDocument/2006/relationships/tags" Target="../tags/tag525.xml"/><Relationship Id="rId62" Type="http://schemas.openxmlformats.org/officeDocument/2006/relationships/tags" Target="../tags/tag546.xml"/><Relationship Id="rId83" Type="http://schemas.openxmlformats.org/officeDocument/2006/relationships/tags" Target="../tags/tag567.xml"/><Relationship Id="rId179" Type="http://schemas.openxmlformats.org/officeDocument/2006/relationships/tags" Target="../tags/tag663.xml"/><Relationship Id="rId365" Type="http://schemas.openxmlformats.org/officeDocument/2006/relationships/tags" Target="../tags/tag849.xml"/><Relationship Id="rId386" Type="http://schemas.openxmlformats.org/officeDocument/2006/relationships/tags" Target="../tags/tag870.xml"/><Relationship Id="rId190" Type="http://schemas.openxmlformats.org/officeDocument/2006/relationships/tags" Target="../tags/tag674.xml"/><Relationship Id="rId204" Type="http://schemas.openxmlformats.org/officeDocument/2006/relationships/tags" Target="../tags/tag688.xml"/><Relationship Id="rId225" Type="http://schemas.openxmlformats.org/officeDocument/2006/relationships/tags" Target="../tags/tag709.xml"/><Relationship Id="rId246" Type="http://schemas.openxmlformats.org/officeDocument/2006/relationships/tags" Target="../tags/tag730.xml"/><Relationship Id="rId267" Type="http://schemas.openxmlformats.org/officeDocument/2006/relationships/tags" Target="../tags/tag751.xml"/><Relationship Id="rId288" Type="http://schemas.openxmlformats.org/officeDocument/2006/relationships/tags" Target="../tags/tag772.xml"/><Relationship Id="rId411" Type="http://schemas.openxmlformats.org/officeDocument/2006/relationships/tags" Target="../tags/tag895.xml"/><Relationship Id="rId432" Type="http://schemas.openxmlformats.org/officeDocument/2006/relationships/tags" Target="../tags/tag916.xml"/><Relationship Id="rId106" Type="http://schemas.openxmlformats.org/officeDocument/2006/relationships/tags" Target="../tags/tag590.xml"/><Relationship Id="rId127" Type="http://schemas.openxmlformats.org/officeDocument/2006/relationships/tags" Target="../tags/tag611.xml"/><Relationship Id="rId313" Type="http://schemas.openxmlformats.org/officeDocument/2006/relationships/tags" Target="../tags/tag797.xml"/><Relationship Id="rId10" Type="http://schemas.openxmlformats.org/officeDocument/2006/relationships/tags" Target="../tags/tag494.xml"/><Relationship Id="rId31" Type="http://schemas.openxmlformats.org/officeDocument/2006/relationships/tags" Target="../tags/tag515.xml"/><Relationship Id="rId52" Type="http://schemas.openxmlformats.org/officeDocument/2006/relationships/tags" Target="../tags/tag536.xml"/><Relationship Id="rId73" Type="http://schemas.openxmlformats.org/officeDocument/2006/relationships/tags" Target="../tags/tag557.xml"/><Relationship Id="rId94" Type="http://schemas.openxmlformats.org/officeDocument/2006/relationships/tags" Target="../tags/tag578.xml"/><Relationship Id="rId148" Type="http://schemas.openxmlformats.org/officeDocument/2006/relationships/tags" Target="../tags/tag632.xml"/><Relationship Id="rId169" Type="http://schemas.openxmlformats.org/officeDocument/2006/relationships/tags" Target="../tags/tag653.xml"/><Relationship Id="rId334" Type="http://schemas.openxmlformats.org/officeDocument/2006/relationships/tags" Target="../tags/tag818.xml"/><Relationship Id="rId355" Type="http://schemas.openxmlformats.org/officeDocument/2006/relationships/tags" Target="../tags/tag839.xml"/><Relationship Id="rId376" Type="http://schemas.openxmlformats.org/officeDocument/2006/relationships/tags" Target="../tags/tag860.xml"/><Relationship Id="rId397" Type="http://schemas.openxmlformats.org/officeDocument/2006/relationships/tags" Target="../tags/tag881.xml"/><Relationship Id="rId4" Type="http://schemas.openxmlformats.org/officeDocument/2006/relationships/tags" Target="../tags/tag488.xml"/><Relationship Id="rId180" Type="http://schemas.openxmlformats.org/officeDocument/2006/relationships/tags" Target="../tags/tag664.xml"/><Relationship Id="rId215" Type="http://schemas.openxmlformats.org/officeDocument/2006/relationships/tags" Target="../tags/tag699.xml"/><Relationship Id="rId236" Type="http://schemas.openxmlformats.org/officeDocument/2006/relationships/tags" Target="../tags/tag720.xml"/><Relationship Id="rId257" Type="http://schemas.openxmlformats.org/officeDocument/2006/relationships/tags" Target="../tags/tag741.xml"/><Relationship Id="rId278" Type="http://schemas.openxmlformats.org/officeDocument/2006/relationships/tags" Target="../tags/tag762.xml"/><Relationship Id="rId401" Type="http://schemas.openxmlformats.org/officeDocument/2006/relationships/tags" Target="../tags/tag885.xml"/><Relationship Id="rId422" Type="http://schemas.openxmlformats.org/officeDocument/2006/relationships/tags" Target="../tags/tag906.xml"/><Relationship Id="rId443" Type="http://schemas.openxmlformats.org/officeDocument/2006/relationships/tags" Target="../tags/tag927.xml"/><Relationship Id="rId303" Type="http://schemas.openxmlformats.org/officeDocument/2006/relationships/tags" Target="../tags/tag787.xml"/><Relationship Id="rId42" Type="http://schemas.openxmlformats.org/officeDocument/2006/relationships/tags" Target="../tags/tag526.xml"/><Relationship Id="rId84" Type="http://schemas.openxmlformats.org/officeDocument/2006/relationships/tags" Target="../tags/tag568.xml"/><Relationship Id="rId138" Type="http://schemas.openxmlformats.org/officeDocument/2006/relationships/tags" Target="../tags/tag622.xml"/><Relationship Id="rId345" Type="http://schemas.openxmlformats.org/officeDocument/2006/relationships/tags" Target="../tags/tag829.xml"/><Relationship Id="rId387" Type="http://schemas.openxmlformats.org/officeDocument/2006/relationships/tags" Target="../tags/tag871.xml"/><Relationship Id="rId191" Type="http://schemas.openxmlformats.org/officeDocument/2006/relationships/tags" Target="../tags/tag675.xml"/><Relationship Id="rId205" Type="http://schemas.openxmlformats.org/officeDocument/2006/relationships/tags" Target="../tags/tag689.xml"/><Relationship Id="rId247" Type="http://schemas.openxmlformats.org/officeDocument/2006/relationships/tags" Target="../tags/tag731.xml"/><Relationship Id="rId412" Type="http://schemas.openxmlformats.org/officeDocument/2006/relationships/tags" Target="../tags/tag896.xml"/><Relationship Id="rId107" Type="http://schemas.openxmlformats.org/officeDocument/2006/relationships/tags" Target="../tags/tag591.xml"/><Relationship Id="rId289" Type="http://schemas.openxmlformats.org/officeDocument/2006/relationships/tags" Target="../tags/tag773.xml"/><Relationship Id="rId11" Type="http://schemas.openxmlformats.org/officeDocument/2006/relationships/tags" Target="../tags/tag495.xml"/><Relationship Id="rId53" Type="http://schemas.openxmlformats.org/officeDocument/2006/relationships/tags" Target="../tags/tag537.xml"/><Relationship Id="rId149" Type="http://schemas.openxmlformats.org/officeDocument/2006/relationships/tags" Target="../tags/tag633.xml"/><Relationship Id="rId314" Type="http://schemas.openxmlformats.org/officeDocument/2006/relationships/tags" Target="../tags/tag798.xml"/><Relationship Id="rId356" Type="http://schemas.openxmlformats.org/officeDocument/2006/relationships/tags" Target="../tags/tag840.xml"/><Relationship Id="rId398" Type="http://schemas.openxmlformats.org/officeDocument/2006/relationships/tags" Target="../tags/tag882.xml"/><Relationship Id="rId95" Type="http://schemas.openxmlformats.org/officeDocument/2006/relationships/tags" Target="../tags/tag579.xml"/><Relationship Id="rId160" Type="http://schemas.openxmlformats.org/officeDocument/2006/relationships/tags" Target="../tags/tag644.xml"/><Relationship Id="rId216" Type="http://schemas.openxmlformats.org/officeDocument/2006/relationships/tags" Target="../tags/tag700.xml"/><Relationship Id="rId423" Type="http://schemas.openxmlformats.org/officeDocument/2006/relationships/tags" Target="../tags/tag907.xml"/><Relationship Id="rId258" Type="http://schemas.openxmlformats.org/officeDocument/2006/relationships/tags" Target="../tags/tag742.xml"/><Relationship Id="rId22" Type="http://schemas.openxmlformats.org/officeDocument/2006/relationships/tags" Target="../tags/tag506.xml"/><Relationship Id="rId64" Type="http://schemas.openxmlformats.org/officeDocument/2006/relationships/tags" Target="../tags/tag548.xml"/><Relationship Id="rId118" Type="http://schemas.openxmlformats.org/officeDocument/2006/relationships/tags" Target="../tags/tag602.xml"/><Relationship Id="rId325" Type="http://schemas.openxmlformats.org/officeDocument/2006/relationships/tags" Target="../tags/tag809.xml"/><Relationship Id="rId367" Type="http://schemas.openxmlformats.org/officeDocument/2006/relationships/tags" Target="../tags/tag851.xml"/><Relationship Id="rId171" Type="http://schemas.openxmlformats.org/officeDocument/2006/relationships/tags" Target="../tags/tag655.xml"/><Relationship Id="rId227" Type="http://schemas.openxmlformats.org/officeDocument/2006/relationships/tags" Target="../tags/tag711.xml"/><Relationship Id="rId269" Type="http://schemas.openxmlformats.org/officeDocument/2006/relationships/tags" Target="../tags/tag753.xml"/><Relationship Id="rId434" Type="http://schemas.openxmlformats.org/officeDocument/2006/relationships/tags" Target="../tags/tag918.xml"/><Relationship Id="rId33" Type="http://schemas.openxmlformats.org/officeDocument/2006/relationships/tags" Target="../tags/tag517.xml"/><Relationship Id="rId129" Type="http://schemas.openxmlformats.org/officeDocument/2006/relationships/tags" Target="../tags/tag613.xml"/><Relationship Id="rId280" Type="http://schemas.openxmlformats.org/officeDocument/2006/relationships/tags" Target="../tags/tag764.xml"/><Relationship Id="rId336" Type="http://schemas.openxmlformats.org/officeDocument/2006/relationships/tags" Target="../tags/tag820.xml"/></Relationships>
</file>

<file path=ppt/slides/_rels/slide13.xml.rels><?xml version="1.0" encoding="UTF-8" standalone="yes"?>
<Relationships xmlns="http://schemas.openxmlformats.org/package/2006/relationships"><Relationship Id="rId8" Type="http://schemas.openxmlformats.org/officeDocument/2006/relationships/tags" Target="../tags/tag940.xml"/><Relationship Id="rId13" Type="http://schemas.openxmlformats.org/officeDocument/2006/relationships/tags" Target="../tags/tag945.xml"/><Relationship Id="rId18" Type="http://schemas.openxmlformats.org/officeDocument/2006/relationships/tags" Target="../tags/tag950.xml"/><Relationship Id="rId3" Type="http://schemas.openxmlformats.org/officeDocument/2006/relationships/tags" Target="../tags/tag935.xml"/><Relationship Id="rId21" Type="http://schemas.openxmlformats.org/officeDocument/2006/relationships/tags" Target="../tags/tag953.xml"/><Relationship Id="rId7" Type="http://schemas.openxmlformats.org/officeDocument/2006/relationships/tags" Target="../tags/tag939.xml"/><Relationship Id="rId12" Type="http://schemas.openxmlformats.org/officeDocument/2006/relationships/tags" Target="../tags/tag944.xml"/><Relationship Id="rId17" Type="http://schemas.openxmlformats.org/officeDocument/2006/relationships/tags" Target="../tags/tag949.xml"/><Relationship Id="rId2" Type="http://schemas.openxmlformats.org/officeDocument/2006/relationships/tags" Target="../tags/tag934.xml"/><Relationship Id="rId16" Type="http://schemas.openxmlformats.org/officeDocument/2006/relationships/tags" Target="../tags/tag948.xml"/><Relationship Id="rId20" Type="http://schemas.openxmlformats.org/officeDocument/2006/relationships/tags" Target="../tags/tag952.xml"/><Relationship Id="rId1" Type="http://schemas.openxmlformats.org/officeDocument/2006/relationships/tags" Target="../tags/tag933.xml"/><Relationship Id="rId6" Type="http://schemas.openxmlformats.org/officeDocument/2006/relationships/tags" Target="../tags/tag938.xml"/><Relationship Id="rId11" Type="http://schemas.openxmlformats.org/officeDocument/2006/relationships/tags" Target="../tags/tag943.xml"/><Relationship Id="rId24" Type="http://schemas.openxmlformats.org/officeDocument/2006/relationships/slideLayout" Target="../slideLayouts/slideLayout12.xml"/><Relationship Id="rId5" Type="http://schemas.openxmlformats.org/officeDocument/2006/relationships/tags" Target="../tags/tag937.xml"/><Relationship Id="rId15" Type="http://schemas.openxmlformats.org/officeDocument/2006/relationships/tags" Target="../tags/tag947.xml"/><Relationship Id="rId23" Type="http://schemas.openxmlformats.org/officeDocument/2006/relationships/tags" Target="../tags/tag955.xml"/><Relationship Id="rId10" Type="http://schemas.openxmlformats.org/officeDocument/2006/relationships/tags" Target="../tags/tag942.xml"/><Relationship Id="rId19" Type="http://schemas.openxmlformats.org/officeDocument/2006/relationships/tags" Target="../tags/tag951.xml"/><Relationship Id="rId4" Type="http://schemas.openxmlformats.org/officeDocument/2006/relationships/tags" Target="../tags/tag936.xml"/><Relationship Id="rId9" Type="http://schemas.openxmlformats.org/officeDocument/2006/relationships/tags" Target="../tags/tag941.xml"/><Relationship Id="rId14" Type="http://schemas.openxmlformats.org/officeDocument/2006/relationships/tags" Target="../tags/tag946.xml"/><Relationship Id="rId22" Type="http://schemas.openxmlformats.org/officeDocument/2006/relationships/tags" Target="../tags/tag954.xml"/></Relationships>
</file>

<file path=ppt/slides/_rels/slide14.xml.rels><?xml version="1.0" encoding="UTF-8" standalone="yes"?>
<Relationships xmlns="http://schemas.openxmlformats.org/package/2006/relationships"><Relationship Id="rId8" Type="http://schemas.openxmlformats.org/officeDocument/2006/relationships/tags" Target="../tags/tag963.xml"/><Relationship Id="rId13" Type="http://schemas.openxmlformats.org/officeDocument/2006/relationships/tags" Target="../tags/tag968.xml"/><Relationship Id="rId18" Type="http://schemas.openxmlformats.org/officeDocument/2006/relationships/tags" Target="../tags/tag973.xml"/><Relationship Id="rId3" Type="http://schemas.openxmlformats.org/officeDocument/2006/relationships/tags" Target="../tags/tag958.xml"/><Relationship Id="rId21" Type="http://schemas.openxmlformats.org/officeDocument/2006/relationships/tags" Target="../tags/tag976.xml"/><Relationship Id="rId7" Type="http://schemas.openxmlformats.org/officeDocument/2006/relationships/tags" Target="../tags/tag962.xml"/><Relationship Id="rId12" Type="http://schemas.openxmlformats.org/officeDocument/2006/relationships/tags" Target="../tags/tag967.xml"/><Relationship Id="rId17" Type="http://schemas.openxmlformats.org/officeDocument/2006/relationships/tags" Target="../tags/tag972.xml"/><Relationship Id="rId2" Type="http://schemas.openxmlformats.org/officeDocument/2006/relationships/tags" Target="../tags/tag957.xml"/><Relationship Id="rId16" Type="http://schemas.openxmlformats.org/officeDocument/2006/relationships/tags" Target="../tags/tag971.xml"/><Relationship Id="rId20" Type="http://schemas.openxmlformats.org/officeDocument/2006/relationships/tags" Target="../tags/tag975.xml"/><Relationship Id="rId1" Type="http://schemas.openxmlformats.org/officeDocument/2006/relationships/tags" Target="../tags/tag956.xml"/><Relationship Id="rId6" Type="http://schemas.openxmlformats.org/officeDocument/2006/relationships/tags" Target="../tags/tag961.xml"/><Relationship Id="rId11" Type="http://schemas.openxmlformats.org/officeDocument/2006/relationships/tags" Target="../tags/tag966.xml"/><Relationship Id="rId24" Type="http://schemas.openxmlformats.org/officeDocument/2006/relationships/slideLayout" Target="../slideLayouts/slideLayout12.xml"/><Relationship Id="rId5" Type="http://schemas.openxmlformats.org/officeDocument/2006/relationships/tags" Target="../tags/tag960.xml"/><Relationship Id="rId15" Type="http://schemas.openxmlformats.org/officeDocument/2006/relationships/tags" Target="../tags/tag970.xml"/><Relationship Id="rId23" Type="http://schemas.openxmlformats.org/officeDocument/2006/relationships/tags" Target="../tags/tag978.xml"/><Relationship Id="rId10" Type="http://schemas.openxmlformats.org/officeDocument/2006/relationships/tags" Target="../tags/tag965.xml"/><Relationship Id="rId19" Type="http://schemas.openxmlformats.org/officeDocument/2006/relationships/tags" Target="../tags/tag974.xml"/><Relationship Id="rId4" Type="http://schemas.openxmlformats.org/officeDocument/2006/relationships/tags" Target="../tags/tag959.xml"/><Relationship Id="rId9" Type="http://schemas.openxmlformats.org/officeDocument/2006/relationships/tags" Target="../tags/tag964.xml"/><Relationship Id="rId14" Type="http://schemas.openxmlformats.org/officeDocument/2006/relationships/tags" Target="../tags/tag969.xml"/><Relationship Id="rId22" Type="http://schemas.openxmlformats.org/officeDocument/2006/relationships/tags" Target="../tags/tag9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realpython.com/html-css-python/" TargetMode="External"/><Relationship Id="rId2" Type="http://schemas.openxmlformats.org/officeDocument/2006/relationships/hyperlink" Target="https://debruine.github.io/shinyintro/web.html#:~:text=Shiny%20apps%20use%20jQuery%2C%20a,code%20from%20the%20www%2Fcustom." TargetMode="External"/><Relationship Id="rId1" Type="http://schemas.openxmlformats.org/officeDocument/2006/relationships/slideLayout" Target="../slideLayouts/slideLayout2.xml"/><Relationship Id="rId5" Type="http://schemas.openxmlformats.org/officeDocument/2006/relationships/hyperlink" Target="https://www.a11y-collective.com/blog/html-accessibility-programming-with-an-inclusive-perspective/" TargetMode="External"/><Relationship Id="rId4" Type="http://schemas.openxmlformats.org/officeDocument/2006/relationships/hyperlink" Target="https://developer.mozilla.org/en-US/docs/Learn_web_development/Core/Accessibility/CSS_and_JavaScrip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17" Type="http://schemas.openxmlformats.org/officeDocument/2006/relationships/tags" Target="../tags/tag1095.xml"/><Relationship Id="rId299" Type="http://schemas.openxmlformats.org/officeDocument/2006/relationships/tags" Target="../tags/tag1277.xml"/><Relationship Id="rId21" Type="http://schemas.openxmlformats.org/officeDocument/2006/relationships/tags" Target="../tags/tag999.xml"/><Relationship Id="rId63" Type="http://schemas.openxmlformats.org/officeDocument/2006/relationships/tags" Target="../tags/tag1041.xml"/><Relationship Id="rId159" Type="http://schemas.openxmlformats.org/officeDocument/2006/relationships/tags" Target="../tags/tag1137.xml"/><Relationship Id="rId324" Type="http://schemas.openxmlformats.org/officeDocument/2006/relationships/tags" Target="../tags/tag1302.xml"/><Relationship Id="rId366" Type="http://schemas.openxmlformats.org/officeDocument/2006/relationships/tags" Target="../tags/tag1344.xml"/><Relationship Id="rId170" Type="http://schemas.openxmlformats.org/officeDocument/2006/relationships/tags" Target="../tags/tag1148.xml"/><Relationship Id="rId226" Type="http://schemas.openxmlformats.org/officeDocument/2006/relationships/tags" Target="../tags/tag1204.xml"/><Relationship Id="rId433" Type="http://schemas.openxmlformats.org/officeDocument/2006/relationships/tags" Target="../tags/tag1411.xml"/><Relationship Id="rId268" Type="http://schemas.openxmlformats.org/officeDocument/2006/relationships/tags" Target="../tags/tag1246.xml"/><Relationship Id="rId32" Type="http://schemas.openxmlformats.org/officeDocument/2006/relationships/tags" Target="../tags/tag1010.xml"/><Relationship Id="rId74" Type="http://schemas.openxmlformats.org/officeDocument/2006/relationships/tags" Target="../tags/tag1052.xml"/><Relationship Id="rId128" Type="http://schemas.openxmlformats.org/officeDocument/2006/relationships/tags" Target="../tags/tag1106.xml"/><Relationship Id="rId335" Type="http://schemas.openxmlformats.org/officeDocument/2006/relationships/tags" Target="../tags/tag1313.xml"/><Relationship Id="rId377" Type="http://schemas.openxmlformats.org/officeDocument/2006/relationships/tags" Target="../tags/tag1355.xml"/><Relationship Id="rId5" Type="http://schemas.openxmlformats.org/officeDocument/2006/relationships/tags" Target="../tags/tag983.xml"/><Relationship Id="rId181" Type="http://schemas.openxmlformats.org/officeDocument/2006/relationships/tags" Target="../tags/tag1159.xml"/><Relationship Id="rId237" Type="http://schemas.openxmlformats.org/officeDocument/2006/relationships/tags" Target="../tags/tag1215.xml"/><Relationship Id="rId402" Type="http://schemas.openxmlformats.org/officeDocument/2006/relationships/tags" Target="../tags/tag1380.xml"/><Relationship Id="rId279" Type="http://schemas.openxmlformats.org/officeDocument/2006/relationships/tags" Target="../tags/tag1257.xml"/><Relationship Id="rId444" Type="http://schemas.openxmlformats.org/officeDocument/2006/relationships/tags" Target="../tags/tag1422.xml"/><Relationship Id="rId43" Type="http://schemas.openxmlformats.org/officeDocument/2006/relationships/tags" Target="../tags/tag1021.xml"/><Relationship Id="rId139" Type="http://schemas.openxmlformats.org/officeDocument/2006/relationships/tags" Target="../tags/tag1117.xml"/><Relationship Id="rId290" Type="http://schemas.openxmlformats.org/officeDocument/2006/relationships/tags" Target="../tags/tag1268.xml"/><Relationship Id="rId304" Type="http://schemas.openxmlformats.org/officeDocument/2006/relationships/tags" Target="../tags/tag1282.xml"/><Relationship Id="rId346" Type="http://schemas.openxmlformats.org/officeDocument/2006/relationships/tags" Target="../tags/tag1324.xml"/><Relationship Id="rId388" Type="http://schemas.openxmlformats.org/officeDocument/2006/relationships/tags" Target="../tags/tag1366.xml"/><Relationship Id="rId85" Type="http://schemas.openxmlformats.org/officeDocument/2006/relationships/tags" Target="../tags/tag1063.xml"/><Relationship Id="rId150" Type="http://schemas.openxmlformats.org/officeDocument/2006/relationships/tags" Target="../tags/tag1128.xml"/><Relationship Id="rId192" Type="http://schemas.openxmlformats.org/officeDocument/2006/relationships/tags" Target="../tags/tag1170.xml"/><Relationship Id="rId206" Type="http://schemas.openxmlformats.org/officeDocument/2006/relationships/tags" Target="../tags/tag1184.xml"/><Relationship Id="rId413" Type="http://schemas.openxmlformats.org/officeDocument/2006/relationships/tags" Target="../tags/tag1391.xml"/><Relationship Id="rId248" Type="http://schemas.openxmlformats.org/officeDocument/2006/relationships/tags" Target="../tags/tag1226.xml"/><Relationship Id="rId12" Type="http://schemas.openxmlformats.org/officeDocument/2006/relationships/tags" Target="../tags/tag990.xml"/><Relationship Id="rId108" Type="http://schemas.openxmlformats.org/officeDocument/2006/relationships/tags" Target="../tags/tag1086.xml"/><Relationship Id="rId315" Type="http://schemas.openxmlformats.org/officeDocument/2006/relationships/tags" Target="../tags/tag1293.xml"/><Relationship Id="rId357" Type="http://schemas.openxmlformats.org/officeDocument/2006/relationships/tags" Target="../tags/tag1335.xml"/><Relationship Id="rId54" Type="http://schemas.openxmlformats.org/officeDocument/2006/relationships/tags" Target="../tags/tag1032.xml"/><Relationship Id="rId75" Type="http://schemas.openxmlformats.org/officeDocument/2006/relationships/tags" Target="../tags/tag1053.xml"/><Relationship Id="rId96" Type="http://schemas.openxmlformats.org/officeDocument/2006/relationships/tags" Target="../tags/tag1074.xml"/><Relationship Id="rId140" Type="http://schemas.openxmlformats.org/officeDocument/2006/relationships/tags" Target="../tags/tag1118.xml"/><Relationship Id="rId161" Type="http://schemas.openxmlformats.org/officeDocument/2006/relationships/tags" Target="../tags/tag1139.xml"/><Relationship Id="rId182" Type="http://schemas.openxmlformats.org/officeDocument/2006/relationships/tags" Target="../tags/tag1160.xml"/><Relationship Id="rId217" Type="http://schemas.openxmlformats.org/officeDocument/2006/relationships/tags" Target="../tags/tag1195.xml"/><Relationship Id="rId378" Type="http://schemas.openxmlformats.org/officeDocument/2006/relationships/tags" Target="../tags/tag1356.xml"/><Relationship Id="rId399" Type="http://schemas.openxmlformats.org/officeDocument/2006/relationships/tags" Target="../tags/tag1377.xml"/><Relationship Id="rId403" Type="http://schemas.openxmlformats.org/officeDocument/2006/relationships/tags" Target="../tags/tag1381.xml"/><Relationship Id="rId6" Type="http://schemas.openxmlformats.org/officeDocument/2006/relationships/tags" Target="../tags/tag984.xml"/><Relationship Id="rId238" Type="http://schemas.openxmlformats.org/officeDocument/2006/relationships/tags" Target="../tags/tag1216.xml"/><Relationship Id="rId259" Type="http://schemas.openxmlformats.org/officeDocument/2006/relationships/tags" Target="../tags/tag1237.xml"/><Relationship Id="rId424" Type="http://schemas.openxmlformats.org/officeDocument/2006/relationships/tags" Target="../tags/tag1402.xml"/><Relationship Id="rId445" Type="http://schemas.openxmlformats.org/officeDocument/2006/relationships/tags" Target="../tags/tag1423.xml"/><Relationship Id="rId23" Type="http://schemas.openxmlformats.org/officeDocument/2006/relationships/tags" Target="../tags/tag1001.xml"/><Relationship Id="rId119" Type="http://schemas.openxmlformats.org/officeDocument/2006/relationships/tags" Target="../tags/tag1097.xml"/><Relationship Id="rId270" Type="http://schemas.openxmlformats.org/officeDocument/2006/relationships/tags" Target="../tags/tag1248.xml"/><Relationship Id="rId291" Type="http://schemas.openxmlformats.org/officeDocument/2006/relationships/tags" Target="../tags/tag1269.xml"/><Relationship Id="rId305" Type="http://schemas.openxmlformats.org/officeDocument/2006/relationships/tags" Target="../tags/tag1283.xml"/><Relationship Id="rId326" Type="http://schemas.openxmlformats.org/officeDocument/2006/relationships/tags" Target="../tags/tag1304.xml"/><Relationship Id="rId347" Type="http://schemas.openxmlformats.org/officeDocument/2006/relationships/tags" Target="../tags/tag1325.xml"/><Relationship Id="rId44" Type="http://schemas.openxmlformats.org/officeDocument/2006/relationships/tags" Target="../tags/tag1022.xml"/><Relationship Id="rId65" Type="http://schemas.openxmlformats.org/officeDocument/2006/relationships/tags" Target="../tags/tag1043.xml"/><Relationship Id="rId86" Type="http://schemas.openxmlformats.org/officeDocument/2006/relationships/tags" Target="../tags/tag1064.xml"/><Relationship Id="rId130" Type="http://schemas.openxmlformats.org/officeDocument/2006/relationships/tags" Target="../tags/tag1108.xml"/><Relationship Id="rId151" Type="http://schemas.openxmlformats.org/officeDocument/2006/relationships/tags" Target="../tags/tag1129.xml"/><Relationship Id="rId368" Type="http://schemas.openxmlformats.org/officeDocument/2006/relationships/tags" Target="../tags/tag1346.xml"/><Relationship Id="rId389" Type="http://schemas.openxmlformats.org/officeDocument/2006/relationships/tags" Target="../tags/tag1367.xml"/><Relationship Id="rId172" Type="http://schemas.openxmlformats.org/officeDocument/2006/relationships/tags" Target="../tags/tag1150.xml"/><Relationship Id="rId193" Type="http://schemas.openxmlformats.org/officeDocument/2006/relationships/tags" Target="../tags/tag1171.xml"/><Relationship Id="rId207" Type="http://schemas.openxmlformats.org/officeDocument/2006/relationships/tags" Target="../tags/tag1185.xml"/><Relationship Id="rId228" Type="http://schemas.openxmlformats.org/officeDocument/2006/relationships/tags" Target="../tags/tag1206.xml"/><Relationship Id="rId249" Type="http://schemas.openxmlformats.org/officeDocument/2006/relationships/tags" Target="../tags/tag1227.xml"/><Relationship Id="rId414" Type="http://schemas.openxmlformats.org/officeDocument/2006/relationships/tags" Target="../tags/tag1392.xml"/><Relationship Id="rId435" Type="http://schemas.openxmlformats.org/officeDocument/2006/relationships/tags" Target="../tags/tag1413.xml"/><Relationship Id="rId13" Type="http://schemas.openxmlformats.org/officeDocument/2006/relationships/tags" Target="../tags/tag991.xml"/><Relationship Id="rId109" Type="http://schemas.openxmlformats.org/officeDocument/2006/relationships/tags" Target="../tags/tag1087.xml"/><Relationship Id="rId260" Type="http://schemas.openxmlformats.org/officeDocument/2006/relationships/tags" Target="../tags/tag1238.xml"/><Relationship Id="rId281" Type="http://schemas.openxmlformats.org/officeDocument/2006/relationships/tags" Target="../tags/tag1259.xml"/><Relationship Id="rId316" Type="http://schemas.openxmlformats.org/officeDocument/2006/relationships/tags" Target="../tags/tag1294.xml"/><Relationship Id="rId337" Type="http://schemas.openxmlformats.org/officeDocument/2006/relationships/tags" Target="../tags/tag1315.xml"/><Relationship Id="rId34" Type="http://schemas.openxmlformats.org/officeDocument/2006/relationships/tags" Target="../tags/tag1012.xml"/><Relationship Id="rId55" Type="http://schemas.openxmlformats.org/officeDocument/2006/relationships/tags" Target="../tags/tag1033.xml"/><Relationship Id="rId76" Type="http://schemas.openxmlformats.org/officeDocument/2006/relationships/tags" Target="../tags/tag1054.xml"/><Relationship Id="rId97" Type="http://schemas.openxmlformats.org/officeDocument/2006/relationships/tags" Target="../tags/tag1075.xml"/><Relationship Id="rId120" Type="http://schemas.openxmlformats.org/officeDocument/2006/relationships/tags" Target="../tags/tag1098.xml"/><Relationship Id="rId141" Type="http://schemas.openxmlformats.org/officeDocument/2006/relationships/tags" Target="../tags/tag1119.xml"/><Relationship Id="rId358" Type="http://schemas.openxmlformats.org/officeDocument/2006/relationships/tags" Target="../tags/tag1336.xml"/><Relationship Id="rId379" Type="http://schemas.openxmlformats.org/officeDocument/2006/relationships/tags" Target="../tags/tag1357.xml"/><Relationship Id="rId7" Type="http://schemas.openxmlformats.org/officeDocument/2006/relationships/tags" Target="../tags/tag985.xml"/><Relationship Id="rId162" Type="http://schemas.openxmlformats.org/officeDocument/2006/relationships/tags" Target="../tags/tag1140.xml"/><Relationship Id="rId183" Type="http://schemas.openxmlformats.org/officeDocument/2006/relationships/tags" Target="../tags/tag1161.xml"/><Relationship Id="rId218" Type="http://schemas.openxmlformats.org/officeDocument/2006/relationships/tags" Target="../tags/tag1196.xml"/><Relationship Id="rId239" Type="http://schemas.openxmlformats.org/officeDocument/2006/relationships/tags" Target="../tags/tag1217.xml"/><Relationship Id="rId390" Type="http://schemas.openxmlformats.org/officeDocument/2006/relationships/tags" Target="../tags/tag1368.xml"/><Relationship Id="rId404" Type="http://schemas.openxmlformats.org/officeDocument/2006/relationships/tags" Target="../tags/tag1382.xml"/><Relationship Id="rId425" Type="http://schemas.openxmlformats.org/officeDocument/2006/relationships/tags" Target="../tags/tag1403.xml"/><Relationship Id="rId446" Type="http://schemas.openxmlformats.org/officeDocument/2006/relationships/tags" Target="../tags/tag1424.xml"/><Relationship Id="rId250" Type="http://schemas.openxmlformats.org/officeDocument/2006/relationships/tags" Target="../tags/tag1228.xml"/><Relationship Id="rId271" Type="http://schemas.openxmlformats.org/officeDocument/2006/relationships/tags" Target="../tags/tag1249.xml"/><Relationship Id="rId292" Type="http://schemas.openxmlformats.org/officeDocument/2006/relationships/tags" Target="../tags/tag1270.xml"/><Relationship Id="rId306" Type="http://schemas.openxmlformats.org/officeDocument/2006/relationships/tags" Target="../tags/tag1284.xml"/><Relationship Id="rId24" Type="http://schemas.openxmlformats.org/officeDocument/2006/relationships/tags" Target="../tags/tag1002.xml"/><Relationship Id="rId45" Type="http://schemas.openxmlformats.org/officeDocument/2006/relationships/tags" Target="../tags/tag1023.xml"/><Relationship Id="rId66" Type="http://schemas.openxmlformats.org/officeDocument/2006/relationships/tags" Target="../tags/tag1044.xml"/><Relationship Id="rId87" Type="http://schemas.openxmlformats.org/officeDocument/2006/relationships/tags" Target="../tags/tag1065.xml"/><Relationship Id="rId110" Type="http://schemas.openxmlformats.org/officeDocument/2006/relationships/tags" Target="../tags/tag1088.xml"/><Relationship Id="rId131" Type="http://schemas.openxmlformats.org/officeDocument/2006/relationships/tags" Target="../tags/tag1109.xml"/><Relationship Id="rId327" Type="http://schemas.openxmlformats.org/officeDocument/2006/relationships/tags" Target="../tags/tag1305.xml"/><Relationship Id="rId348" Type="http://schemas.openxmlformats.org/officeDocument/2006/relationships/tags" Target="../tags/tag1326.xml"/><Relationship Id="rId369" Type="http://schemas.openxmlformats.org/officeDocument/2006/relationships/tags" Target="../tags/tag1347.xml"/><Relationship Id="rId152" Type="http://schemas.openxmlformats.org/officeDocument/2006/relationships/tags" Target="../tags/tag1130.xml"/><Relationship Id="rId173" Type="http://schemas.openxmlformats.org/officeDocument/2006/relationships/tags" Target="../tags/tag1151.xml"/><Relationship Id="rId194" Type="http://schemas.openxmlformats.org/officeDocument/2006/relationships/tags" Target="../tags/tag1172.xml"/><Relationship Id="rId208" Type="http://schemas.openxmlformats.org/officeDocument/2006/relationships/tags" Target="../tags/tag1186.xml"/><Relationship Id="rId229" Type="http://schemas.openxmlformats.org/officeDocument/2006/relationships/tags" Target="../tags/tag1207.xml"/><Relationship Id="rId380" Type="http://schemas.openxmlformats.org/officeDocument/2006/relationships/tags" Target="../tags/tag1358.xml"/><Relationship Id="rId415" Type="http://schemas.openxmlformats.org/officeDocument/2006/relationships/tags" Target="../tags/tag1393.xml"/><Relationship Id="rId436" Type="http://schemas.openxmlformats.org/officeDocument/2006/relationships/tags" Target="../tags/tag1414.xml"/><Relationship Id="rId240" Type="http://schemas.openxmlformats.org/officeDocument/2006/relationships/tags" Target="../tags/tag1218.xml"/><Relationship Id="rId261" Type="http://schemas.openxmlformats.org/officeDocument/2006/relationships/tags" Target="../tags/tag1239.xml"/><Relationship Id="rId14" Type="http://schemas.openxmlformats.org/officeDocument/2006/relationships/tags" Target="../tags/tag992.xml"/><Relationship Id="rId35" Type="http://schemas.openxmlformats.org/officeDocument/2006/relationships/tags" Target="../tags/tag1013.xml"/><Relationship Id="rId56" Type="http://schemas.openxmlformats.org/officeDocument/2006/relationships/tags" Target="../tags/tag1034.xml"/><Relationship Id="rId77" Type="http://schemas.openxmlformats.org/officeDocument/2006/relationships/tags" Target="../tags/tag1055.xml"/><Relationship Id="rId100" Type="http://schemas.openxmlformats.org/officeDocument/2006/relationships/tags" Target="../tags/tag1078.xml"/><Relationship Id="rId282" Type="http://schemas.openxmlformats.org/officeDocument/2006/relationships/tags" Target="../tags/tag1260.xml"/><Relationship Id="rId317" Type="http://schemas.openxmlformats.org/officeDocument/2006/relationships/tags" Target="../tags/tag1295.xml"/><Relationship Id="rId338" Type="http://schemas.openxmlformats.org/officeDocument/2006/relationships/tags" Target="../tags/tag1316.xml"/><Relationship Id="rId359" Type="http://schemas.openxmlformats.org/officeDocument/2006/relationships/tags" Target="../tags/tag1337.xml"/><Relationship Id="rId8" Type="http://schemas.openxmlformats.org/officeDocument/2006/relationships/tags" Target="../tags/tag986.xml"/><Relationship Id="rId98" Type="http://schemas.openxmlformats.org/officeDocument/2006/relationships/tags" Target="../tags/tag1076.xml"/><Relationship Id="rId121" Type="http://schemas.openxmlformats.org/officeDocument/2006/relationships/tags" Target="../tags/tag1099.xml"/><Relationship Id="rId142" Type="http://schemas.openxmlformats.org/officeDocument/2006/relationships/tags" Target="../tags/tag1120.xml"/><Relationship Id="rId163" Type="http://schemas.openxmlformats.org/officeDocument/2006/relationships/tags" Target="../tags/tag1141.xml"/><Relationship Id="rId184" Type="http://schemas.openxmlformats.org/officeDocument/2006/relationships/tags" Target="../tags/tag1162.xml"/><Relationship Id="rId219" Type="http://schemas.openxmlformats.org/officeDocument/2006/relationships/tags" Target="../tags/tag1197.xml"/><Relationship Id="rId370" Type="http://schemas.openxmlformats.org/officeDocument/2006/relationships/tags" Target="../tags/tag1348.xml"/><Relationship Id="rId391" Type="http://schemas.openxmlformats.org/officeDocument/2006/relationships/tags" Target="../tags/tag1369.xml"/><Relationship Id="rId405" Type="http://schemas.openxmlformats.org/officeDocument/2006/relationships/tags" Target="../tags/tag1383.xml"/><Relationship Id="rId426" Type="http://schemas.openxmlformats.org/officeDocument/2006/relationships/tags" Target="../tags/tag1404.xml"/><Relationship Id="rId447" Type="http://schemas.openxmlformats.org/officeDocument/2006/relationships/tags" Target="../tags/tag1425.xml"/><Relationship Id="rId230" Type="http://schemas.openxmlformats.org/officeDocument/2006/relationships/tags" Target="../tags/tag1208.xml"/><Relationship Id="rId251" Type="http://schemas.openxmlformats.org/officeDocument/2006/relationships/tags" Target="../tags/tag1229.xml"/><Relationship Id="rId25" Type="http://schemas.openxmlformats.org/officeDocument/2006/relationships/tags" Target="../tags/tag1003.xml"/><Relationship Id="rId46" Type="http://schemas.openxmlformats.org/officeDocument/2006/relationships/tags" Target="../tags/tag1024.xml"/><Relationship Id="rId67" Type="http://schemas.openxmlformats.org/officeDocument/2006/relationships/tags" Target="../tags/tag1045.xml"/><Relationship Id="rId272" Type="http://schemas.openxmlformats.org/officeDocument/2006/relationships/tags" Target="../tags/tag1250.xml"/><Relationship Id="rId293" Type="http://schemas.openxmlformats.org/officeDocument/2006/relationships/tags" Target="../tags/tag1271.xml"/><Relationship Id="rId307" Type="http://schemas.openxmlformats.org/officeDocument/2006/relationships/tags" Target="../tags/tag1285.xml"/><Relationship Id="rId328" Type="http://schemas.openxmlformats.org/officeDocument/2006/relationships/tags" Target="../tags/tag1306.xml"/><Relationship Id="rId349" Type="http://schemas.openxmlformats.org/officeDocument/2006/relationships/tags" Target="../tags/tag1327.xml"/><Relationship Id="rId88" Type="http://schemas.openxmlformats.org/officeDocument/2006/relationships/tags" Target="../tags/tag1066.xml"/><Relationship Id="rId111" Type="http://schemas.openxmlformats.org/officeDocument/2006/relationships/tags" Target="../tags/tag1089.xml"/><Relationship Id="rId132" Type="http://schemas.openxmlformats.org/officeDocument/2006/relationships/tags" Target="../tags/tag1110.xml"/><Relationship Id="rId153" Type="http://schemas.openxmlformats.org/officeDocument/2006/relationships/tags" Target="../tags/tag1131.xml"/><Relationship Id="rId174" Type="http://schemas.openxmlformats.org/officeDocument/2006/relationships/tags" Target="../tags/tag1152.xml"/><Relationship Id="rId195" Type="http://schemas.openxmlformats.org/officeDocument/2006/relationships/tags" Target="../tags/tag1173.xml"/><Relationship Id="rId209" Type="http://schemas.openxmlformats.org/officeDocument/2006/relationships/tags" Target="../tags/tag1187.xml"/><Relationship Id="rId360" Type="http://schemas.openxmlformats.org/officeDocument/2006/relationships/tags" Target="../tags/tag1338.xml"/><Relationship Id="rId381" Type="http://schemas.openxmlformats.org/officeDocument/2006/relationships/tags" Target="../tags/tag1359.xml"/><Relationship Id="rId416" Type="http://schemas.openxmlformats.org/officeDocument/2006/relationships/tags" Target="../tags/tag1394.xml"/><Relationship Id="rId220" Type="http://schemas.openxmlformats.org/officeDocument/2006/relationships/tags" Target="../tags/tag1198.xml"/><Relationship Id="rId241" Type="http://schemas.openxmlformats.org/officeDocument/2006/relationships/tags" Target="../tags/tag1219.xml"/><Relationship Id="rId437" Type="http://schemas.openxmlformats.org/officeDocument/2006/relationships/tags" Target="../tags/tag1415.xml"/><Relationship Id="rId15" Type="http://schemas.openxmlformats.org/officeDocument/2006/relationships/tags" Target="../tags/tag993.xml"/><Relationship Id="rId36" Type="http://schemas.openxmlformats.org/officeDocument/2006/relationships/tags" Target="../tags/tag1014.xml"/><Relationship Id="rId57" Type="http://schemas.openxmlformats.org/officeDocument/2006/relationships/tags" Target="../tags/tag1035.xml"/><Relationship Id="rId262" Type="http://schemas.openxmlformats.org/officeDocument/2006/relationships/tags" Target="../tags/tag1240.xml"/><Relationship Id="rId283" Type="http://schemas.openxmlformats.org/officeDocument/2006/relationships/tags" Target="../tags/tag1261.xml"/><Relationship Id="rId318" Type="http://schemas.openxmlformats.org/officeDocument/2006/relationships/tags" Target="../tags/tag1296.xml"/><Relationship Id="rId339" Type="http://schemas.openxmlformats.org/officeDocument/2006/relationships/tags" Target="../tags/tag1317.xml"/><Relationship Id="rId78" Type="http://schemas.openxmlformats.org/officeDocument/2006/relationships/tags" Target="../tags/tag1056.xml"/><Relationship Id="rId99" Type="http://schemas.openxmlformats.org/officeDocument/2006/relationships/tags" Target="../tags/tag1077.xml"/><Relationship Id="rId101" Type="http://schemas.openxmlformats.org/officeDocument/2006/relationships/tags" Target="../tags/tag1079.xml"/><Relationship Id="rId122" Type="http://schemas.openxmlformats.org/officeDocument/2006/relationships/tags" Target="../tags/tag1100.xml"/><Relationship Id="rId143" Type="http://schemas.openxmlformats.org/officeDocument/2006/relationships/tags" Target="../tags/tag1121.xml"/><Relationship Id="rId164" Type="http://schemas.openxmlformats.org/officeDocument/2006/relationships/tags" Target="../tags/tag1142.xml"/><Relationship Id="rId185" Type="http://schemas.openxmlformats.org/officeDocument/2006/relationships/tags" Target="../tags/tag1163.xml"/><Relationship Id="rId350" Type="http://schemas.openxmlformats.org/officeDocument/2006/relationships/tags" Target="../tags/tag1328.xml"/><Relationship Id="rId371" Type="http://schemas.openxmlformats.org/officeDocument/2006/relationships/tags" Target="../tags/tag1349.xml"/><Relationship Id="rId406" Type="http://schemas.openxmlformats.org/officeDocument/2006/relationships/tags" Target="../tags/tag1384.xml"/><Relationship Id="rId9" Type="http://schemas.openxmlformats.org/officeDocument/2006/relationships/tags" Target="../tags/tag987.xml"/><Relationship Id="rId210" Type="http://schemas.openxmlformats.org/officeDocument/2006/relationships/tags" Target="../tags/tag1188.xml"/><Relationship Id="rId392" Type="http://schemas.openxmlformats.org/officeDocument/2006/relationships/tags" Target="../tags/tag1370.xml"/><Relationship Id="rId427" Type="http://schemas.openxmlformats.org/officeDocument/2006/relationships/tags" Target="../tags/tag1405.xml"/><Relationship Id="rId448" Type="http://schemas.openxmlformats.org/officeDocument/2006/relationships/tags" Target="../tags/tag1426.xml"/><Relationship Id="rId26" Type="http://schemas.openxmlformats.org/officeDocument/2006/relationships/tags" Target="../tags/tag1004.xml"/><Relationship Id="rId231" Type="http://schemas.openxmlformats.org/officeDocument/2006/relationships/tags" Target="../tags/tag1209.xml"/><Relationship Id="rId252" Type="http://schemas.openxmlformats.org/officeDocument/2006/relationships/tags" Target="../tags/tag1230.xml"/><Relationship Id="rId273" Type="http://schemas.openxmlformats.org/officeDocument/2006/relationships/tags" Target="../tags/tag1251.xml"/><Relationship Id="rId294" Type="http://schemas.openxmlformats.org/officeDocument/2006/relationships/tags" Target="../tags/tag1272.xml"/><Relationship Id="rId308" Type="http://schemas.openxmlformats.org/officeDocument/2006/relationships/tags" Target="../tags/tag1286.xml"/><Relationship Id="rId329" Type="http://schemas.openxmlformats.org/officeDocument/2006/relationships/tags" Target="../tags/tag1307.xml"/><Relationship Id="rId47" Type="http://schemas.openxmlformats.org/officeDocument/2006/relationships/tags" Target="../tags/tag1025.xml"/><Relationship Id="rId68" Type="http://schemas.openxmlformats.org/officeDocument/2006/relationships/tags" Target="../tags/tag1046.xml"/><Relationship Id="rId89" Type="http://schemas.openxmlformats.org/officeDocument/2006/relationships/tags" Target="../tags/tag1067.xml"/><Relationship Id="rId112" Type="http://schemas.openxmlformats.org/officeDocument/2006/relationships/tags" Target="../tags/tag1090.xml"/><Relationship Id="rId133" Type="http://schemas.openxmlformats.org/officeDocument/2006/relationships/tags" Target="../tags/tag1111.xml"/><Relationship Id="rId154" Type="http://schemas.openxmlformats.org/officeDocument/2006/relationships/tags" Target="../tags/tag1132.xml"/><Relationship Id="rId175" Type="http://schemas.openxmlformats.org/officeDocument/2006/relationships/tags" Target="../tags/tag1153.xml"/><Relationship Id="rId340" Type="http://schemas.openxmlformats.org/officeDocument/2006/relationships/tags" Target="../tags/tag1318.xml"/><Relationship Id="rId361" Type="http://schemas.openxmlformats.org/officeDocument/2006/relationships/tags" Target="../tags/tag1339.xml"/><Relationship Id="rId196" Type="http://schemas.openxmlformats.org/officeDocument/2006/relationships/tags" Target="../tags/tag1174.xml"/><Relationship Id="rId200" Type="http://schemas.openxmlformats.org/officeDocument/2006/relationships/tags" Target="../tags/tag1178.xml"/><Relationship Id="rId382" Type="http://schemas.openxmlformats.org/officeDocument/2006/relationships/tags" Target="../tags/tag1360.xml"/><Relationship Id="rId417" Type="http://schemas.openxmlformats.org/officeDocument/2006/relationships/tags" Target="../tags/tag1395.xml"/><Relationship Id="rId438" Type="http://schemas.openxmlformats.org/officeDocument/2006/relationships/tags" Target="../tags/tag1416.xml"/><Relationship Id="rId16" Type="http://schemas.openxmlformats.org/officeDocument/2006/relationships/tags" Target="../tags/tag994.xml"/><Relationship Id="rId221" Type="http://schemas.openxmlformats.org/officeDocument/2006/relationships/tags" Target="../tags/tag1199.xml"/><Relationship Id="rId242" Type="http://schemas.openxmlformats.org/officeDocument/2006/relationships/tags" Target="../tags/tag1220.xml"/><Relationship Id="rId263" Type="http://schemas.openxmlformats.org/officeDocument/2006/relationships/tags" Target="../tags/tag1241.xml"/><Relationship Id="rId284" Type="http://schemas.openxmlformats.org/officeDocument/2006/relationships/tags" Target="../tags/tag1262.xml"/><Relationship Id="rId319" Type="http://schemas.openxmlformats.org/officeDocument/2006/relationships/tags" Target="../tags/tag1297.xml"/><Relationship Id="rId37" Type="http://schemas.openxmlformats.org/officeDocument/2006/relationships/tags" Target="../tags/tag1015.xml"/><Relationship Id="rId58" Type="http://schemas.openxmlformats.org/officeDocument/2006/relationships/tags" Target="../tags/tag1036.xml"/><Relationship Id="rId79" Type="http://schemas.openxmlformats.org/officeDocument/2006/relationships/tags" Target="../tags/tag1057.xml"/><Relationship Id="rId102" Type="http://schemas.openxmlformats.org/officeDocument/2006/relationships/tags" Target="../tags/tag1080.xml"/><Relationship Id="rId123" Type="http://schemas.openxmlformats.org/officeDocument/2006/relationships/tags" Target="../tags/tag1101.xml"/><Relationship Id="rId144" Type="http://schemas.openxmlformats.org/officeDocument/2006/relationships/tags" Target="../tags/tag1122.xml"/><Relationship Id="rId330" Type="http://schemas.openxmlformats.org/officeDocument/2006/relationships/tags" Target="../tags/tag1308.xml"/><Relationship Id="rId90" Type="http://schemas.openxmlformats.org/officeDocument/2006/relationships/tags" Target="../tags/tag1068.xml"/><Relationship Id="rId165" Type="http://schemas.openxmlformats.org/officeDocument/2006/relationships/tags" Target="../tags/tag1143.xml"/><Relationship Id="rId186" Type="http://schemas.openxmlformats.org/officeDocument/2006/relationships/tags" Target="../tags/tag1164.xml"/><Relationship Id="rId351" Type="http://schemas.openxmlformats.org/officeDocument/2006/relationships/tags" Target="../tags/tag1329.xml"/><Relationship Id="rId372" Type="http://schemas.openxmlformats.org/officeDocument/2006/relationships/tags" Target="../tags/tag1350.xml"/><Relationship Id="rId393" Type="http://schemas.openxmlformats.org/officeDocument/2006/relationships/tags" Target="../tags/tag1371.xml"/><Relationship Id="rId407" Type="http://schemas.openxmlformats.org/officeDocument/2006/relationships/tags" Target="../tags/tag1385.xml"/><Relationship Id="rId428" Type="http://schemas.openxmlformats.org/officeDocument/2006/relationships/tags" Target="../tags/tag1406.xml"/><Relationship Id="rId449" Type="http://schemas.openxmlformats.org/officeDocument/2006/relationships/slideLayout" Target="../slideLayouts/slideLayout12.xml"/><Relationship Id="rId211" Type="http://schemas.openxmlformats.org/officeDocument/2006/relationships/tags" Target="../tags/tag1189.xml"/><Relationship Id="rId232" Type="http://schemas.openxmlformats.org/officeDocument/2006/relationships/tags" Target="../tags/tag1210.xml"/><Relationship Id="rId253" Type="http://schemas.openxmlformats.org/officeDocument/2006/relationships/tags" Target="../tags/tag1231.xml"/><Relationship Id="rId274" Type="http://schemas.openxmlformats.org/officeDocument/2006/relationships/tags" Target="../tags/tag1252.xml"/><Relationship Id="rId295" Type="http://schemas.openxmlformats.org/officeDocument/2006/relationships/tags" Target="../tags/tag1273.xml"/><Relationship Id="rId309" Type="http://schemas.openxmlformats.org/officeDocument/2006/relationships/tags" Target="../tags/tag1287.xml"/><Relationship Id="rId27" Type="http://schemas.openxmlformats.org/officeDocument/2006/relationships/tags" Target="../tags/tag1005.xml"/><Relationship Id="rId48" Type="http://schemas.openxmlformats.org/officeDocument/2006/relationships/tags" Target="../tags/tag1026.xml"/><Relationship Id="rId69" Type="http://schemas.openxmlformats.org/officeDocument/2006/relationships/tags" Target="../tags/tag1047.xml"/><Relationship Id="rId113" Type="http://schemas.openxmlformats.org/officeDocument/2006/relationships/tags" Target="../tags/tag1091.xml"/><Relationship Id="rId134" Type="http://schemas.openxmlformats.org/officeDocument/2006/relationships/tags" Target="../tags/tag1112.xml"/><Relationship Id="rId320" Type="http://schemas.openxmlformats.org/officeDocument/2006/relationships/tags" Target="../tags/tag1298.xml"/><Relationship Id="rId80" Type="http://schemas.openxmlformats.org/officeDocument/2006/relationships/tags" Target="../tags/tag1058.xml"/><Relationship Id="rId155" Type="http://schemas.openxmlformats.org/officeDocument/2006/relationships/tags" Target="../tags/tag1133.xml"/><Relationship Id="rId176" Type="http://schemas.openxmlformats.org/officeDocument/2006/relationships/tags" Target="../tags/tag1154.xml"/><Relationship Id="rId197" Type="http://schemas.openxmlformats.org/officeDocument/2006/relationships/tags" Target="../tags/tag1175.xml"/><Relationship Id="rId341" Type="http://schemas.openxmlformats.org/officeDocument/2006/relationships/tags" Target="../tags/tag1319.xml"/><Relationship Id="rId362" Type="http://schemas.openxmlformats.org/officeDocument/2006/relationships/tags" Target="../tags/tag1340.xml"/><Relationship Id="rId383" Type="http://schemas.openxmlformats.org/officeDocument/2006/relationships/tags" Target="../tags/tag1361.xml"/><Relationship Id="rId418" Type="http://schemas.openxmlformats.org/officeDocument/2006/relationships/tags" Target="../tags/tag1396.xml"/><Relationship Id="rId439" Type="http://schemas.openxmlformats.org/officeDocument/2006/relationships/tags" Target="../tags/tag1417.xml"/><Relationship Id="rId201" Type="http://schemas.openxmlformats.org/officeDocument/2006/relationships/tags" Target="../tags/tag1179.xml"/><Relationship Id="rId222" Type="http://schemas.openxmlformats.org/officeDocument/2006/relationships/tags" Target="../tags/tag1200.xml"/><Relationship Id="rId243" Type="http://schemas.openxmlformats.org/officeDocument/2006/relationships/tags" Target="../tags/tag1221.xml"/><Relationship Id="rId264" Type="http://schemas.openxmlformats.org/officeDocument/2006/relationships/tags" Target="../tags/tag1242.xml"/><Relationship Id="rId285" Type="http://schemas.openxmlformats.org/officeDocument/2006/relationships/tags" Target="../tags/tag1263.xml"/><Relationship Id="rId17" Type="http://schemas.openxmlformats.org/officeDocument/2006/relationships/tags" Target="../tags/tag995.xml"/><Relationship Id="rId38" Type="http://schemas.openxmlformats.org/officeDocument/2006/relationships/tags" Target="../tags/tag1016.xml"/><Relationship Id="rId59" Type="http://schemas.openxmlformats.org/officeDocument/2006/relationships/tags" Target="../tags/tag1037.xml"/><Relationship Id="rId103" Type="http://schemas.openxmlformats.org/officeDocument/2006/relationships/tags" Target="../tags/tag1081.xml"/><Relationship Id="rId124" Type="http://schemas.openxmlformats.org/officeDocument/2006/relationships/tags" Target="../tags/tag1102.xml"/><Relationship Id="rId310" Type="http://schemas.openxmlformats.org/officeDocument/2006/relationships/tags" Target="../tags/tag1288.xml"/><Relationship Id="rId70" Type="http://schemas.openxmlformats.org/officeDocument/2006/relationships/tags" Target="../tags/tag1048.xml"/><Relationship Id="rId91" Type="http://schemas.openxmlformats.org/officeDocument/2006/relationships/tags" Target="../tags/tag1069.xml"/><Relationship Id="rId145" Type="http://schemas.openxmlformats.org/officeDocument/2006/relationships/tags" Target="../tags/tag1123.xml"/><Relationship Id="rId166" Type="http://schemas.openxmlformats.org/officeDocument/2006/relationships/tags" Target="../tags/tag1144.xml"/><Relationship Id="rId187" Type="http://schemas.openxmlformats.org/officeDocument/2006/relationships/tags" Target="../tags/tag1165.xml"/><Relationship Id="rId331" Type="http://schemas.openxmlformats.org/officeDocument/2006/relationships/tags" Target="../tags/tag1309.xml"/><Relationship Id="rId352" Type="http://schemas.openxmlformats.org/officeDocument/2006/relationships/tags" Target="../tags/tag1330.xml"/><Relationship Id="rId373" Type="http://schemas.openxmlformats.org/officeDocument/2006/relationships/tags" Target="../tags/tag1351.xml"/><Relationship Id="rId394" Type="http://schemas.openxmlformats.org/officeDocument/2006/relationships/tags" Target="../tags/tag1372.xml"/><Relationship Id="rId408" Type="http://schemas.openxmlformats.org/officeDocument/2006/relationships/tags" Target="../tags/tag1386.xml"/><Relationship Id="rId429" Type="http://schemas.openxmlformats.org/officeDocument/2006/relationships/tags" Target="../tags/tag1407.xml"/><Relationship Id="rId1" Type="http://schemas.openxmlformats.org/officeDocument/2006/relationships/tags" Target="../tags/tag979.xml"/><Relationship Id="rId212" Type="http://schemas.openxmlformats.org/officeDocument/2006/relationships/tags" Target="../tags/tag1190.xml"/><Relationship Id="rId233" Type="http://schemas.openxmlformats.org/officeDocument/2006/relationships/tags" Target="../tags/tag1211.xml"/><Relationship Id="rId254" Type="http://schemas.openxmlformats.org/officeDocument/2006/relationships/tags" Target="../tags/tag1232.xml"/><Relationship Id="rId440" Type="http://schemas.openxmlformats.org/officeDocument/2006/relationships/tags" Target="../tags/tag1418.xml"/><Relationship Id="rId28" Type="http://schemas.openxmlformats.org/officeDocument/2006/relationships/tags" Target="../tags/tag1006.xml"/><Relationship Id="rId49" Type="http://schemas.openxmlformats.org/officeDocument/2006/relationships/tags" Target="../tags/tag1027.xml"/><Relationship Id="rId114" Type="http://schemas.openxmlformats.org/officeDocument/2006/relationships/tags" Target="../tags/tag1092.xml"/><Relationship Id="rId275" Type="http://schemas.openxmlformats.org/officeDocument/2006/relationships/tags" Target="../tags/tag1253.xml"/><Relationship Id="rId296" Type="http://schemas.openxmlformats.org/officeDocument/2006/relationships/tags" Target="../tags/tag1274.xml"/><Relationship Id="rId300" Type="http://schemas.openxmlformats.org/officeDocument/2006/relationships/tags" Target="../tags/tag1278.xml"/><Relationship Id="rId60" Type="http://schemas.openxmlformats.org/officeDocument/2006/relationships/tags" Target="../tags/tag1038.xml"/><Relationship Id="rId81" Type="http://schemas.openxmlformats.org/officeDocument/2006/relationships/tags" Target="../tags/tag1059.xml"/><Relationship Id="rId135" Type="http://schemas.openxmlformats.org/officeDocument/2006/relationships/tags" Target="../tags/tag1113.xml"/><Relationship Id="rId156" Type="http://schemas.openxmlformats.org/officeDocument/2006/relationships/tags" Target="../tags/tag1134.xml"/><Relationship Id="rId177" Type="http://schemas.openxmlformats.org/officeDocument/2006/relationships/tags" Target="../tags/tag1155.xml"/><Relationship Id="rId198" Type="http://schemas.openxmlformats.org/officeDocument/2006/relationships/tags" Target="../tags/tag1176.xml"/><Relationship Id="rId321" Type="http://schemas.openxmlformats.org/officeDocument/2006/relationships/tags" Target="../tags/tag1299.xml"/><Relationship Id="rId342" Type="http://schemas.openxmlformats.org/officeDocument/2006/relationships/tags" Target="../tags/tag1320.xml"/><Relationship Id="rId363" Type="http://schemas.openxmlformats.org/officeDocument/2006/relationships/tags" Target="../tags/tag1341.xml"/><Relationship Id="rId384" Type="http://schemas.openxmlformats.org/officeDocument/2006/relationships/tags" Target="../tags/tag1362.xml"/><Relationship Id="rId419" Type="http://schemas.openxmlformats.org/officeDocument/2006/relationships/tags" Target="../tags/tag1397.xml"/><Relationship Id="rId202" Type="http://schemas.openxmlformats.org/officeDocument/2006/relationships/tags" Target="../tags/tag1180.xml"/><Relationship Id="rId223" Type="http://schemas.openxmlformats.org/officeDocument/2006/relationships/tags" Target="../tags/tag1201.xml"/><Relationship Id="rId244" Type="http://schemas.openxmlformats.org/officeDocument/2006/relationships/tags" Target="../tags/tag1222.xml"/><Relationship Id="rId430" Type="http://schemas.openxmlformats.org/officeDocument/2006/relationships/tags" Target="../tags/tag1408.xml"/><Relationship Id="rId18" Type="http://schemas.openxmlformats.org/officeDocument/2006/relationships/tags" Target="../tags/tag996.xml"/><Relationship Id="rId39" Type="http://schemas.openxmlformats.org/officeDocument/2006/relationships/tags" Target="../tags/tag1017.xml"/><Relationship Id="rId265" Type="http://schemas.openxmlformats.org/officeDocument/2006/relationships/tags" Target="../tags/tag1243.xml"/><Relationship Id="rId286" Type="http://schemas.openxmlformats.org/officeDocument/2006/relationships/tags" Target="../tags/tag1264.xml"/><Relationship Id="rId50" Type="http://schemas.openxmlformats.org/officeDocument/2006/relationships/tags" Target="../tags/tag1028.xml"/><Relationship Id="rId104" Type="http://schemas.openxmlformats.org/officeDocument/2006/relationships/tags" Target="../tags/tag1082.xml"/><Relationship Id="rId125" Type="http://schemas.openxmlformats.org/officeDocument/2006/relationships/tags" Target="../tags/tag1103.xml"/><Relationship Id="rId146" Type="http://schemas.openxmlformats.org/officeDocument/2006/relationships/tags" Target="../tags/tag1124.xml"/><Relationship Id="rId167" Type="http://schemas.openxmlformats.org/officeDocument/2006/relationships/tags" Target="../tags/tag1145.xml"/><Relationship Id="rId188" Type="http://schemas.openxmlformats.org/officeDocument/2006/relationships/tags" Target="../tags/tag1166.xml"/><Relationship Id="rId311" Type="http://schemas.openxmlformats.org/officeDocument/2006/relationships/tags" Target="../tags/tag1289.xml"/><Relationship Id="rId332" Type="http://schemas.openxmlformats.org/officeDocument/2006/relationships/tags" Target="../tags/tag1310.xml"/><Relationship Id="rId353" Type="http://schemas.openxmlformats.org/officeDocument/2006/relationships/tags" Target="../tags/tag1331.xml"/><Relationship Id="rId374" Type="http://schemas.openxmlformats.org/officeDocument/2006/relationships/tags" Target="../tags/tag1352.xml"/><Relationship Id="rId395" Type="http://schemas.openxmlformats.org/officeDocument/2006/relationships/tags" Target="../tags/tag1373.xml"/><Relationship Id="rId409" Type="http://schemas.openxmlformats.org/officeDocument/2006/relationships/tags" Target="../tags/tag1387.xml"/><Relationship Id="rId71" Type="http://schemas.openxmlformats.org/officeDocument/2006/relationships/tags" Target="../tags/tag1049.xml"/><Relationship Id="rId92" Type="http://schemas.openxmlformats.org/officeDocument/2006/relationships/tags" Target="../tags/tag1070.xml"/><Relationship Id="rId213" Type="http://schemas.openxmlformats.org/officeDocument/2006/relationships/tags" Target="../tags/tag1191.xml"/><Relationship Id="rId234" Type="http://schemas.openxmlformats.org/officeDocument/2006/relationships/tags" Target="../tags/tag1212.xml"/><Relationship Id="rId420" Type="http://schemas.openxmlformats.org/officeDocument/2006/relationships/tags" Target="../tags/tag1398.xml"/><Relationship Id="rId2" Type="http://schemas.openxmlformats.org/officeDocument/2006/relationships/tags" Target="../tags/tag980.xml"/><Relationship Id="rId29" Type="http://schemas.openxmlformats.org/officeDocument/2006/relationships/tags" Target="../tags/tag1007.xml"/><Relationship Id="rId255" Type="http://schemas.openxmlformats.org/officeDocument/2006/relationships/tags" Target="../tags/tag1233.xml"/><Relationship Id="rId276" Type="http://schemas.openxmlformats.org/officeDocument/2006/relationships/tags" Target="../tags/tag1254.xml"/><Relationship Id="rId297" Type="http://schemas.openxmlformats.org/officeDocument/2006/relationships/tags" Target="../tags/tag1275.xml"/><Relationship Id="rId441" Type="http://schemas.openxmlformats.org/officeDocument/2006/relationships/tags" Target="../tags/tag1419.xml"/><Relationship Id="rId40" Type="http://schemas.openxmlformats.org/officeDocument/2006/relationships/tags" Target="../tags/tag1018.xml"/><Relationship Id="rId115" Type="http://schemas.openxmlformats.org/officeDocument/2006/relationships/tags" Target="../tags/tag1093.xml"/><Relationship Id="rId136" Type="http://schemas.openxmlformats.org/officeDocument/2006/relationships/tags" Target="../tags/tag1114.xml"/><Relationship Id="rId157" Type="http://schemas.openxmlformats.org/officeDocument/2006/relationships/tags" Target="../tags/tag1135.xml"/><Relationship Id="rId178" Type="http://schemas.openxmlformats.org/officeDocument/2006/relationships/tags" Target="../tags/tag1156.xml"/><Relationship Id="rId301" Type="http://schemas.openxmlformats.org/officeDocument/2006/relationships/tags" Target="../tags/tag1279.xml"/><Relationship Id="rId322" Type="http://schemas.openxmlformats.org/officeDocument/2006/relationships/tags" Target="../tags/tag1300.xml"/><Relationship Id="rId343" Type="http://schemas.openxmlformats.org/officeDocument/2006/relationships/tags" Target="../tags/tag1321.xml"/><Relationship Id="rId364" Type="http://schemas.openxmlformats.org/officeDocument/2006/relationships/tags" Target="../tags/tag1342.xml"/><Relationship Id="rId61" Type="http://schemas.openxmlformats.org/officeDocument/2006/relationships/tags" Target="../tags/tag1039.xml"/><Relationship Id="rId82" Type="http://schemas.openxmlformats.org/officeDocument/2006/relationships/tags" Target="../tags/tag1060.xml"/><Relationship Id="rId199" Type="http://schemas.openxmlformats.org/officeDocument/2006/relationships/tags" Target="../tags/tag1177.xml"/><Relationship Id="rId203" Type="http://schemas.openxmlformats.org/officeDocument/2006/relationships/tags" Target="../tags/tag1181.xml"/><Relationship Id="rId385" Type="http://schemas.openxmlformats.org/officeDocument/2006/relationships/tags" Target="../tags/tag1363.xml"/><Relationship Id="rId19" Type="http://schemas.openxmlformats.org/officeDocument/2006/relationships/tags" Target="../tags/tag997.xml"/><Relationship Id="rId224" Type="http://schemas.openxmlformats.org/officeDocument/2006/relationships/tags" Target="../tags/tag1202.xml"/><Relationship Id="rId245" Type="http://schemas.openxmlformats.org/officeDocument/2006/relationships/tags" Target="../tags/tag1223.xml"/><Relationship Id="rId266" Type="http://schemas.openxmlformats.org/officeDocument/2006/relationships/tags" Target="../tags/tag1244.xml"/><Relationship Id="rId287" Type="http://schemas.openxmlformats.org/officeDocument/2006/relationships/tags" Target="../tags/tag1265.xml"/><Relationship Id="rId410" Type="http://schemas.openxmlformats.org/officeDocument/2006/relationships/tags" Target="../tags/tag1388.xml"/><Relationship Id="rId431" Type="http://schemas.openxmlformats.org/officeDocument/2006/relationships/tags" Target="../tags/tag1409.xml"/><Relationship Id="rId30" Type="http://schemas.openxmlformats.org/officeDocument/2006/relationships/tags" Target="../tags/tag1008.xml"/><Relationship Id="rId105" Type="http://schemas.openxmlformats.org/officeDocument/2006/relationships/tags" Target="../tags/tag1083.xml"/><Relationship Id="rId126" Type="http://schemas.openxmlformats.org/officeDocument/2006/relationships/tags" Target="../tags/tag1104.xml"/><Relationship Id="rId147" Type="http://schemas.openxmlformats.org/officeDocument/2006/relationships/tags" Target="../tags/tag1125.xml"/><Relationship Id="rId168" Type="http://schemas.openxmlformats.org/officeDocument/2006/relationships/tags" Target="../tags/tag1146.xml"/><Relationship Id="rId312" Type="http://schemas.openxmlformats.org/officeDocument/2006/relationships/tags" Target="../tags/tag1290.xml"/><Relationship Id="rId333" Type="http://schemas.openxmlformats.org/officeDocument/2006/relationships/tags" Target="../tags/tag1311.xml"/><Relationship Id="rId354" Type="http://schemas.openxmlformats.org/officeDocument/2006/relationships/tags" Target="../tags/tag1332.xml"/><Relationship Id="rId51" Type="http://schemas.openxmlformats.org/officeDocument/2006/relationships/tags" Target="../tags/tag1029.xml"/><Relationship Id="rId72" Type="http://schemas.openxmlformats.org/officeDocument/2006/relationships/tags" Target="../tags/tag1050.xml"/><Relationship Id="rId93" Type="http://schemas.openxmlformats.org/officeDocument/2006/relationships/tags" Target="../tags/tag1071.xml"/><Relationship Id="rId189" Type="http://schemas.openxmlformats.org/officeDocument/2006/relationships/tags" Target="../tags/tag1167.xml"/><Relationship Id="rId375" Type="http://schemas.openxmlformats.org/officeDocument/2006/relationships/tags" Target="../tags/tag1353.xml"/><Relationship Id="rId396" Type="http://schemas.openxmlformats.org/officeDocument/2006/relationships/tags" Target="../tags/tag1374.xml"/><Relationship Id="rId3" Type="http://schemas.openxmlformats.org/officeDocument/2006/relationships/tags" Target="../tags/tag981.xml"/><Relationship Id="rId214" Type="http://schemas.openxmlformats.org/officeDocument/2006/relationships/tags" Target="../tags/tag1192.xml"/><Relationship Id="rId235" Type="http://schemas.openxmlformats.org/officeDocument/2006/relationships/tags" Target="../tags/tag1213.xml"/><Relationship Id="rId256" Type="http://schemas.openxmlformats.org/officeDocument/2006/relationships/tags" Target="../tags/tag1234.xml"/><Relationship Id="rId277" Type="http://schemas.openxmlformats.org/officeDocument/2006/relationships/tags" Target="../tags/tag1255.xml"/><Relationship Id="rId298" Type="http://schemas.openxmlformats.org/officeDocument/2006/relationships/tags" Target="../tags/tag1276.xml"/><Relationship Id="rId400" Type="http://schemas.openxmlformats.org/officeDocument/2006/relationships/tags" Target="../tags/tag1378.xml"/><Relationship Id="rId421" Type="http://schemas.openxmlformats.org/officeDocument/2006/relationships/tags" Target="../tags/tag1399.xml"/><Relationship Id="rId442" Type="http://schemas.openxmlformats.org/officeDocument/2006/relationships/tags" Target="../tags/tag1420.xml"/><Relationship Id="rId116" Type="http://schemas.openxmlformats.org/officeDocument/2006/relationships/tags" Target="../tags/tag1094.xml"/><Relationship Id="rId137" Type="http://schemas.openxmlformats.org/officeDocument/2006/relationships/tags" Target="../tags/tag1115.xml"/><Relationship Id="rId158" Type="http://schemas.openxmlformats.org/officeDocument/2006/relationships/tags" Target="../tags/tag1136.xml"/><Relationship Id="rId302" Type="http://schemas.openxmlformats.org/officeDocument/2006/relationships/tags" Target="../tags/tag1280.xml"/><Relationship Id="rId323" Type="http://schemas.openxmlformats.org/officeDocument/2006/relationships/tags" Target="../tags/tag1301.xml"/><Relationship Id="rId344" Type="http://schemas.openxmlformats.org/officeDocument/2006/relationships/tags" Target="../tags/tag1322.xml"/><Relationship Id="rId20" Type="http://schemas.openxmlformats.org/officeDocument/2006/relationships/tags" Target="../tags/tag998.xml"/><Relationship Id="rId41" Type="http://schemas.openxmlformats.org/officeDocument/2006/relationships/tags" Target="../tags/tag1019.xml"/><Relationship Id="rId62" Type="http://schemas.openxmlformats.org/officeDocument/2006/relationships/tags" Target="../tags/tag1040.xml"/><Relationship Id="rId83" Type="http://schemas.openxmlformats.org/officeDocument/2006/relationships/tags" Target="../tags/tag1061.xml"/><Relationship Id="rId179" Type="http://schemas.openxmlformats.org/officeDocument/2006/relationships/tags" Target="../tags/tag1157.xml"/><Relationship Id="rId365" Type="http://schemas.openxmlformats.org/officeDocument/2006/relationships/tags" Target="../tags/tag1343.xml"/><Relationship Id="rId386" Type="http://schemas.openxmlformats.org/officeDocument/2006/relationships/tags" Target="../tags/tag1364.xml"/><Relationship Id="rId190" Type="http://schemas.openxmlformats.org/officeDocument/2006/relationships/tags" Target="../tags/tag1168.xml"/><Relationship Id="rId204" Type="http://schemas.openxmlformats.org/officeDocument/2006/relationships/tags" Target="../tags/tag1182.xml"/><Relationship Id="rId225" Type="http://schemas.openxmlformats.org/officeDocument/2006/relationships/tags" Target="../tags/tag1203.xml"/><Relationship Id="rId246" Type="http://schemas.openxmlformats.org/officeDocument/2006/relationships/tags" Target="../tags/tag1224.xml"/><Relationship Id="rId267" Type="http://schemas.openxmlformats.org/officeDocument/2006/relationships/tags" Target="../tags/tag1245.xml"/><Relationship Id="rId288" Type="http://schemas.openxmlformats.org/officeDocument/2006/relationships/tags" Target="../tags/tag1266.xml"/><Relationship Id="rId411" Type="http://schemas.openxmlformats.org/officeDocument/2006/relationships/tags" Target="../tags/tag1389.xml"/><Relationship Id="rId432" Type="http://schemas.openxmlformats.org/officeDocument/2006/relationships/tags" Target="../tags/tag1410.xml"/><Relationship Id="rId106" Type="http://schemas.openxmlformats.org/officeDocument/2006/relationships/tags" Target="../tags/tag1084.xml"/><Relationship Id="rId127" Type="http://schemas.openxmlformats.org/officeDocument/2006/relationships/tags" Target="../tags/tag1105.xml"/><Relationship Id="rId313" Type="http://schemas.openxmlformats.org/officeDocument/2006/relationships/tags" Target="../tags/tag1291.xml"/><Relationship Id="rId10" Type="http://schemas.openxmlformats.org/officeDocument/2006/relationships/tags" Target="../tags/tag988.xml"/><Relationship Id="rId31" Type="http://schemas.openxmlformats.org/officeDocument/2006/relationships/tags" Target="../tags/tag1009.xml"/><Relationship Id="rId52" Type="http://schemas.openxmlformats.org/officeDocument/2006/relationships/tags" Target="../tags/tag1030.xml"/><Relationship Id="rId73" Type="http://schemas.openxmlformats.org/officeDocument/2006/relationships/tags" Target="../tags/tag1051.xml"/><Relationship Id="rId94" Type="http://schemas.openxmlformats.org/officeDocument/2006/relationships/tags" Target="../tags/tag1072.xml"/><Relationship Id="rId148" Type="http://schemas.openxmlformats.org/officeDocument/2006/relationships/tags" Target="../tags/tag1126.xml"/><Relationship Id="rId169" Type="http://schemas.openxmlformats.org/officeDocument/2006/relationships/tags" Target="../tags/tag1147.xml"/><Relationship Id="rId334" Type="http://schemas.openxmlformats.org/officeDocument/2006/relationships/tags" Target="../tags/tag1312.xml"/><Relationship Id="rId355" Type="http://schemas.openxmlformats.org/officeDocument/2006/relationships/tags" Target="../tags/tag1333.xml"/><Relationship Id="rId376" Type="http://schemas.openxmlformats.org/officeDocument/2006/relationships/tags" Target="../tags/tag1354.xml"/><Relationship Id="rId397" Type="http://schemas.openxmlformats.org/officeDocument/2006/relationships/tags" Target="../tags/tag1375.xml"/><Relationship Id="rId4" Type="http://schemas.openxmlformats.org/officeDocument/2006/relationships/tags" Target="../tags/tag982.xml"/><Relationship Id="rId180" Type="http://schemas.openxmlformats.org/officeDocument/2006/relationships/tags" Target="../tags/tag1158.xml"/><Relationship Id="rId215" Type="http://schemas.openxmlformats.org/officeDocument/2006/relationships/tags" Target="../tags/tag1193.xml"/><Relationship Id="rId236" Type="http://schemas.openxmlformats.org/officeDocument/2006/relationships/tags" Target="../tags/tag1214.xml"/><Relationship Id="rId257" Type="http://schemas.openxmlformats.org/officeDocument/2006/relationships/tags" Target="../tags/tag1235.xml"/><Relationship Id="rId278" Type="http://schemas.openxmlformats.org/officeDocument/2006/relationships/tags" Target="../tags/tag1256.xml"/><Relationship Id="rId401" Type="http://schemas.openxmlformats.org/officeDocument/2006/relationships/tags" Target="../tags/tag1379.xml"/><Relationship Id="rId422" Type="http://schemas.openxmlformats.org/officeDocument/2006/relationships/tags" Target="../tags/tag1400.xml"/><Relationship Id="rId443" Type="http://schemas.openxmlformats.org/officeDocument/2006/relationships/tags" Target="../tags/tag1421.xml"/><Relationship Id="rId303" Type="http://schemas.openxmlformats.org/officeDocument/2006/relationships/tags" Target="../tags/tag1281.xml"/><Relationship Id="rId42" Type="http://schemas.openxmlformats.org/officeDocument/2006/relationships/tags" Target="../tags/tag1020.xml"/><Relationship Id="rId84" Type="http://schemas.openxmlformats.org/officeDocument/2006/relationships/tags" Target="../tags/tag1062.xml"/><Relationship Id="rId138" Type="http://schemas.openxmlformats.org/officeDocument/2006/relationships/tags" Target="../tags/tag1116.xml"/><Relationship Id="rId345" Type="http://schemas.openxmlformats.org/officeDocument/2006/relationships/tags" Target="../tags/tag1323.xml"/><Relationship Id="rId387" Type="http://schemas.openxmlformats.org/officeDocument/2006/relationships/tags" Target="../tags/tag1365.xml"/><Relationship Id="rId191" Type="http://schemas.openxmlformats.org/officeDocument/2006/relationships/tags" Target="../tags/tag1169.xml"/><Relationship Id="rId205" Type="http://schemas.openxmlformats.org/officeDocument/2006/relationships/tags" Target="../tags/tag1183.xml"/><Relationship Id="rId247" Type="http://schemas.openxmlformats.org/officeDocument/2006/relationships/tags" Target="../tags/tag1225.xml"/><Relationship Id="rId412" Type="http://schemas.openxmlformats.org/officeDocument/2006/relationships/tags" Target="../tags/tag1390.xml"/><Relationship Id="rId107" Type="http://schemas.openxmlformats.org/officeDocument/2006/relationships/tags" Target="../tags/tag1085.xml"/><Relationship Id="rId289" Type="http://schemas.openxmlformats.org/officeDocument/2006/relationships/tags" Target="../tags/tag1267.xml"/><Relationship Id="rId11" Type="http://schemas.openxmlformats.org/officeDocument/2006/relationships/tags" Target="../tags/tag989.xml"/><Relationship Id="rId53" Type="http://schemas.openxmlformats.org/officeDocument/2006/relationships/tags" Target="../tags/tag1031.xml"/><Relationship Id="rId149" Type="http://schemas.openxmlformats.org/officeDocument/2006/relationships/tags" Target="../tags/tag1127.xml"/><Relationship Id="rId314" Type="http://schemas.openxmlformats.org/officeDocument/2006/relationships/tags" Target="../tags/tag1292.xml"/><Relationship Id="rId356" Type="http://schemas.openxmlformats.org/officeDocument/2006/relationships/tags" Target="../tags/tag1334.xml"/><Relationship Id="rId398" Type="http://schemas.openxmlformats.org/officeDocument/2006/relationships/tags" Target="../tags/tag1376.xml"/><Relationship Id="rId95" Type="http://schemas.openxmlformats.org/officeDocument/2006/relationships/tags" Target="../tags/tag1073.xml"/><Relationship Id="rId160" Type="http://schemas.openxmlformats.org/officeDocument/2006/relationships/tags" Target="../tags/tag1138.xml"/><Relationship Id="rId216" Type="http://schemas.openxmlformats.org/officeDocument/2006/relationships/tags" Target="../tags/tag1194.xml"/><Relationship Id="rId423" Type="http://schemas.openxmlformats.org/officeDocument/2006/relationships/tags" Target="../tags/tag1401.xml"/><Relationship Id="rId258" Type="http://schemas.openxmlformats.org/officeDocument/2006/relationships/tags" Target="../tags/tag1236.xml"/><Relationship Id="rId22" Type="http://schemas.openxmlformats.org/officeDocument/2006/relationships/tags" Target="../tags/tag1000.xml"/><Relationship Id="rId64" Type="http://schemas.openxmlformats.org/officeDocument/2006/relationships/tags" Target="../tags/tag1042.xml"/><Relationship Id="rId118" Type="http://schemas.openxmlformats.org/officeDocument/2006/relationships/tags" Target="../tags/tag1096.xml"/><Relationship Id="rId325" Type="http://schemas.openxmlformats.org/officeDocument/2006/relationships/tags" Target="../tags/tag1303.xml"/><Relationship Id="rId367" Type="http://schemas.openxmlformats.org/officeDocument/2006/relationships/tags" Target="../tags/tag1345.xml"/><Relationship Id="rId171" Type="http://schemas.openxmlformats.org/officeDocument/2006/relationships/tags" Target="../tags/tag1149.xml"/><Relationship Id="rId227" Type="http://schemas.openxmlformats.org/officeDocument/2006/relationships/tags" Target="../tags/tag1205.xml"/><Relationship Id="rId269" Type="http://schemas.openxmlformats.org/officeDocument/2006/relationships/tags" Target="../tags/tag1247.xml"/><Relationship Id="rId434" Type="http://schemas.openxmlformats.org/officeDocument/2006/relationships/tags" Target="../tags/tag1412.xml"/><Relationship Id="rId33" Type="http://schemas.openxmlformats.org/officeDocument/2006/relationships/tags" Target="../tags/tag1011.xml"/><Relationship Id="rId129" Type="http://schemas.openxmlformats.org/officeDocument/2006/relationships/tags" Target="../tags/tag1107.xml"/><Relationship Id="rId280" Type="http://schemas.openxmlformats.org/officeDocument/2006/relationships/tags" Target="../tags/tag1258.xml"/><Relationship Id="rId336" Type="http://schemas.openxmlformats.org/officeDocument/2006/relationships/tags" Target="../tags/tag1314.xml"/></Relationships>
</file>

<file path=ppt/slides/_rels/slide23.xml.rels><?xml version="1.0" encoding="UTF-8" standalone="yes"?>
<Relationships xmlns="http://schemas.openxmlformats.org/package/2006/relationships"><Relationship Id="rId8" Type="http://schemas.openxmlformats.org/officeDocument/2006/relationships/tags" Target="../tags/tag1434.xml"/><Relationship Id="rId13" Type="http://schemas.openxmlformats.org/officeDocument/2006/relationships/tags" Target="../tags/tag1439.xml"/><Relationship Id="rId3" Type="http://schemas.openxmlformats.org/officeDocument/2006/relationships/tags" Target="../tags/tag1429.xml"/><Relationship Id="rId7" Type="http://schemas.openxmlformats.org/officeDocument/2006/relationships/tags" Target="../tags/tag1433.xml"/><Relationship Id="rId12" Type="http://schemas.openxmlformats.org/officeDocument/2006/relationships/tags" Target="../tags/tag1438.xml"/><Relationship Id="rId17" Type="http://schemas.openxmlformats.org/officeDocument/2006/relationships/slideLayout" Target="../slideLayouts/slideLayout12.xml"/><Relationship Id="rId2" Type="http://schemas.openxmlformats.org/officeDocument/2006/relationships/tags" Target="../tags/tag1428.xml"/><Relationship Id="rId16" Type="http://schemas.openxmlformats.org/officeDocument/2006/relationships/tags" Target="../tags/tag1442.xml"/><Relationship Id="rId1" Type="http://schemas.openxmlformats.org/officeDocument/2006/relationships/tags" Target="../tags/tag1427.xml"/><Relationship Id="rId6" Type="http://schemas.openxmlformats.org/officeDocument/2006/relationships/tags" Target="../tags/tag1432.xml"/><Relationship Id="rId11" Type="http://schemas.openxmlformats.org/officeDocument/2006/relationships/tags" Target="../tags/tag1437.xml"/><Relationship Id="rId5" Type="http://schemas.openxmlformats.org/officeDocument/2006/relationships/tags" Target="../tags/tag1431.xml"/><Relationship Id="rId15" Type="http://schemas.openxmlformats.org/officeDocument/2006/relationships/tags" Target="../tags/tag1441.xml"/><Relationship Id="rId10" Type="http://schemas.openxmlformats.org/officeDocument/2006/relationships/tags" Target="../tags/tag1436.xml"/><Relationship Id="rId4" Type="http://schemas.openxmlformats.org/officeDocument/2006/relationships/tags" Target="../tags/tag1430.xml"/><Relationship Id="rId9" Type="http://schemas.openxmlformats.org/officeDocument/2006/relationships/tags" Target="../tags/tag1435.xml"/><Relationship Id="rId14" Type="http://schemas.openxmlformats.org/officeDocument/2006/relationships/tags" Target="../tags/tag1440.xml"/></Relationships>
</file>

<file path=ppt/slides/_rels/slide24.xml.rels><?xml version="1.0" encoding="UTF-8" standalone="yes"?>
<Relationships xmlns="http://schemas.openxmlformats.org/package/2006/relationships"><Relationship Id="rId8" Type="http://schemas.openxmlformats.org/officeDocument/2006/relationships/tags" Target="../tags/tag1450.xml"/><Relationship Id="rId13" Type="http://schemas.openxmlformats.org/officeDocument/2006/relationships/tags" Target="../tags/tag1455.xml"/><Relationship Id="rId18" Type="http://schemas.openxmlformats.org/officeDocument/2006/relationships/tags" Target="../tags/tag1460.xml"/><Relationship Id="rId26" Type="http://schemas.openxmlformats.org/officeDocument/2006/relationships/tags" Target="../tags/tag1468.xml"/><Relationship Id="rId3" Type="http://schemas.openxmlformats.org/officeDocument/2006/relationships/tags" Target="../tags/tag1445.xml"/><Relationship Id="rId21" Type="http://schemas.openxmlformats.org/officeDocument/2006/relationships/tags" Target="../tags/tag1463.xml"/><Relationship Id="rId7" Type="http://schemas.openxmlformats.org/officeDocument/2006/relationships/tags" Target="../tags/tag1449.xml"/><Relationship Id="rId12" Type="http://schemas.openxmlformats.org/officeDocument/2006/relationships/tags" Target="../tags/tag1454.xml"/><Relationship Id="rId17" Type="http://schemas.openxmlformats.org/officeDocument/2006/relationships/tags" Target="../tags/tag1459.xml"/><Relationship Id="rId25" Type="http://schemas.openxmlformats.org/officeDocument/2006/relationships/tags" Target="../tags/tag1467.xml"/><Relationship Id="rId2" Type="http://schemas.openxmlformats.org/officeDocument/2006/relationships/tags" Target="../tags/tag1444.xml"/><Relationship Id="rId16" Type="http://schemas.openxmlformats.org/officeDocument/2006/relationships/tags" Target="../tags/tag1458.xml"/><Relationship Id="rId20" Type="http://schemas.openxmlformats.org/officeDocument/2006/relationships/tags" Target="../tags/tag1462.xml"/><Relationship Id="rId1" Type="http://schemas.openxmlformats.org/officeDocument/2006/relationships/tags" Target="../tags/tag1443.xml"/><Relationship Id="rId6" Type="http://schemas.openxmlformats.org/officeDocument/2006/relationships/tags" Target="../tags/tag1448.xml"/><Relationship Id="rId11" Type="http://schemas.openxmlformats.org/officeDocument/2006/relationships/tags" Target="../tags/tag1453.xml"/><Relationship Id="rId24" Type="http://schemas.openxmlformats.org/officeDocument/2006/relationships/tags" Target="../tags/tag1466.xml"/><Relationship Id="rId5" Type="http://schemas.openxmlformats.org/officeDocument/2006/relationships/tags" Target="../tags/tag1447.xml"/><Relationship Id="rId15" Type="http://schemas.openxmlformats.org/officeDocument/2006/relationships/tags" Target="../tags/tag1457.xml"/><Relationship Id="rId23" Type="http://schemas.openxmlformats.org/officeDocument/2006/relationships/tags" Target="../tags/tag1465.xml"/><Relationship Id="rId10" Type="http://schemas.openxmlformats.org/officeDocument/2006/relationships/tags" Target="../tags/tag1452.xml"/><Relationship Id="rId19" Type="http://schemas.openxmlformats.org/officeDocument/2006/relationships/tags" Target="../tags/tag1461.xml"/><Relationship Id="rId4" Type="http://schemas.openxmlformats.org/officeDocument/2006/relationships/tags" Target="../tags/tag1446.xml"/><Relationship Id="rId9" Type="http://schemas.openxmlformats.org/officeDocument/2006/relationships/tags" Target="../tags/tag1451.xml"/><Relationship Id="rId14" Type="http://schemas.openxmlformats.org/officeDocument/2006/relationships/tags" Target="../tags/tag1456.xml"/><Relationship Id="rId22" Type="http://schemas.openxmlformats.org/officeDocument/2006/relationships/tags" Target="../tags/tag1464.xml"/><Relationship Id="rId27"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hyperlink" Target="https://webaim.org/intr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ebaim.org/intro/" TargetMode="External"/><Relationship Id="rId2" Type="http://schemas.openxmlformats.org/officeDocument/2006/relationships/hyperlink" Target="https://www.scope.org.uk/media/disability-facts-figures" TargetMode="External"/><Relationship Id="rId1" Type="http://schemas.openxmlformats.org/officeDocument/2006/relationships/slideLayout" Target="../slideLayouts/slideLayout2.xml"/><Relationship Id="rId4" Type="http://schemas.openxmlformats.org/officeDocument/2006/relationships/hyperlink" Target="https://www.w3.org/WAI/people-use-web/abilities-barrier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3.org/WAI/people-use-web/abilities-barriers/" TargetMode="External"/><Relationship Id="rId2" Type="http://schemas.openxmlformats.org/officeDocument/2006/relationships/hyperlink" Target="https://webaim.org/intr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3.org/WAI/people-use-web/abilities-barriers/" TargetMode="External"/><Relationship Id="rId2" Type="http://schemas.openxmlformats.org/officeDocument/2006/relationships/hyperlink" Target="https://webaim.org/intr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3.org/WAI/people-use-web/abilities-barriers/" TargetMode="External"/><Relationship Id="rId2" Type="http://schemas.openxmlformats.org/officeDocument/2006/relationships/hyperlink" Target="https://webaim.org/intr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3.org/WAI/people-use-web/abilities-barriers/" TargetMode="External"/><Relationship Id="rId2" Type="http://schemas.openxmlformats.org/officeDocument/2006/relationships/hyperlink" Target="https://webaim.org/intr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multiple-contrast-checker.netlify.app/"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color-contrast-checker.deque.com/"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hyperlink" Target="https://www.maplibrary.org/1423/enhancing-map-clarity-with-strategic-labeli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tags" Target="../tags/tag1476.xml"/><Relationship Id="rId13" Type="http://schemas.openxmlformats.org/officeDocument/2006/relationships/image" Target="../media/image7.png"/><Relationship Id="rId3" Type="http://schemas.openxmlformats.org/officeDocument/2006/relationships/tags" Target="../tags/tag1471.xml"/><Relationship Id="rId7" Type="http://schemas.openxmlformats.org/officeDocument/2006/relationships/tags" Target="../tags/tag1475.xml"/><Relationship Id="rId12" Type="http://schemas.openxmlformats.org/officeDocument/2006/relationships/slideLayout" Target="../slideLayouts/slideLayout12.xml"/><Relationship Id="rId2" Type="http://schemas.openxmlformats.org/officeDocument/2006/relationships/tags" Target="../tags/tag1470.xml"/><Relationship Id="rId1" Type="http://schemas.openxmlformats.org/officeDocument/2006/relationships/tags" Target="../tags/tag1469.xml"/><Relationship Id="rId6" Type="http://schemas.openxmlformats.org/officeDocument/2006/relationships/tags" Target="../tags/tag1474.xml"/><Relationship Id="rId11" Type="http://schemas.openxmlformats.org/officeDocument/2006/relationships/tags" Target="../tags/tag1479.xml"/><Relationship Id="rId5" Type="http://schemas.openxmlformats.org/officeDocument/2006/relationships/tags" Target="../tags/tag1473.xml"/><Relationship Id="rId10" Type="http://schemas.openxmlformats.org/officeDocument/2006/relationships/tags" Target="../tags/tag1478.xml"/><Relationship Id="rId4" Type="http://schemas.openxmlformats.org/officeDocument/2006/relationships/tags" Target="../tags/tag1472.xml"/><Relationship Id="rId9" Type="http://schemas.openxmlformats.org/officeDocument/2006/relationships/tags" Target="../tags/tag1477.xml"/></Relationships>
</file>

<file path=ppt/slides/_rels/slide45.xml.rels><?xml version="1.0" encoding="UTF-8" standalone="yes"?>
<Relationships xmlns="http://schemas.openxmlformats.org/package/2006/relationships"><Relationship Id="rId8" Type="http://schemas.openxmlformats.org/officeDocument/2006/relationships/tags" Target="../tags/tag1487.xml"/><Relationship Id="rId13" Type="http://schemas.openxmlformats.org/officeDocument/2006/relationships/image" Target="../media/image7.png"/><Relationship Id="rId3" Type="http://schemas.openxmlformats.org/officeDocument/2006/relationships/tags" Target="../tags/tag1482.xml"/><Relationship Id="rId7" Type="http://schemas.openxmlformats.org/officeDocument/2006/relationships/tags" Target="../tags/tag1486.xml"/><Relationship Id="rId12" Type="http://schemas.openxmlformats.org/officeDocument/2006/relationships/slideLayout" Target="../slideLayouts/slideLayout12.xml"/><Relationship Id="rId2" Type="http://schemas.openxmlformats.org/officeDocument/2006/relationships/tags" Target="../tags/tag1481.xml"/><Relationship Id="rId1" Type="http://schemas.openxmlformats.org/officeDocument/2006/relationships/tags" Target="../tags/tag1480.xml"/><Relationship Id="rId6" Type="http://schemas.openxmlformats.org/officeDocument/2006/relationships/tags" Target="../tags/tag1485.xml"/><Relationship Id="rId11" Type="http://schemas.openxmlformats.org/officeDocument/2006/relationships/tags" Target="../tags/tag1490.xml"/><Relationship Id="rId5" Type="http://schemas.openxmlformats.org/officeDocument/2006/relationships/tags" Target="../tags/tag1484.xml"/><Relationship Id="rId10" Type="http://schemas.openxmlformats.org/officeDocument/2006/relationships/tags" Target="../tags/tag1489.xml"/><Relationship Id="rId4" Type="http://schemas.openxmlformats.org/officeDocument/2006/relationships/tags" Target="../tags/tag1483.xml"/><Relationship Id="rId9" Type="http://schemas.openxmlformats.org/officeDocument/2006/relationships/tags" Target="../tags/tag1488.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aplibrary.org/1423/enhancing-map-clarity-with-strategic-labeli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maplibrary.org/1628/techniques-for-making-maps-more-accessible/" TargetMode="External"/><Relationship Id="rId2" Type="http://schemas.openxmlformats.org/officeDocument/2006/relationships/hyperlink" Target="https://medium.com/sas-software-design/designing-a-high-contrast-base-map-for-users-with-low-vision-70178d29e10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atavizcontrast.com/" TargetMode="External"/><Relationship Id="rId2" Type="http://schemas.openxmlformats.org/officeDocument/2006/relationships/hyperlink" Target="https://colorbrewer2.org/" TargetMode="External"/><Relationship Id="rId1" Type="http://schemas.openxmlformats.org/officeDocument/2006/relationships/slideLayout" Target="../slideLayouts/slideLayout2.xml"/><Relationship Id="rId4" Type="http://schemas.openxmlformats.org/officeDocument/2006/relationships/hyperlink" Target="https://projects.susielu.com/viz-palett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business.scope.org.uk/font-accessibility-and-readability-the-basics/" TargetMode="External"/><Relationship Id="rId2" Type="http://schemas.openxmlformats.org/officeDocument/2006/relationships/hyperlink" Target="https://webaim.org/techniques/font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17" Type="http://schemas.openxmlformats.org/officeDocument/2006/relationships/tags" Target="../tags/tag1607.xml"/><Relationship Id="rId299" Type="http://schemas.openxmlformats.org/officeDocument/2006/relationships/tags" Target="../tags/tag1789.xml"/><Relationship Id="rId21" Type="http://schemas.openxmlformats.org/officeDocument/2006/relationships/tags" Target="../tags/tag1511.xml"/><Relationship Id="rId63" Type="http://schemas.openxmlformats.org/officeDocument/2006/relationships/tags" Target="../tags/tag1553.xml"/><Relationship Id="rId159" Type="http://schemas.openxmlformats.org/officeDocument/2006/relationships/tags" Target="../tags/tag1649.xml"/><Relationship Id="rId324" Type="http://schemas.openxmlformats.org/officeDocument/2006/relationships/tags" Target="../tags/tag1814.xml"/><Relationship Id="rId366" Type="http://schemas.openxmlformats.org/officeDocument/2006/relationships/tags" Target="../tags/tag1856.xml"/><Relationship Id="rId170" Type="http://schemas.openxmlformats.org/officeDocument/2006/relationships/tags" Target="../tags/tag1660.xml"/><Relationship Id="rId226" Type="http://schemas.openxmlformats.org/officeDocument/2006/relationships/tags" Target="../tags/tag1716.xml"/><Relationship Id="rId433" Type="http://schemas.openxmlformats.org/officeDocument/2006/relationships/tags" Target="../tags/tag1923.xml"/><Relationship Id="rId268" Type="http://schemas.openxmlformats.org/officeDocument/2006/relationships/tags" Target="../tags/tag1758.xml"/><Relationship Id="rId32" Type="http://schemas.openxmlformats.org/officeDocument/2006/relationships/tags" Target="../tags/tag1522.xml"/><Relationship Id="rId74" Type="http://schemas.openxmlformats.org/officeDocument/2006/relationships/tags" Target="../tags/tag1564.xml"/><Relationship Id="rId128" Type="http://schemas.openxmlformats.org/officeDocument/2006/relationships/tags" Target="../tags/tag1618.xml"/><Relationship Id="rId335" Type="http://schemas.openxmlformats.org/officeDocument/2006/relationships/tags" Target="../tags/tag1825.xml"/><Relationship Id="rId377" Type="http://schemas.openxmlformats.org/officeDocument/2006/relationships/tags" Target="../tags/tag1867.xml"/><Relationship Id="rId5" Type="http://schemas.openxmlformats.org/officeDocument/2006/relationships/tags" Target="../tags/tag1495.xml"/><Relationship Id="rId181" Type="http://schemas.openxmlformats.org/officeDocument/2006/relationships/tags" Target="../tags/tag1671.xml"/><Relationship Id="rId237" Type="http://schemas.openxmlformats.org/officeDocument/2006/relationships/tags" Target="../tags/tag1727.xml"/><Relationship Id="rId402" Type="http://schemas.openxmlformats.org/officeDocument/2006/relationships/tags" Target="../tags/tag1892.xml"/><Relationship Id="rId279" Type="http://schemas.openxmlformats.org/officeDocument/2006/relationships/tags" Target="../tags/tag1769.xml"/><Relationship Id="rId444" Type="http://schemas.openxmlformats.org/officeDocument/2006/relationships/tags" Target="../tags/tag1934.xml"/><Relationship Id="rId43" Type="http://schemas.openxmlformats.org/officeDocument/2006/relationships/tags" Target="../tags/tag1533.xml"/><Relationship Id="rId139" Type="http://schemas.openxmlformats.org/officeDocument/2006/relationships/tags" Target="../tags/tag1629.xml"/><Relationship Id="rId290" Type="http://schemas.openxmlformats.org/officeDocument/2006/relationships/tags" Target="../tags/tag1780.xml"/><Relationship Id="rId304" Type="http://schemas.openxmlformats.org/officeDocument/2006/relationships/tags" Target="../tags/tag1794.xml"/><Relationship Id="rId346" Type="http://schemas.openxmlformats.org/officeDocument/2006/relationships/tags" Target="../tags/tag1836.xml"/><Relationship Id="rId388" Type="http://schemas.openxmlformats.org/officeDocument/2006/relationships/tags" Target="../tags/tag1878.xml"/><Relationship Id="rId85" Type="http://schemas.openxmlformats.org/officeDocument/2006/relationships/tags" Target="../tags/tag1575.xml"/><Relationship Id="rId150" Type="http://schemas.openxmlformats.org/officeDocument/2006/relationships/tags" Target="../tags/tag1640.xml"/><Relationship Id="rId192" Type="http://schemas.openxmlformats.org/officeDocument/2006/relationships/tags" Target="../tags/tag1682.xml"/><Relationship Id="rId206" Type="http://schemas.openxmlformats.org/officeDocument/2006/relationships/tags" Target="../tags/tag1696.xml"/><Relationship Id="rId413" Type="http://schemas.openxmlformats.org/officeDocument/2006/relationships/tags" Target="../tags/tag1903.xml"/><Relationship Id="rId248" Type="http://schemas.openxmlformats.org/officeDocument/2006/relationships/tags" Target="../tags/tag1738.xml"/><Relationship Id="rId12" Type="http://schemas.openxmlformats.org/officeDocument/2006/relationships/tags" Target="../tags/tag1502.xml"/><Relationship Id="rId108" Type="http://schemas.openxmlformats.org/officeDocument/2006/relationships/tags" Target="../tags/tag1598.xml"/><Relationship Id="rId315" Type="http://schemas.openxmlformats.org/officeDocument/2006/relationships/tags" Target="../tags/tag1805.xml"/><Relationship Id="rId357" Type="http://schemas.openxmlformats.org/officeDocument/2006/relationships/tags" Target="../tags/tag1847.xml"/><Relationship Id="rId54" Type="http://schemas.openxmlformats.org/officeDocument/2006/relationships/tags" Target="../tags/tag1544.xml"/><Relationship Id="rId75" Type="http://schemas.openxmlformats.org/officeDocument/2006/relationships/tags" Target="../tags/tag1565.xml"/><Relationship Id="rId96" Type="http://schemas.openxmlformats.org/officeDocument/2006/relationships/tags" Target="../tags/tag1586.xml"/><Relationship Id="rId140" Type="http://schemas.openxmlformats.org/officeDocument/2006/relationships/tags" Target="../tags/tag1630.xml"/><Relationship Id="rId161" Type="http://schemas.openxmlformats.org/officeDocument/2006/relationships/tags" Target="../tags/tag1651.xml"/><Relationship Id="rId182" Type="http://schemas.openxmlformats.org/officeDocument/2006/relationships/tags" Target="../tags/tag1672.xml"/><Relationship Id="rId217" Type="http://schemas.openxmlformats.org/officeDocument/2006/relationships/tags" Target="../tags/tag1707.xml"/><Relationship Id="rId378" Type="http://schemas.openxmlformats.org/officeDocument/2006/relationships/tags" Target="../tags/tag1868.xml"/><Relationship Id="rId399" Type="http://schemas.openxmlformats.org/officeDocument/2006/relationships/tags" Target="../tags/tag1889.xml"/><Relationship Id="rId403" Type="http://schemas.openxmlformats.org/officeDocument/2006/relationships/tags" Target="../tags/tag1893.xml"/><Relationship Id="rId6" Type="http://schemas.openxmlformats.org/officeDocument/2006/relationships/tags" Target="../tags/tag1496.xml"/><Relationship Id="rId238" Type="http://schemas.openxmlformats.org/officeDocument/2006/relationships/tags" Target="../tags/tag1728.xml"/><Relationship Id="rId259" Type="http://schemas.openxmlformats.org/officeDocument/2006/relationships/tags" Target="../tags/tag1749.xml"/><Relationship Id="rId424" Type="http://schemas.openxmlformats.org/officeDocument/2006/relationships/tags" Target="../tags/tag1914.xml"/><Relationship Id="rId445" Type="http://schemas.openxmlformats.org/officeDocument/2006/relationships/tags" Target="../tags/tag1935.xml"/><Relationship Id="rId23" Type="http://schemas.openxmlformats.org/officeDocument/2006/relationships/tags" Target="../tags/tag1513.xml"/><Relationship Id="rId119" Type="http://schemas.openxmlformats.org/officeDocument/2006/relationships/tags" Target="../tags/tag1609.xml"/><Relationship Id="rId270" Type="http://schemas.openxmlformats.org/officeDocument/2006/relationships/tags" Target="../tags/tag1760.xml"/><Relationship Id="rId291" Type="http://schemas.openxmlformats.org/officeDocument/2006/relationships/tags" Target="../tags/tag1781.xml"/><Relationship Id="rId305" Type="http://schemas.openxmlformats.org/officeDocument/2006/relationships/tags" Target="../tags/tag1795.xml"/><Relationship Id="rId326" Type="http://schemas.openxmlformats.org/officeDocument/2006/relationships/tags" Target="../tags/tag1816.xml"/><Relationship Id="rId347" Type="http://schemas.openxmlformats.org/officeDocument/2006/relationships/tags" Target="../tags/tag1837.xml"/><Relationship Id="rId44" Type="http://schemas.openxmlformats.org/officeDocument/2006/relationships/tags" Target="../tags/tag1534.xml"/><Relationship Id="rId65" Type="http://schemas.openxmlformats.org/officeDocument/2006/relationships/tags" Target="../tags/tag1555.xml"/><Relationship Id="rId86" Type="http://schemas.openxmlformats.org/officeDocument/2006/relationships/tags" Target="../tags/tag1576.xml"/><Relationship Id="rId130" Type="http://schemas.openxmlformats.org/officeDocument/2006/relationships/tags" Target="../tags/tag1620.xml"/><Relationship Id="rId151" Type="http://schemas.openxmlformats.org/officeDocument/2006/relationships/tags" Target="../tags/tag1641.xml"/><Relationship Id="rId368" Type="http://schemas.openxmlformats.org/officeDocument/2006/relationships/tags" Target="../tags/tag1858.xml"/><Relationship Id="rId389" Type="http://schemas.openxmlformats.org/officeDocument/2006/relationships/tags" Target="../tags/tag1879.xml"/><Relationship Id="rId172" Type="http://schemas.openxmlformats.org/officeDocument/2006/relationships/tags" Target="../tags/tag1662.xml"/><Relationship Id="rId193" Type="http://schemas.openxmlformats.org/officeDocument/2006/relationships/tags" Target="../tags/tag1683.xml"/><Relationship Id="rId207" Type="http://schemas.openxmlformats.org/officeDocument/2006/relationships/tags" Target="../tags/tag1697.xml"/><Relationship Id="rId228" Type="http://schemas.openxmlformats.org/officeDocument/2006/relationships/tags" Target="../tags/tag1718.xml"/><Relationship Id="rId249" Type="http://schemas.openxmlformats.org/officeDocument/2006/relationships/tags" Target="../tags/tag1739.xml"/><Relationship Id="rId414" Type="http://schemas.openxmlformats.org/officeDocument/2006/relationships/tags" Target="../tags/tag1904.xml"/><Relationship Id="rId435" Type="http://schemas.openxmlformats.org/officeDocument/2006/relationships/tags" Target="../tags/tag1925.xml"/><Relationship Id="rId13" Type="http://schemas.openxmlformats.org/officeDocument/2006/relationships/tags" Target="../tags/tag1503.xml"/><Relationship Id="rId109" Type="http://schemas.openxmlformats.org/officeDocument/2006/relationships/tags" Target="../tags/tag1599.xml"/><Relationship Id="rId260" Type="http://schemas.openxmlformats.org/officeDocument/2006/relationships/tags" Target="../tags/tag1750.xml"/><Relationship Id="rId281" Type="http://schemas.openxmlformats.org/officeDocument/2006/relationships/tags" Target="../tags/tag1771.xml"/><Relationship Id="rId316" Type="http://schemas.openxmlformats.org/officeDocument/2006/relationships/tags" Target="../tags/tag1806.xml"/><Relationship Id="rId337" Type="http://schemas.openxmlformats.org/officeDocument/2006/relationships/tags" Target="../tags/tag1827.xml"/><Relationship Id="rId34" Type="http://schemas.openxmlformats.org/officeDocument/2006/relationships/tags" Target="../tags/tag1524.xml"/><Relationship Id="rId55" Type="http://schemas.openxmlformats.org/officeDocument/2006/relationships/tags" Target="../tags/tag1545.xml"/><Relationship Id="rId76" Type="http://schemas.openxmlformats.org/officeDocument/2006/relationships/tags" Target="../tags/tag1566.xml"/><Relationship Id="rId97" Type="http://schemas.openxmlformats.org/officeDocument/2006/relationships/tags" Target="../tags/tag1587.xml"/><Relationship Id="rId120" Type="http://schemas.openxmlformats.org/officeDocument/2006/relationships/tags" Target="../tags/tag1610.xml"/><Relationship Id="rId141" Type="http://schemas.openxmlformats.org/officeDocument/2006/relationships/tags" Target="../tags/tag1631.xml"/><Relationship Id="rId358" Type="http://schemas.openxmlformats.org/officeDocument/2006/relationships/tags" Target="../tags/tag1848.xml"/><Relationship Id="rId379" Type="http://schemas.openxmlformats.org/officeDocument/2006/relationships/tags" Target="../tags/tag1869.xml"/><Relationship Id="rId7" Type="http://schemas.openxmlformats.org/officeDocument/2006/relationships/tags" Target="../tags/tag1497.xml"/><Relationship Id="rId162" Type="http://schemas.openxmlformats.org/officeDocument/2006/relationships/tags" Target="../tags/tag1652.xml"/><Relationship Id="rId183" Type="http://schemas.openxmlformats.org/officeDocument/2006/relationships/tags" Target="../tags/tag1673.xml"/><Relationship Id="rId218" Type="http://schemas.openxmlformats.org/officeDocument/2006/relationships/tags" Target="../tags/tag1708.xml"/><Relationship Id="rId239" Type="http://schemas.openxmlformats.org/officeDocument/2006/relationships/tags" Target="../tags/tag1729.xml"/><Relationship Id="rId390" Type="http://schemas.openxmlformats.org/officeDocument/2006/relationships/tags" Target="../tags/tag1880.xml"/><Relationship Id="rId404" Type="http://schemas.openxmlformats.org/officeDocument/2006/relationships/tags" Target="../tags/tag1894.xml"/><Relationship Id="rId425" Type="http://schemas.openxmlformats.org/officeDocument/2006/relationships/tags" Target="../tags/tag1915.xml"/><Relationship Id="rId446" Type="http://schemas.openxmlformats.org/officeDocument/2006/relationships/tags" Target="../tags/tag1936.xml"/><Relationship Id="rId250" Type="http://schemas.openxmlformats.org/officeDocument/2006/relationships/tags" Target="../tags/tag1740.xml"/><Relationship Id="rId271" Type="http://schemas.openxmlformats.org/officeDocument/2006/relationships/tags" Target="../tags/tag1761.xml"/><Relationship Id="rId292" Type="http://schemas.openxmlformats.org/officeDocument/2006/relationships/tags" Target="../tags/tag1782.xml"/><Relationship Id="rId306" Type="http://schemas.openxmlformats.org/officeDocument/2006/relationships/tags" Target="../tags/tag1796.xml"/><Relationship Id="rId24" Type="http://schemas.openxmlformats.org/officeDocument/2006/relationships/tags" Target="../tags/tag1514.xml"/><Relationship Id="rId45" Type="http://schemas.openxmlformats.org/officeDocument/2006/relationships/tags" Target="../tags/tag1535.xml"/><Relationship Id="rId66" Type="http://schemas.openxmlformats.org/officeDocument/2006/relationships/tags" Target="../tags/tag1556.xml"/><Relationship Id="rId87" Type="http://schemas.openxmlformats.org/officeDocument/2006/relationships/tags" Target="../tags/tag1577.xml"/><Relationship Id="rId110" Type="http://schemas.openxmlformats.org/officeDocument/2006/relationships/tags" Target="../tags/tag1600.xml"/><Relationship Id="rId131" Type="http://schemas.openxmlformats.org/officeDocument/2006/relationships/tags" Target="../tags/tag1621.xml"/><Relationship Id="rId327" Type="http://schemas.openxmlformats.org/officeDocument/2006/relationships/tags" Target="../tags/tag1817.xml"/><Relationship Id="rId348" Type="http://schemas.openxmlformats.org/officeDocument/2006/relationships/tags" Target="../tags/tag1838.xml"/><Relationship Id="rId369" Type="http://schemas.openxmlformats.org/officeDocument/2006/relationships/tags" Target="../tags/tag1859.xml"/><Relationship Id="rId152" Type="http://schemas.openxmlformats.org/officeDocument/2006/relationships/tags" Target="../tags/tag1642.xml"/><Relationship Id="rId173" Type="http://schemas.openxmlformats.org/officeDocument/2006/relationships/tags" Target="../tags/tag1663.xml"/><Relationship Id="rId194" Type="http://schemas.openxmlformats.org/officeDocument/2006/relationships/tags" Target="../tags/tag1684.xml"/><Relationship Id="rId208" Type="http://schemas.openxmlformats.org/officeDocument/2006/relationships/tags" Target="../tags/tag1698.xml"/><Relationship Id="rId229" Type="http://schemas.openxmlformats.org/officeDocument/2006/relationships/tags" Target="../tags/tag1719.xml"/><Relationship Id="rId380" Type="http://schemas.openxmlformats.org/officeDocument/2006/relationships/tags" Target="../tags/tag1870.xml"/><Relationship Id="rId415" Type="http://schemas.openxmlformats.org/officeDocument/2006/relationships/tags" Target="../tags/tag1905.xml"/><Relationship Id="rId436" Type="http://schemas.openxmlformats.org/officeDocument/2006/relationships/tags" Target="../tags/tag1926.xml"/><Relationship Id="rId240" Type="http://schemas.openxmlformats.org/officeDocument/2006/relationships/tags" Target="../tags/tag1730.xml"/><Relationship Id="rId261" Type="http://schemas.openxmlformats.org/officeDocument/2006/relationships/tags" Target="../tags/tag1751.xml"/><Relationship Id="rId14" Type="http://schemas.openxmlformats.org/officeDocument/2006/relationships/tags" Target="../tags/tag1504.xml"/><Relationship Id="rId35" Type="http://schemas.openxmlformats.org/officeDocument/2006/relationships/tags" Target="../tags/tag1525.xml"/><Relationship Id="rId56" Type="http://schemas.openxmlformats.org/officeDocument/2006/relationships/tags" Target="../tags/tag1546.xml"/><Relationship Id="rId77" Type="http://schemas.openxmlformats.org/officeDocument/2006/relationships/tags" Target="../tags/tag1567.xml"/><Relationship Id="rId100" Type="http://schemas.openxmlformats.org/officeDocument/2006/relationships/tags" Target="../tags/tag1590.xml"/><Relationship Id="rId282" Type="http://schemas.openxmlformats.org/officeDocument/2006/relationships/tags" Target="../tags/tag1772.xml"/><Relationship Id="rId317" Type="http://schemas.openxmlformats.org/officeDocument/2006/relationships/tags" Target="../tags/tag1807.xml"/><Relationship Id="rId338" Type="http://schemas.openxmlformats.org/officeDocument/2006/relationships/tags" Target="../tags/tag1828.xml"/><Relationship Id="rId359" Type="http://schemas.openxmlformats.org/officeDocument/2006/relationships/tags" Target="../tags/tag1849.xml"/><Relationship Id="rId8" Type="http://schemas.openxmlformats.org/officeDocument/2006/relationships/tags" Target="../tags/tag1498.xml"/><Relationship Id="rId98" Type="http://schemas.openxmlformats.org/officeDocument/2006/relationships/tags" Target="../tags/tag1588.xml"/><Relationship Id="rId121" Type="http://schemas.openxmlformats.org/officeDocument/2006/relationships/tags" Target="../tags/tag1611.xml"/><Relationship Id="rId142" Type="http://schemas.openxmlformats.org/officeDocument/2006/relationships/tags" Target="../tags/tag1632.xml"/><Relationship Id="rId163" Type="http://schemas.openxmlformats.org/officeDocument/2006/relationships/tags" Target="../tags/tag1653.xml"/><Relationship Id="rId184" Type="http://schemas.openxmlformats.org/officeDocument/2006/relationships/tags" Target="../tags/tag1674.xml"/><Relationship Id="rId219" Type="http://schemas.openxmlformats.org/officeDocument/2006/relationships/tags" Target="../tags/tag1709.xml"/><Relationship Id="rId370" Type="http://schemas.openxmlformats.org/officeDocument/2006/relationships/tags" Target="../tags/tag1860.xml"/><Relationship Id="rId391" Type="http://schemas.openxmlformats.org/officeDocument/2006/relationships/tags" Target="../tags/tag1881.xml"/><Relationship Id="rId405" Type="http://schemas.openxmlformats.org/officeDocument/2006/relationships/tags" Target="../tags/tag1895.xml"/><Relationship Id="rId426" Type="http://schemas.openxmlformats.org/officeDocument/2006/relationships/tags" Target="../tags/tag1916.xml"/><Relationship Id="rId447" Type="http://schemas.openxmlformats.org/officeDocument/2006/relationships/tags" Target="../tags/tag1937.xml"/><Relationship Id="rId230" Type="http://schemas.openxmlformats.org/officeDocument/2006/relationships/tags" Target="../tags/tag1720.xml"/><Relationship Id="rId251" Type="http://schemas.openxmlformats.org/officeDocument/2006/relationships/tags" Target="../tags/tag1741.xml"/><Relationship Id="rId25" Type="http://schemas.openxmlformats.org/officeDocument/2006/relationships/tags" Target="../tags/tag1515.xml"/><Relationship Id="rId46" Type="http://schemas.openxmlformats.org/officeDocument/2006/relationships/tags" Target="../tags/tag1536.xml"/><Relationship Id="rId67" Type="http://schemas.openxmlformats.org/officeDocument/2006/relationships/tags" Target="../tags/tag1557.xml"/><Relationship Id="rId272" Type="http://schemas.openxmlformats.org/officeDocument/2006/relationships/tags" Target="../tags/tag1762.xml"/><Relationship Id="rId293" Type="http://schemas.openxmlformats.org/officeDocument/2006/relationships/tags" Target="../tags/tag1783.xml"/><Relationship Id="rId307" Type="http://schemas.openxmlformats.org/officeDocument/2006/relationships/tags" Target="../tags/tag1797.xml"/><Relationship Id="rId328" Type="http://schemas.openxmlformats.org/officeDocument/2006/relationships/tags" Target="../tags/tag1818.xml"/><Relationship Id="rId349" Type="http://schemas.openxmlformats.org/officeDocument/2006/relationships/tags" Target="../tags/tag1839.xml"/><Relationship Id="rId88" Type="http://schemas.openxmlformats.org/officeDocument/2006/relationships/tags" Target="../tags/tag1578.xml"/><Relationship Id="rId111" Type="http://schemas.openxmlformats.org/officeDocument/2006/relationships/tags" Target="../tags/tag1601.xml"/><Relationship Id="rId132" Type="http://schemas.openxmlformats.org/officeDocument/2006/relationships/tags" Target="../tags/tag1622.xml"/><Relationship Id="rId153" Type="http://schemas.openxmlformats.org/officeDocument/2006/relationships/tags" Target="../tags/tag1643.xml"/><Relationship Id="rId174" Type="http://schemas.openxmlformats.org/officeDocument/2006/relationships/tags" Target="../tags/tag1664.xml"/><Relationship Id="rId195" Type="http://schemas.openxmlformats.org/officeDocument/2006/relationships/tags" Target="../tags/tag1685.xml"/><Relationship Id="rId209" Type="http://schemas.openxmlformats.org/officeDocument/2006/relationships/tags" Target="../tags/tag1699.xml"/><Relationship Id="rId360" Type="http://schemas.openxmlformats.org/officeDocument/2006/relationships/tags" Target="../tags/tag1850.xml"/><Relationship Id="rId381" Type="http://schemas.openxmlformats.org/officeDocument/2006/relationships/tags" Target="../tags/tag1871.xml"/><Relationship Id="rId416" Type="http://schemas.openxmlformats.org/officeDocument/2006/relationships/tags" Target="../tags/tag1906.xml"/><Relationship Id="rId220" Type="http://schemas.openxmlformats.org/officeDocument/2006/relationships/tags" Target="../tags/tag1710.xml"/><Relationship Id="rId241" Type="http://schemas.openxmlformats.org/officeDocument/2006/relationships/tags" Target="../tags/tag1731.xml"/><Relationship Id="rId437" Type="http://schemas.openxmlformats.org/officeDocument/2006/relationships/tags" Target="../tags/tag1927.xml"/><Relationship Id="rId15" Type="http://schemas.openxmlformats.org/officeDocument/2006/relationships/tags" Target="../tags/tag1505.xml"/><Relationship Id="rId36" Type="http://schemas.openxmlformats.org/officeDocument/2006/relationships/tags" Target="../tags/tag1526.xml"/><Relationship Id="rId57" Type="http://schemas.openxmlformats.org/officeDocument/2006/relationships/tags" Target="../tags/tag1547.xml"/><Relationship Id="rId262" Type="http://schemas.openxmlformats.org/officeDocument/2006/relationships/tags" Target="../tags/tag1752.xml"/><Relationship Id="rId283" Type="http://schemas.openxmlformats.org/officeDocument/2006/relationships/tags" Target="../tags/tag1773.xml"/><Relationship Id="rId318" Type="http://schemas.openxmlformats.org/officeDocument/2006/relationships/tags" Target="../tags/tag1808.xml"/><Relationship Id="rId339" Type="http://schemas.openxmlformats.org/officeDocument/2006/relationships/tags" Target="../tags/tag1829.xml"/><Relationship Id="rId78" Type="http://schemas.openxmlformats.org/officeDocument/2006/relationships/tags" Target="../tags/tag1568.xml"/><Relationship Id="rId99" Type="http://schemas.openxmlformats.org/officeDocument/2006/relationships/tags" Target="../tags/tag1589.xml"/><Relationship Id="rId101" Type="http://schemas.openxmlformats.org/officeDocument/2006/relationships/tags" Target="../tags/tag1591.xml"/><Relationship Id="rId122" Type="http://schemas.openxmlformats.org/officeDocument/2006/relationships/tags" Target="../tags/tag1612.xml"/><Relationship Id="rId143" Type="http://schemas.openxmlformats.org/officeDocument/2006/relationships/tags" Target="../tags/tag1633.xml"/><Relationship Id="rId164" Type="http://schemas.openxmlformats.org/officeDocument/2006/relationships/tags" Target="../tags/tag1654.xml"/><Relationship Id="rId185" Type="http://schemas.openxmlformats.org/officeDocument/2006/relationships/tags" Target="../tags/tag1675.xml"/><Relationship Id="rId350" Type="http://schemas.openxmlformats.org/officeDocument/2006/relationships/tags" Target="../tags/tag1840.xml"/><Relationship Id="rId371" Type="http://schemas.openxmlformats.org/officeDocument/2006/relationships/tags" Target="../tags/tag1861.xml"/><Relationship Id="rId406" Type="http://schemas.openxmlformats.org/officeDocument/2006/relationships/tags" Target="../tags/tag1896.xml"/><Relationship Id="rId9" Type="http://schemas.openxmlformats.org/officeDocument/2006/relationships/tags" Target="../tags/tag1499.xml"/><Relationship Id="rId210" Type="http://schemas.openxmlformats.org/officeDocument/2006/relationships/tags" Target="../tags/tag1700.xml"/><Relationship Id="rId392" Type="http://schemas.openxmlformats.org/officeDocument/2006/relationships/tags" Target="../tags/tag1882.xml"/><Relationship Id="rId427" Type="http://schemas.openxmlformats.org/officeDocument/2006/relationships/tags" Target="../tags/tag1917.xml"/><Relationship Id="rId448" Type="http://schemas.openxmlformats.org/officeDocument/2006/relationships/tags" Target="../tags/tag1938.xml"/><Relationship Id="rId26" Type="http://schemas.openxmlformats.org/officeDocument/2006/relationships/tags" Target="../tags/tag1516.xml"/><Relationship Id="rId231" Type="http://schemas.openxmlformats.org/officeDocument/2006/relationships/tags" Target="../tags/tag1721.xml"/><Relationship Id="rId252" Type="http://schemas.openxmlformats.org/officeDocument/2006/relationships/tags" Target="../tags/tag1742.xml"/><Relationship Id="rId273" Type="http://schemas.openxmlformats.org/officeDocument/2006/relationships/tags" Target="../tags/tag1763.xml"/><Relationship Id="rId294" Type="http://schemas.openxmlformats.org/officeDocument/2006/relationships/tags" Target="../tags/tag1784.xml"/><Relationship Id="rId308" Type="http://schemas.openxmlformats.org/officeDocument/2006/relationships/tags" Target="../tags/tag1798.xml"/><Relationship Id="rId329" Type="http://schemas.openxmlformats.org/officeDocument/2006/relationships/tags" Target="../tags/tag1819.xml"/><Relationship Id="rId47" Type="http://schemas.openxmlformats.org/officeDocument/2006/relationships/tags" Target="../tags/tag1537.xml"/><Relationship Id="rId68" Type="http://schemas.openxmlformats.org/officeDocument/2006/relationships/tags" Target="../tags/tag1558.xml"/><Relationship Id="rId89" Type="http://schemas.openxmlformats.org/officeDocument/2006/relationships/tags" Target="../tags/tag1579.xml"/><Relationship Id="rId112" Type="http://schemas.openxmlformats.org/officeDocument/2006/relationships/tags" Target="../tags/tag1602.xml"/><Relationship Id="rId133" Type="http://schemas.openxmlformats.org/officeDocument/2006/relationships/tags" Target="../tags/tag1623.xml"/><Relationship Id="rId154" Type="http://schemas.openxmlformats.org/officeDocument/2006/relationships/tags" Target="../tags/tag1644.xml"/><Relationship Id="rId175" Type="http://schemas.openxmlformats.org/officeDocument/2006/relationships/tags" Target="../tags/tag1665.xml"/><Relationship Id="rId340" Type="http://schemas.openxmlformats.org/officeDocument/2006/relationships/tags" Target="../tags/tag1830.xml"/><Relationship Id="rId361" Type="http://schemas.openxmlformats.org/officeDocument/2006/relationships/tags" Target="../tags/tag1851.xml"/><Relationship Id="rId196" Type="http://schemas.openxmlformats.org/officeDocument/2006/relationships/tags" Target="../tags/tag1686.xml"/><Relationship Id="rId200" Type="http://schemas.openxmlformats.org/officeDocument/2006/relationships/tags" Target="../tags/tag1690.xml"/><Relationship Id="rId382" Type="http://schemas.openxmlformats.org/officeDocument/2006/relationships/tags" Target="../tags/tag1872.xml"/><Relationship Id="rId417" Type="http://schemas.openxmlformats.org/officeDocument/2006/relationships/tags" Target="../tags/tag1907.xml"/><Relationship Id="rId438" Type="http://schemas.openxmlformats.org/officeDocument/2006/relationships/tags" Target="../tags/tag1928.xml"/><Relationship Id="rId16" Type="http://schemas.openxmlformats.org/officeDocument/2006/relationships/tags" Target="../tags/tag1506.xml"/><Relationship Id="rId221" Type="http://schemas.openxmlformats.org/officeDocument/2006/relationships/tags" Target="../tags/tag1711.xml"/><Relationship Id="rId242" Type="http://schemas.openxmlformats.org/officeDocument/2006/relationships/tags" Target="../tags/tag1732.xml"/><Relationship Id="rId263" Type="http://schemas.openxmlformats.org/officeDocument/2006/relationships/tags" Target="../tags/tag1753.xml"/><Relationship Id="rId284" Type="http://schemas.openxmlformats.org/officeDocument/2006/relationships/tags" Target="../tags/tag1774.xml"/><Relationship Id="rId319" Type="http://schemas.openxmlformats.org/officeDocument/2006/relationships/tags" Target="../tags/tag1809.xml"/><Relationship Id="rId37" Type="http://schemas.openxmlformats.org/officeDocument/2006/relationships/tags" Target="../tags/tag1527.xml"/><Relationship Id="rId58" Type="http://schemas.openxmlformats.org/officeDocument/2006/relationships/tags" Target="../tags/tag1548.xml"/><Relationship Id="rId79" Type="http://schemas.openxmlformats.org/officeDocument/2006/relationships/tags" Target="../tags/tag1569.xml"/><Relationship Id="rId102" Type="http://schemas.openxmlformats.org/officeDocument/2006/relationships/tags" Target="../tags/tag1592.xml"/><Relationship Id="rId123" Type="http://schemas.openxmlformats.org/officeDocument/2006/relationships/tags" Target="../tags/tag1613.xml"/><Relationship Id="rId144" Type="http://schemas.openxmlformats.org/officeDocument/2006/relationships/tags" Target="../tags/tag1634.xml"/><Relationship Id="rId330" Type="http://schemas.openxmlformats.org/officeDocument/2006/relationships/tags" Target="../tags/tag1820.xml"/><Relationship Id="rId90" Type="http://schemas.openxmlformats.org/officeDocument/2006/relationships/tags" Target="../tags/tag1580.xml"/><Relationship Id="rId165" Type="http://schemas.openxmlformats.org/officeDocument/2006/relationships/tags" Target="../tags/tag1655.xml"/><Relationship Id="rId186" Type="http://schemas.openxmlformats.org/officeDocument/2006/relationships/tags" Target="../tags/tag1676.xml"/><Relationship Id="rId351" Type="http://schemas.openxmlformats.org/officeDocument/2006/relationships/tags" Target="../tags/tag1841.xml"/><Relationship Id="rId372" Type="http://schemas.openxmlformats.org/officeDocument/2006/relationships/tags" Target="../tags/tag1862.xml"/><Relationship Id="rId393" Type="http://schemas.openxmlformats.org/officeDocument/2006/relationships/tags" Target="../tags/tag1883.xml"/><Relationship Id="rId407" Type="http://schemas.openxmlformats.org/officeDocument/2006/relationships/tags" Target="../tags/tag1897.xml"/><Relationship Id="rId428" Type="http://schemas.openxmlformats.org/officeDocument/2006/relationships/tags" Target="../tags/tag1918.xml"/><Relationship Id="rId449" Type="http://schemas.openxmlformats.org/officeDocument/2006/relationships/slideLayout" Target="../slideLayouts/slideLayout12.xml"/><Relationship Id="rId211" Type="http://schemas.openxmlformats.org/officeDocument/2006/relationships/tags" Target="../tags/tag1701.xml"/><Relationship Id="rId232" Type="http://schemas.openxmlformats.org/officeDocument/2006/relationships/tags" Target="../tags/tag1722.xml"/><Relationship Id="rId253" Type="http://schemas.openxmlformats.org/officeDocument/2006/relationships/tags" Target="../tags/tag1743.xml"/><Relationship Id="rId274" Type="http://schemas.openxmlformats.org/officeDocument/2006/relationships/tags" Target="../tags/tag1764.xml"/><Relationship Id="rId295" Type="http://schemas.openxmlformats.org/officeDocument/2006/relationships/tags" Target="../tags/tag1785.xml"/><Relationship Id="rId309" Type="http://schemas.openxmlformats.org/officeDocument/2006/relationships/tags" Target="../tags/tag1799.xml"/><Relationship Id="rId27" Type="http://schemas.openxmlformats.org/officeDocument/2006/relationships/tags" Target="../tags/tag1517.xml"/><Relationship Id="rId48" Type="http://schemas.openxmlformats.org/officeDocument/2006/relationships/tags" Target="../tags/tag1538.xml"/><Relationship Id="rId69" Type="http://schemas.openxmlformats.org/officeDocument/2006/relationships/tags" Target="../tags/tag1559.xml"/><Relationship Id="rId113" Type="http://schemas.openxmlformats.org/officeDocument/2006/relationships/tags" Target="../tags/tag1603.xml"/><Relationship Id="rId134" Type="http://schemas.openxmlformats.org/officeDocument/2006/relationships/tags" Target="../tags/tag1624.xml"/><Relationship Id="rId320" Type="http://schemas.openxmlformats.org/officeDocument/2006/relationships/tags" Target="../tags/tag1810.xml"/><Relationship Id="rId80" Type="http://schemas.openxmlformats.org/officeDocument/2006/relationships/tags" Target="../tags/tag1570.xml"/><Relationship Id="rId155" Type="http://schemas.openxmlformats.org/officeDocument/2006/relationships/tags" Target="../tags/tag1645.xml"/><Relationship Id="rId176" Type="http://schemas.openxmlformats.org/officeDocument/2006/relationships/tags" Target="../tags/tag1666.xml"/><Relationship Id="rId197" Type="http://schemas.openxmlformats.org/officeDocument/2006/relationships/tags" Target="../tags/tag1687.xml"/><Relationship Id="rId341" Type="http://schemas.openxmlformats.org/officeDocument/2006/relationships/tags" Target="../tags/tag1831.xml"/><Relationship Id="rId362" Type="http://schemas.openxmlformats.org/officeDocument/2006/relationships/tags" Target="../tags/tag1852.xml"/><Relationship Id="rId383" Type="http://schemas.openxmlformats.org/officeDocument/2006/relationships/tags" Target="../tags/tag1873.xml"/><Relationship Id="rId418" Type="http://schemas.openxmlformats.org/officeDocument/2006/relationships/tags" Target="../tags/tag1908.xml"/><Relationship Id="rId439" Type="http://schemas.openxmlformats.org/officeDocument/2006/relationships/tags" Target="../tags/tag1929.xml"/><Relationship Id="rId201" Type="http://schemas.openxmlformats.org/officeDocument/2006/relationships/tags" Target="../tags/tag1691.xml"/><Relationship Id="rId222" Type="http://schemas.openxmlformats.org/officeDocument/2006/relationships/tags" Target="../tags/tag1712.xml"/><Relationship Id="rId243" Type="http://schemas.openxmlformats.org/officeDocument/2006/relationships/tags" Target="../tags/tag1733.xml"/><Relationship Id="rId264" Type="http://schemas.openxmlformats.org/officeDocument/2006/relationships/tags" Target="../tags/tag1754.xml"/><Relationship Id="rId285" Type="http://schemas.openxmlformats.org/officeDocument/2006/relationships/tags" Target="../tags/tag1775.xml"/><Relationship Id="rId17" Type="http://schemas.openxmlformats.org/officeDocument/2006/relationships/tags" Target="../tags/tag1507.xml"/><Relationship Id="rId38" Type="http://schemas.openxmlformats.org/officeDocument/2006/relationships/tags" Target="../tags/tag1528.xml"/><Relationship Id="rId59" Type="http://schemas.openxmlformats.org/officeDocument/2006/relationships/tags" Target="../tags/tag1549.xml"/><Relationship Id="rId103" Type="http://schemas.openxmlformats.org/officeDocument/2006/relationships/tags" Target="../tags/tag1593.xml"/><Relationship Id="rId124" Type="http://schemas.openxmlformats.org/officeDocument/2006/relationships/tags" Target="../tags/tag1614.xml"/><Relationship Id="rId310" Type="http://schemas.openxmlformats.org/officeDocument/2006/relationships/tags" Target="../tags/tag1800.xml"/><Relationship Id="rId70" Type="http://schemas.openxmlformats.org/officeDocument/2006/relationships/tags" Target="../tags/tag1560.xml"/><Relationship Id="rId91" Type="http://schemas.openxmlformats.org/officeDocument/2006/relationships/tags" Target="../tags/tag1581.xml"/><Relationship Id="rId145" Type="http://schemas.openxmlformats.org/officeDocument/2006/relationships/tags" Target="../tags/tag1635.xml"/><Relationship Id="rId166" Type="http://schemas.openxmlformats.org/officeDocument/2006/relationships/tags" Target="../tags/tag1656.xml"/><Relationship Id="rId187" Type="http://schemas.openxmlformats.org/officeDocument/2006/relationships/tags" Target="../tags/tag1677.xml"/><Relationship Id="rId331" Type="http://schemas.openxmlformats.org/officeDocument/2006/relationships/tags" Target="../tags/tag1821.xml"/><Relationship Id="rId352" Type="http://schemas.openxmlformats.org/officeDocument/2006/relationships/tags" Target="../tags/tag1842.xml"/><Relationship Id="rId373" Type="http://schemas.openxmlformats.org/officeDocument/2006/relationships/tags" Target="../tags/tag1863.xml"/><Relationship Id="rId394" Type="http://schemas.openxmlformats.org/officeDocument/2006/relationships/tags" Target="../tags/tag1884.xml"/><Relationship Id="rId408" Type="http://schemas.openxmlformats.org/officeDocument/2006/relationships/tags" Target="../tags/tag1898.xml"/><Relationship Id="rId429" Type="http://schemas.openxmlformats.org/officeDocument/2006/relationships/tags" Target="../tags/tag1919.xml"/><Relationship Id="rId1" Type="http://schemas.openxmlformats.org/officeDocument/2006/relationships/tags" Target="../tags/tag1491.xml"/><Relationship Id="rId212" Type="http://schemas.openxmlformats.org/officeDocument/2006/relationships/tags" Target="../tags/tag1702.xml"/><Relationship Id="rId233" Type="http://schemas.openxmlformats.org/officeDocument/2006/relationships/tags" Target="../tags/tag1723.xml"/><Relationship Id="rId254" Type="http://schemas.openxmlformats.org/officeDocument/2006/relationships/tags" Target="../tags/tag1744.xml"/><Relationship Id="rId440" Type="http://schemas.openxmlformats.org/officeDocument/2006/relationships/tags" Target="../tags/tag1930.xml"/><Relationship Id="rId28" Type="http://schemas.openxmlformats.org/officeDocument/2006/relationships/tags" Target="../tags/tag1518.xml"/><Relationship Id="rId49" Type="http://schemas.openxmlformats.org/officeDocument/2006/relationships/tags" Target="../tags/tag1539.xml"/><Relationship Id="rId114" Type="http://schemas.openxmlformats.org/officeDocument/2006/relationships/tags" Target="../tags/tag1604.xml"/><Relationship Id="rId275" Type="http://schemas.openxmlformats.org/officeDocument/2006/relationships/tags" Target="../tags/tag1765.xml"/><Relationship Id="rId296" Type="http://schemas.openxmlformats.org/officeDocument/2006/relationships/tags" Target="../tags/tag1786.xml"/><Relationship Id="rId300" Type="http://schemas.openxmlformats.org/officeDocument/2006/relationships/tags" Target="../tags/tag1790.xml"/><Relationship Id="rId60" Type="http://schemas.openxmlformats.org/officeDocument/2006/relationships/tags" Target="../tags/tag1550.xml"/><Relationship Id="rId81" Type="http://schemas.openxmlformats.org/officeDocument/2006/relationships/tags" Target="../tags/tag1571.xml"/><Relationship Id="rId135" Type="http://schemas.openxmlformats.org/officeDocument/2006/relationships/tags" Target="../tags/tag1625.xml"/><Relationship Id="rId156" Type="http://schemas.openxmlformats.org/officeDocument/2006/relationships/tags" Target="../tags/tag1646.xml"/><Relationship Id="rId177" Type="http://schemas.openxmlformats.org/officeDocument/2006/relationships/tags" Target="../tags/tag1667.xml"/><Relationship Id="rId198" Type="http://schemas.openxmlformats.org/officeDocument/2006/relationships/tags" Target="../tags/tag1688.xml"/><Relationship Id="rId321" Type="http://schemas.openxmlformats.org/officeDocument/2006/relationships/tags" Target="../tags/tag1811.xml"/><Relationship Id="rId342" Type="http://schemas.openxmlformats.org/officeDocument/2006/relationships/tags" Target="../tags/tag1832.xml"/><Relationship Id="rId363" Type="http://schemas.openxmlformats.org/officeDocument/2006/relationships/tags" Target="../tags/tag1853.xml"/><Relationship Id="rId384" Type="http://schemas.openxmlformats.org/officeDocument/2006/relationships/tags" Target="../tags/tag1874.xml"/><Relationship Id="rId419" Type="http://schemas.openxmlformats.org/officeDocument/2006/relationships/tags" Target="../tags/tag1909.xml"/><Relationship Id="rId202" Type="http://schemas.openxmlformats.org/officeDocument/2006/relationships/tags" Target="../tags/tag1692.xml"/><Relationship Id="rId223" Type="http://schemas.openxmlformats.org/officeDocument/2006/relationships/tags" Target="../tags/tag1713.xml"/><Relationship Id="rId244" Type="http://schemas.openxmlformats.org/officeDocument/2006/relationships/tags" Target="../tags/tag1734.xml"/><Relationship Id="rId430" Type="http://schemas.openxmlformats.org/officeDocument/2006/relationships/tags" Target="../tags/tag1920.xml"/><Relationship Id="rId18" Type="http://schemas.openxmlformats.org/officeDocument/2006/relationships/tags" Target="../tags/tag1508.xml"/><Relationship Id="rId39" Type="http://schemas.openxmlformats.org/officeDocument/2006/relationships/tags" Target="../tags/tag1529.xml"/><Relationship Id="rId265" Type="http://schemas.openxmlformats.org/officeDocument/2006/relationships/tags" Target="../tags/tag1755.xml"/><Relationship Id="rId286" Type="http://schemas.openxmlformats.org/officeDocument/2006/relationships/tags" Target="../tags/tag1776.xml"/><Relationship Id="rId50" Type="http://schemas.openxmlformats.org/officeDocument/2006/relationships/tags" Target="../tags/tag1540.xml"/><Relationship Id="rId104" Type="http://schemas.openxmlformats.org/officeDocument/2006/relationships/tags" Target="../tags/tag1594.xml"/><Relationship Id="rId125" Type="http://schemas.openxmlformats.org/officeDocument/2006/relationships/tags" Target="../tags/tag1615.xml"/><Relationship Id="rId146" Type="http://schemas.openxmlformats.org/officeDocument/2006/relationships/tags" Target="../tags/tag1636.xml"/><Relationship Id="rId167" Type="http://schemas.openxmlformats.org/officeDocument/2006/relationships/tags" Target="../tags/tag1657.xml"/><Relationship Id="rId188" Type="http://schemas.openxmlformats.org/officeDocument/2006/relationships/tags" Target="../tags/tag1678.xml"/><Relationship Id="rId311" Type="http://schemas.openxmlformats.org/officeDocument/2006/relationships/tags" Target="../tags/tag1801.xml"/><Relationship Id="rId332" Type="http://schemas.openxmlformats.org/officeDocument/2006/relationships/tags" Target="../tags/tag1822.xml"/><Relationship Id="rId353" Type="http://schemas.openxmlformats.org/officeDocument/2006/relationships/tags" Target="../tags/tag1843.xml"/><Relationship Id="rId374" Type="http://schemas.openxmlformats.org/officeDocument/2006/relationships/tags" Target="../tags/tag1864.xml"/><Relationship Id="rId395" Type="http://schemas.openxmlformats.org/officeDocument/2006/relationships/tags" Target="../tags/tag1885.xml"/><Relationship Id="rId409" Type="http://schemas.openxmlformats.org/officeDocument/2006/relationships/tags" Target="../tags/tag1899.xml"/><Relationship Id="rId71" Type="http://schemas.openxmlformats.org/officeDocument/2006/relationships/tags" Target="../tags/tag1561.xml"/><Relationship Id="rId92" Type="http://schemas.openxmlformats.org/officeDocument/2006/relationships/tags" Target="../tags/tag1582.xml"/><Relationship Id="rId213" Type="http://schemas.openxmlformats.org/officeDocument/2006/relationships/tags" Target="../tags/tag1703.xml"/><Relationship Id="rId234" Type="http://schemas.openxmlformats.org/officeDocument/2006/relationships/tags" Target="../tags/tag1724.xml"/><Relationship Id="rId420" Type="http://schemas.openxmlformats.org/officeDocument/2006/relationships/tags" Target="../tags/tag1910.xml"/><Relationship Id="rId2" Type="http://schemas.openxmlformats.org/officeDocument/2006/relationships/tags" Target="../tags/tag1492.xml"/><Relationship Id="rId29" Type="http://schemas.openxmlformats.org/officeDocument/2006/relationships/tags" Target="../tags/tag1519.xml"/><Relationship Id="rId255" Type="http://schemas.openxmlformats.org/officeDocument/2006/relationships/tags" Target="../tags/tag1745.xml"/><Relationship Id="rId276" Type="http://schemas.openxmlformats.org/officeDocument/2006/relationships/tags" Target="../tags/tag1766.xml"/><Relationship Id="rId297" Type="http://schemas.openxmlformats.org/officeDocument/2006/relationships/tags" Target="../tags/tag1787.xml"/><Relationship Id="rId441" Type="http://schemas.openxmlformats.org/officeDocument/2006/relationships/tags" Target="../tags/tag1931.xml"/><Relationship Id="rId40" Type="http://schemas.openxmlformats.org/officeDocument/2006/relationships/tags" Target="../tags/tag1530.xml"/><Relationship Id="rId115" Type="http://schemas.openxmlformats.org/officeDocument/2006/relationships/tags" Target="../tags/tag1605.xml"/><Relationship Id="rId136" Type="http://schemas.openxmlformats.org/officeDocument/2006/relationships/tags" Target="../tags/tag1626.xml"/><Relationship Id="rId157" Type="http://schemas.openxmlformats.org/officeDocument/2006/relationships/tags" Target="../tags/tag1647.xml"/><Relationship Id="rId178" Type="http://schemas.openxmlformats.org/officeDocument/2006/relationships/tags" Target="../tags/tag1668.xml"/><Relationship Id="rId301" Type="http://schemas.openxmlformats.org/officeDocument/2006/relationships/tags" Target="../tags/tag1791.xml"/><Relationship Id="rId322" Type="http://schemas.openxmlformats.org/officeDocument/2006/relationships/tags" Target="../tags/tag1812.xml"/><Relationship Id="rId343" Type="http://schemas.openxmlformats.org/officeDocument/2006/relationships/tags" Target="../tags/tag1833.xml"/><Relationship Id="rId364" Type="http://schemas.openxmlformats.org/officeDocument/2006/relationships/tags" Target="../tags/tag1854.xml"/><Relationship Id="rId61" Type="http://schemas.openxmlformats.org/officeDocument/2006/relationships/tags" Target="../tags/tag1551.xml"/><Relationship Id="rId82" Type="http://schemas.openxmlformats.org/officeDocument/2006/relationships/tags" Target="../tags/tag1572.xml"/><Relationship Id="rId199" Type="http://schemas.openxmlformats.org/officeDocument/2006/relationships/tags" Target="../tags/tag1689.xml"/><Relationship Id="rId203" Type="http://schemas.openxmlformats.org/officeDocument/2006/relationships/tags" Target="../tags/tag1693.xml"/><Relationship Id="rId385" Type="http://schemas.openxmlformats.org/officeDocument/2006/relationships/tags" Target="../tags/tag1875.xml"/><Relationship Id="rId19" Type="http://schemas.openxmlformats.org/officeDocument/2006/relationships/tags" Target="../tags/tag1509.xml"/><Relationship Id="rId224" Type="http://schemas.openxmlformats.org/officeDocument/2006/relationships/tags" Target="../tags/tag1714.xml"/><Relationship Id="rId245" Type="http://schemas.openxmlformats.org/officeDocument/2006/relationships/tags" Target="../tags/tag1735.xml"/><Relationship Id="rId266" Type="http://schemas.openxmlformats.org/officeDocument/2006/relationships/tags" Target="../tags/tag1756.xml"/><Relationship Id="rId287" Type="http://schemas.openxmlformats.org/officeDocument/2006/relationships/tags" Target="../tags/tag1777.xml"/><Relationship Id="rId410" Type="http://schemas.openxmlformats.org/officeDocument/2006/relationships/tags" Target="../tags/tag1900.xml"/><Relationship Id="rId431" Type="http://schemas.openxmlformats.org/officeDocument/2006/relationships/tags" Target="../tags/tag1921.xml"/><Relationship Id="rId30" Type="http://schemas.openxmlformats.org/officeDocument/2006/relationships/tags" Target="../tags/tag1520.xml"/><Relationship Id="rId105" Type="http://schemas.openxmlformats.org/officeDocument/2006/relationships/tags" Target="../tags/tag1595.xml"/><Relationship Id="rId126" Type="http://schemas.openxmlformats.org/officeDocument/2006/relationships/tags" Target="../tags/tag1616.xml"/><Relationship Id="rId147" Type="http://schemas.openxmlformats.org/officeDocument/2006/relationships/tags" Target="../tags/tag1637.xml"/><Relationship Id="rId168" Type="http://schemas.openxmlformats.org/officeDocument/2006/relationships/tags" Target="../tags/tag1658.xml"/><Relationship Id="rId312" Type="http://schemas.openxmlformats.org/officeDocument/2006/relationships/tags" Target="../tags/tag1802.xml"/><Relationship Id="rId333" Type="http://schemas.openxmlformats.org/officeDocument/2006/relationships/tags" Target="../tags/tag1823.xml"/><Relationship Id="rId354" Type="http://schemas.openxmlformats.org/officeDocument/2006/relationships/tags" Target="../tags/tag1844.xml"/><Relationship Id="rId51" Type="http://schemas.openxmlformats.org/officeDocument/2006/relationships/tags" Target="../tags/tag1541.xml"/><Relationship Id="rId72" Type="http://schemas.openxmlformats.org/officeDocument/2006/relationships/tags" Target="../tags/tag1562.xml"/><Relationship Id="rId93" Type="http://schemas.openxmlformats.org/officeDocument/2006/relationships/tags" Target="../tags/tag1583.xml"/><Relationship Id="rId189" Type="http://schemas.openxmlformats.org/officeDocument/2006/relationships/tags" Target="../tags/tag1679.xml"/><Relationship Id="rId375" Type="http://schemas.openxmlformats.org/officeDocument/2006/relationships/tags" Target="../tags/tag1865.xml"/><Relationship Id="rId396" Type="http://schemas.openxmlformats.org/officeDocument/2006/relationships/tags" Target="../tags/tag1886.xml"/><Relationship Id="rId3" Type="http://schemas.openxmlformats.org/officeDocument/2006/relationships/tags" Target="../tags/tag1493.xml"/><Relationship Id="rId214" Type="http://schemas.openxmlformats.org/officeDocument/2006/relationships/tags" Target="../tags/tag1704.xml"/><Relationship Id="rId235" Type="http://schemas.openxmlformats.org/officeDocument/2006/relationships/tags" Target="../tags/tag1725.xml"/><Relationship Id="rId256" Type="http://schemas.openxmlformats.org/officeDocument/2006/relationships/tags" Target="../tags/tag1746.xml"/><Relationship Id="rId277" Type="http://schemas.openxmlformats.org/officeDocument/2006/relationships/tags" Target="../tags/tag1767.xml"/><Relationship Id="rId298" Type="http://schemas.openxmlformats.org/officeDocument/2006/relationships/tags" Target="../tags/tag1788.xml"/><Relationship Id="rId400" Type="http://schemas.openxmlformats.org/officeDocument/2006/relationships/tags" Target="../tags/tag1890.xml"/><Relationship Id="rId421" Type="http://schemas.openxmlformats.org/officeDocument/2006/relationships/tags" Target="../tags/tag1911.xml"/><Relationship Id="rId442" Type="http://schemas.openxmlformats.org/officeDocument/2006/relationships/tags" Target="../tags/tag1932.xml"/><Relationship Id="rId116" Type="http://schemas.openxmlformats.org/officeDocument/2006/relationships/tags" Target="../tags/tag1606.xml"/><Relationship Id="rId137" Type="http://schemas.openxmlformats.org/officeDocument/2006/relationships/tags" Target="../tags/tag1627.xml"/><Relationship Id="rId158" Type="http://schemas.openxmlformats.org/officeDocument/2006/relationships/tags" Target="../tags/tag1648.xml"/><Relationship Id="rId302" Type="http://schemas.openxmlformats.org/officeDocument/2006/relationships/tags" Target="../tags/tag1792.xml"/><Relationship Id="rId323" Type="http://schemas.openxmlformats.org/officeDocument/2006/relationships/tags" Target="../tags/tag1813.xml"/><Relationship Id="rId344" Type="http://schemas.openxmlformats.org/officeDocument/2006/relationships/tags" Target="../tags/tag1834.xml"/><Relationship Id="rId20" Type="http://schemas.openxmlformats.org/officeDocument/2006/relationships/tags" Target="../tags/tag1510.xml"/><Relationship Id="rId41" Type="http://schemas.openxmlformats.org/officeDocument/2006/relationships/tags" Target="../tags/tag1531.xml"/><Relationship Id="rId62" Type="http://schemas.openxmlformats.org/officeDocument/2006/relationships/tags" Target="../tags/tag1552.xml"/><Relationship Id="rId83" Type="http://schemas.openxmlformats.org/officeDocument/2006/relationships/tags" Target="../tags/tag1573.xml"/><Relationship Id="rId179" Type="http://schemas.openxmlformats.org/officeDocument/2006/relationships/tags" Target="../tags/tag1669.xml"/><Relationship Id="rId365" Type="http://schemas.openxmlformats.org/officeDocument/2006/relationships/tags" Target="../tags/tag1855.xml"/><Relationship Id="rId386" Type="http://schemas.openxmlformats.org/officeDocument/2006/relationships/tags" Target="../tags/tag1876.xml"/><Relationship Id="rId190" Type="http://schemas.openxmlformats.org/officeDocument/2006/relationships/tags" Target="../tags/tag1680.xml"/><Relationship Id="rId204" Type="http://schemas.openxmlformats.org/officeDocument/2006/relationships/tags" Target="../tags/tag1694.xml"/><Relationship Id="rId225" Type="http://schemas.openxmlformats.org/officeDocument/2006/relationships/tags" Target="../tags/tag1715.xml"/><Relationship Id="rId246" Type="http://schemas.openxmlformats.org/officeDocument/2006/relationships/tags" Target="../tags/tag1736.xml"/><Relationship Id="rId267" Type="http://schemas.openxmlformats.org/officeDocument/2006/relationships/tags" Target="../tags/tag1757.xml"/><Relationship Id="rId288" Type="http://schemas.openxmlformats.org/officeDocument/2006/relationships/tags" Target="../tags/tag1778.xml"/><Relationship Id="rId411" Type="http://schemas.openxmlformats.org/officeDocument/2006/relationships/tags" Target="../tags/tag1901.xml"/><Relationship Id="rId432" Type="http://schemas.openxmlformats.org/officeDocument/2006/relationships/tags" Target="../tags/tag1922.xml"/><Relationship Id="rId106" Type="http://schemas.openxmlformats.org/officeDocument/2006/relationships/tags" Target="../tags/tag1596.xml"/><Relationship Id="rId127" Type="http://schemas.openxmlformats.org/officeDocument/2006/relationships/tags" Target="../tags/tag1617.xml"/><Relationship Id="rId313" Type="http://schemas.openxmlformats.org/officeDocument/2006/relationships/tags" Target="../tags/tag1803.xml"/><Relationship Id="rId10" Type="http://schemas.openxmlformats.org/officeDocument/2006/relationships/tags" Target="../tags/tag1500.xml"/><Relationship Id="rId31" Type="http://schemas.openxmlformats.org/officeDocument/2006/relationships/tags" Target="../tags/tag1521.xml"/><Relationship Id="rId52" Type="http://schemas.openxmlformats.org/officeDocument/2006/relationships/tags" Target="../tags/tag1542.xml"/><Relationship Id="rId73" Type="http://schemas.openxmlformats.org/officeDocument/2006/relationships/tags" Target="../tags/tag1563.xml"/><Relationship Id="rId94" Type="http://schemas.openxmlformats.org/officeDocument/2006/relationships/tags" Target="../tags/tag1584.xml"/><Relationship Id="rId148" Type="http://schemas.openxmlformats.org/officeDocument/2006/relationships/tags" Target="../tags/tag1638.xml"/><Relationship Id="rId169" Type="http://schemas.openxmlformats.org/officeDocument/2006/relationships/tags" Target="../tags/tag1659.xml"/><Relationship Id="rId334" Type="http://schemas.openxmlformats.org/officeDocument/2006/relationships/tags" Target="../tags/tag1824.xml"/><Relationship Id="rId355" Type="http://schemas.openxmlformats.org/officeDocument/2006/relationships/tags" Target="../tags/tag1845.xml"/><Relationship Id="rId376" Type="http://schemas.openxmlformats.org/officeDocument/2006/relationships/tags" Target="../tags/tag1866.xml"/><Relationship Id="rId397" Type="http://schemas.openxmlformats.org/officeDocument/2006/relationships/tags" Target="../tags/tag1887.xml"/><Relationship Id="rId4" Type="http://schemas.openxmlformats.org/officeDocument/2006/relationships/tags" Target="../tags/tag1494.xml"/><Relationship Id="rId180" Type="http://schemas.openxmlformats.org/officeDocument/2006/relationships/tags" Target="../tags/tag1670.xml"/><Relationship Id="rId215" Type="http://schemas.openxmlformats.org/officeDocument/2006/relationships/tags" Target="../tags/tag1705.xml"/><Relationship Id="rId236" Type="http://schemas.openxmlformats.org/officeDocument/2006/relationships/tags" Target="../tags/tag1726.xml"/><Relationship Id="rId257" Type="http://schemas.openxmlformats.org/officeDocument/2006/relationships/tags" Target="../tags/tag1747.xml"/><Relationship Id="rId278" Type="http://schemas.openxmlformats.org/officeDocument/2006/relationships/tags" Target="../tags/tag1768.xml"/><Relationship Id="rId401" Type="http://schemas.openxmlformats.org/officeDocument/2006/relationships/tags" Target="../tags/tag1891.xml"/><Relationship Id="rId422" Type="http://schemas.openxmlformats.org/officeDocument/2006/relationships/tags" Target="../tags/tag1912.xml"/><Relationship Id="rId443" Type="http://schemas.openxmlformats.org/officeDocument/2006/relationships/tags" Target="../tags/tag1933.xml"/><Relationship Id="rId303" Type="http://schemas.openxmlformats.org/officeDocument/2006/relationships/tags" Target="../tags/tag1793.xml"/><Relationship Id="rId42" Type="http://schemas.openxmlformats.org/officeDocument/2006/relationships/tags" Target="../tags/tag1532.xml"/><Relationship Id="rId84" Type="http://schemas.openxmlformats.org/officeDocument/2006/relationships/tags" Target="../tags/tag1574.xml"/><Relationship Id="rId138" Type="http://schemas.openxmlformats.org/officeDocument/2006/relationships/tags" Target="../tags/tag1628.xml"/><Relationship Id="rId345" Type="http://schemas.openxmlformats.org/officeDocument/2006/relationships/tags" Target="../tags/tag1835.xml"/><Relationship Id="rId387" Type="http://schemas.openxmlformats.org/officeDocument/2006/relationships/tags" Target="../tags/tag1877.xml"/><Relationship Id="rId191" Type="http://schemas.openxmlformats.org/officeDocument/2006/relationships/tags" Target="../tags/tag1681.xml"/><Relationship Id="rId205" Type="http://schemas.openxmlformats.org/officeDocument/2006/relationships/tags" Target="../tags/tag1695.xml"/><Relationship Id="rId247" Type="http://schemas.openxmlformats.org/officeDocument/2006/relationships/tags" Target="../tags/tag1737.xml"/><Relationship Id="rId412" Type="http://schemas.openxmlformats.org/officeDocument/2006/relationships/tags" Target="../tags/tag1902.xml"/><Relationship Id="rId107" Type="http://schemas.openxmlformats.org/officeDocument/2006/relationships/tags" Target="../tags/tag1597.xml"/><Relationship Id="rId289" Type="http://schemas.openxmlformats.org/officeDocument/2006/relationships/tags" Target="../tags/tag1779.xml"/><Relationship Id="rId11" Type="http://schemas.openxmlformats.org/officeDocument/2006/relationships/tags" Target="../tags/tag1501.xml"/><Relationship Id="rId53" Type="http://schemas.openxmlformats.org/officeDocument/2006/relationships/tags" Target="../tags/tag1543.xml"/><Relationship Id="rId149" Type="http://schemas.openxmlformats.org/officeDocument/2006/relationships/tags" Target="../tags/tag1639.xml"/><Relationship Id="rId314" Type="http://schemas.openxmlformats.org/officeDocument/2006/relationships/tags" Target="../tags/tag1804.xml"/><Relationship Id="rId356" Type="http://schemas.openxmlformats.org/officeDocument/2006/relationships/tags" Target="../tags/tag1846.xml"/><Relationship Id="rId398" Type="http://schemas.openxmlformats.org/officeDocument/2006/relationships/tags" Target="../tags/tag1888.xml"/><Relationship Id="rId95" Type="http://schemas.openxmlformats.org/officeDocument/2006/relationships/tags" Target="../tags/tag1585.xml"/><Relationship Id="rId160" Type="http://schemas.openxmlformats.org/officeDocument/2006/relationships/tags" Target="../tags/tag1650.xml"/><Relationship Id="rId216" Type="http://schemas.openxmlformats.org/officeDocument/2006/relationships/tags" Target="../tags/tag1706.xml"/><Relationship Id="rId423" Type="http://schemas.openxmlformats.org/officeDocument/2006/relationships/tags" Target="../tags/tag1913.xml"/><Relationship Id="rId258" Type="http://schemas.openxmlformats.org/officeDocument/2006/relationships/tags" Target="../tags/tag1748.xml"/><Relationship Id="rId22" Type="http://schemas.openxmlformats.org/officeDocument/2006/relationships/tags" Target="../tags/tag1512.xml"/><Relationship Id="rId64" Type="http://schemas.openxmlformats.org/officeDocument/2006/relationships/tags" Target="../tags/tag1554.xml"/><Relationship Id="rId118" Type="http://schemas.openxmlformats.org/officeDocument/2006/relationships/tags" Target="../tags/tag1608.xml"/><Relationship Id="rId325" Type="http://schemas.openxmlformats.org/officeDocument/2006/relationships/tags" Target="../tags/tag1815.xml"/><Relationship Id="rId367" Type="http://schemas.openxmlformats.org/officeDocument/2006/relationships/tags" Target="../tags/tag1857.xml"/><Relationship Id="rId171" Type="http://schemas.openxmlformats.org/officeDocument/2006/relationships/tags" Target="../tags/tag1661.xml"/><Relationship Id="rId227" Type="http://schemas.openxmlformats.org/officeDocument/2006/relationships/tags" Target="../tags/tag1717.xml"/><Relationship Id="rId269" Type="http://schemas.openxmlformats.org/officeDocument/2006/relationships/tags" Target="../tags/tag1759.xml"/><Relationship Id="rId434" Type="http://schemas.openxmlformats.org/officeDocument/2006/relationships/tags" Target="../tags/tag1924.xml"/><Relationship Id="rId33" Type="http://schemas.openxmlformats.org/officeDocument/2006/relationships/tags" Target="../tags/tag1523.xml"/><Relationship Id="rId129" Type="http://schemas.openxmlformats.org/officeDocument/2006/relationships/tags" Target="../tags/tag1619.xml"/><Relationship Id="rId280" Type="http://schemas.openxmlformats.org/officeDocument/2006/relationships/tags" Target="../tags/tag1770.xml"/><Relationship Id="rId336" Type="http://schemas.openxmlformats.org/officeDocument/2006/relationships/tags" Target="../tags/tag1826.xml"/></Relationships>
</file>

<file path=ppt/slides/_rels/slide55.xml.rels><?xml version="1.0" encoding="UTF-8" standalone="yes"?>
<Relationships xmlns="http://schemas.openxmlformats.org/package/2006/relationships"><Relationship Id="rId8" Type="http://schemas.openxmlformats.org/officeDocument/2006/relationships/tags" Target="../tags/tag1946.xml"/><Relationship Id="rId13" Type="http://schemas.openxmlformats.org/officeDocument/2006/relationships/image" Target="../media/image12.png"/><Relationship Id="rId3" Type="http://schemas.openxmlformats.org/officeDocument/2006/relationships/tags" Target="../tags/tag1941.xml"/><Relationship Id="rId7" Type="http://schemas.openxmlformats.org/officeDocument/2006/relationships/tags" Target="../tags/tag1945.xml"/><Relationship Id="rId12" Type="http://schemas.openxmlformats.org/officeDocument/2006/relationships/slideLayout" Target="../slideLayouts/slideLayout12.xml"/><Relationship Id="rId2" Type="http://schemas.openxmlformats.org/officeDocument/2006/relationships/tags" Target="../tags/tag1940.xml"/><Relationship Id="rId1" Type="http://schemas.openxmlformats.org/officeDocument/2006/relationships/tags" Target="../tags/tag1939.xml"/><Relationship Id="rId6" Type="http://schemas.openxmlformats.org/officeDocument/2006/relationships/tags" Target="../tags/tag1944.xml"/><Relationship Id="rId11" Type="http://schemas.openxmlformats.org/officeDocument/2006/relationships/tags" Target="../tags/tag1949.xml"/><Relationship Id="rId5" Type="http://schemas.openxmlformats.org/officeDocument/2006/relationships/tags" Target="../tags/tag1943.xml"/><Relationship Id="rId10" Type="http://schemas.openxmlformats.org/officeDocument/2006/relationships/tags" Target="../tags/tag1948.xml"/><Relationship Id="rId4" Type="http://schemas.openxmlformats.org/officeDocument/2006/relationships/tags" Target="../tags/tag1942.xml"/><Relationship Id="rId9" Type="http://schemas.openxmlformats.org/officeDocument/2006/relationships/tags" Target="../tags/tag1947.xml"/></Relationships>
</file>

<file path=ppt/slides/_rels/slide56.xml.rels><?xml version="1.0" encoding="UTF-8" standalone="yes"?>
<Relationships xmlns="http://schemas.openxmlformats.org/package/2006/relationships"><Relationship Id="rId8" Type="http://schemas.openxmlformats.org/officeDocument/2006/relationships/tags" Target="../tags/tag1957.xml"/><Relationship Id="rId13" Type="http://schemas.openxmlformats.org/officeDocument/2006/relationships/image" Target="../media/image12.png"/><Relationship Id="rId3" Type="http://schemas.openxmlformats.org/officeDocument/2006/relationships/tags" Target="../tags/tag1952.xml"/><Relationship Id="rId7" Type="http://schemas.openxmlformats.org/officeDocument/2006/relationships/tags" Target="../tags/tag1956.xml"/><Relationship Id="rId12" Type="http://schemas.openxmlformats.org/officeDocument/2006/relationships/slideLayout" Target="../slideLayouts/slideLayout12.xml"/><Relationship Id="rId2" Type="http://schemas.openxmlformats.org/officeDocument/2006/relationships/tags" Target="../tags/tag1951.xml"/><Relationship Id="rId1" Type="http://schemas.openxmlformats.org/officeDocument/2006/relationships/tags" Target="../tags/tag1950.xml"/><Relationship Id="rId6" Type="http://schemas.openxmlformats.org/officeDocument/2006/relationships/tags" Target="../tags/tag1955.xml"/><Relationship Id="rId11" Type="http://schemas.openxmlformats.org/officeDocument/2006/relationships/tags" Target="../tags/tag1960.xml"/><Relationship Id="rId5" Type="http://schemas.openxmlformats.org/officeDocument/2006/relationships/tags" Target="../tags/tag1954.xml"/><Relationship Id="rId10" Type="http://schemas.openxmlformats.org/officeDocument/2006/relationships/tags" Target="../tags/tag1959.xml"/><Relationship Id="rId4" Type="http://schemas.openxmlformats.org/officeDocument/2006/relationships/tags" Target="../tags/tag1953.xml"/><Relationship Id="rId9" Type="http://schemas.openxmlformats.org/officeDocument/2006/relationships/tags" Target="../tags/tag195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a11y-collective.com/blog/what-is-rem-in-c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433" Type="http://schemas.openxmlformats.org/officeDocument/2006/relationships/tags" Target="../tags/tag433.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402" Type="http://schemas.openxmlformats.org/officeDocument/2006/relationships/tags" Target="../tags/tag402.xml"/><Relationship Id="rId279" Type="http://schemas.openxmlformats.org/officeDocument/2006/relationships/tags" Target="../tags/tag279.xml"/><Relationship Id="rId444" Type="http://schemas.openxmlformats.org/officeDocument/2006/relationships/tags" Target="../tags/tag444.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388" Type="http://schemas.openxmlformats.org/officeDocument/2006/relationships/tags" Target="../tags/tag388.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413" Type="http://schemas.openxmlformats.org/officeDocument/2006/relationships/tags" Target="../tags/tag413.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399" Type="http://schemas.openxmlformats.org/officeDocument/2006/relationships/tags" Target="../tags/tag399.xml"/><Relationship Id="rId403" Type="http://schemas.openxmlformats.org/officeDocument/2006/relationships/tags" Target="../tags/tag403.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424" Type="http://schemas.openxmlformats.org/officeDocument/2006/relationships/tags" Target="../tags/tag424.xml"/><Relationship Id="rId445" Type="http://schemas.openxmlformats.org/officeDocument/2006/relationships/tags" Target="../tags/tag445.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389" Type="http://schemas.openxmlformats.org/officeDocument/2006/relationships/tags" Target="../tags/tag389.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414" Type="http://schemas.openxmlformats.org/officeDocument/2006/relationships/tags" Target="../tags/tag414.xml"/><Relationship Id="rId435" Type="http://schemas.openxmlformats.org/officeDocument/2006/relationships/tags" Target="../tags/tag435.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390" Type="http://schemas.openxmlformats.org/officeDocument/2006/relationships/tags" Target="../tags/tag390.xml"/><Relationship Id="rId404" Type="http://schemas.openxmlformats.org/officeDocument/2006/relationships/tags" Target="../tags/tag404.xml"/><Relationship Id="rId425" Type="http://schemas.openxmlformats.org/officeDocument/2006/relationships/tags" Target="../tags/tag425.xml"/><Relationship Id="rId446" Type="http://schemas.openxmlformats.org/officeDocument/2006/relationships/tags" Target="../tags/tag446.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415" Type="http://schemas.openxmlformats.org/officeDocument/2006/relationships/tags" Target="../tags/tag415.xml"/><Relationship Id="rId436" Type="http://schemas.openxmlformats.org/officeDocument/2006/relationships/tags" Target="../tags/tag436.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391" Type="http://schemas.openxmlformats.org/officeDocument/2006/relationships/tags" Target="../tags/tag391.xml"/><Relationship Id="rId405" Type="http://schemas.openxmlformats.org/officeDocument/2006/relationships/tags" Target="../tags/tag405.xml"/><Relationship Id="rId426" Type="http://schemas.openxmlformats.org/officeDocument/2006/relationships/tags" Target="../tags/tag426.xml"/><Relationship Id="rId447" Type="http://schemas.openxmlformats.org/officeDocument/2006/relationships/tags" Target="../tags/tag447.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416" Type="http://schemas.openxmlformats.org/officeDocument/2006/relationships/tags" Target="../tags/tag416.xml"/><Relationship Id="rId220" Type="http://schemas.openxmlformats.org/officeDocument/2006/relationships/tags" Target="../tags/tag220.xml"/><Relationship Id="rId241" Type="http://schemas.openxmlformats.org/officeDocument/2006/relationships/tags" Target="../tags/tag241.xml"/><Relationship Id="rId437" Type="http://schemas.openxmlformats.org/officeDocument/2006/relationships/tags" Target="../tags/tag437.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406" Type="http://schemas.openxmlformats.org/officeDocument/2006/relationships/tags" Target="../tags/tag406.xml"/><Relationship Id="rId9" Type="http://schemas.openxmlformats.org/officeDocument/2006/relationships/tags" Target="../tags/tag9.xml"/><Relationship Id="rId210" Type="http://schemas.openxmlformats.org/officeDocument/2006/relationships/tags" Target="../tags/tag210.xml"/><Relationship Id="rId392" Type="http://schemas.openxmlformats.org/officeDocument/2006/relationships/tags" Target="../tags/tag392.xml"/><Relationship Id="rId427" Type="http://schemas.openxmlformats.org/officeDocument/2006/relationships/tags" Target="../tags/tag427.xml"/><Relationship Id="rId448" Type="http://schemas.openxmlformats.org/officeDocument/2006/relationships/tags" Target="../tags/tag44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417" Type="http://schemas.openxmlformats.org/officeDocument/2006/relationships/tags" Target="../tags/tag417.xml"/><Relationship Id="rId438" Type="http://schemas.openxmlformats.org/officeDocument/2006/relationships/tags" Target="../tags/tag43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393" Type="http://schemas.openxmlformats.org/officeDocument/2006/relationships/tags" Target="../tags/tag393.xml"/><Relationship Id="rId407" Type="http://schemas.openxmlformats.org/officeDocument/2006/relationships/tags" Target="../tags/tag407.xml"/><Relationship Id="rId428" Type="http://schemas.openxmlformats.org/officeDocument/2006/relationships/tags" Target="../tags/tag428.xml"/><Relationship Id="rId449" Type="http://schemas.openxmlformats.org/officeDocument/2006/relationships/slideLayout" Target="../slideLayouts/slideLayout1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tags" Target="../tags/tag383.xml"/><Relationship Id="rId418" Type="http://schemas.openxmlformats.org/officeDocument/2006/relationships/tags" Target="../tags/tag418.xml"/><Relationship Id="rId439" Type="http://schemas.openxmlformats.org/officeDocument/2006/relationships/tags" Target="../tags/tag439.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394" Type="http://schemas.openxmlformats.org/officeDocument/2006/relationships/tags" Target="../tags/tag394.xml"/><Relationship Id="rId408" Type="http://schemas.openxmlformats.org/officeDocument/2006/relationships/tags" Target="../tags/tag408.xml"/><Relationship Id="rId429" Type="http://schemas.openxmlformats.org/officeDocument/2006/relationships/tags" Target="../tags/tag429.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440" Type="http://schemas.openxmlformats.org/officeDocument/2006/relationships/tags" Target="../tags/tag440.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tags" Target="../tags/tag384.xml"/><Relationship Id="rId419" Type="http://schemas.openxmlformats.org/officeDocument/2006/relationships/tags" Target="../tags/tag419.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430" Type="http://schemas.openxmlformats.org/officeDocument/2006/relationships/tags" Target="../tags/tag430.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395" Type="http://schemas.openxmlformats.org/officeDocument/2006/relationships/tags" Target="../tags/tag395.xml"/><Relationship Id="rId409" Type="http://schemas.openxmlformats.org/officeDocument/2006/relationships/tags" Target="../tags/tag409.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420" Type="http://schemas.openxmlformats.org/officeDocument/2006/relationships/tags" Target="../tags/tag420.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41" Type="http://schemas.openxmlformats.org/officeDocument/2006/relationships/tags" Target="../tags/tag441.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tags" Target="../tags/tag385.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410" Type="http://schemas.openxmlformats.org/officeDocument/2006/relationships/tags" Target="../tags/tag410.xml"/><Relationship Id="rId431" Type="http://schemas.openxmlformats.org/officeDocument/2006/relationships/tags" Target="../tags/tag431.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96" Type="http://schemas.openxmlformats.org/officeDocument/2006/relationships/tags" Target="../tags/tag396.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400" Type="http://schemas.openxmlformats.org/officeDocument/2006/relationships/tags" Target="../tags/tag400.xml"/><Relationship Id="rId421" Type="http://schemas.openxmlformats.org/officeDocument/2006/relationships/tags" Target="../tags/tag421.xml"/><Relationship Id="rId442" Type="http://schemas.openxmlformats.org/officeDocument/2006/relationships/tags" Target="../tags/tag442.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tags" Target="../tags/tag386.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411" Type="http://schemas.openxmlformats.org/officeDocument/2006/relationships/tags" Target="../tags/tag411.xml"/><Relationship Id="rId432" Type="http://schemas.openxmlformats.org/officeDocument/2006/relationships/tags" Target="../tags/tag432.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397" Type="http://schemas.openxmlformats.org/officeDocument/2006/relationships/tags" Target="../tags/tag397.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401" Type="http://schemas.openxmlformats.org/officeDocument/2006/relationships/tags" Target="../tags/tag401.xml"/><Relationship Id="rId422" Type="http://schemas.openxmlformats.org/officeDocument/2006/relationships/tags" Target="../tags/tag422.xml"/><Relationship Id="rId443" Type="http://schemas.openxmlformats.org/officeDocument/2006/relationships/tags" Target="../tags/tag443.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tags" Target="../tags/tag387.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412" Type="http://schemas.openxmlformats.org/officeDocument/2006/relationships/tags" Target="../tags/tag412.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398" Type="http://schemas.openxmlformats.org/officeDocument/2006/relationships/tags" Target="../tags/tag398.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423" Type="http://schemas.openxmlformats.org/officeDocument/2006/relationships/tags" Target="../tags/tag423.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434" Type="http://schemas.openxmlformats.org/officeDocument/2006/relationships/tags" Target="../tags/tag434.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s>
</file>

<file path=ppt/slides/_rels/slide60.xml.rels><?xml version="1.0" encoding="UTF-8" standalone="yes"?>
<Relationships xmlns="http://schemas.openxmlformats.org/package/2006/relationships"><Relationship Id="rId2" Type="http://schemas.openxmlformats.org/officeDocument/2006/relationships/hyperlink" Target="https://www.a11y-collective.com/blog/what-is-rem-in-cs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a11y-collective.com/blog/what-is-rem-in-cs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urphyqm.github.io/foss4g-uk-2025/"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datawrapper.de/maps/choropleth-map" TargetMode="External"/><Relationship Id="rId2" Type="http://schemas.openxmlformats.org/officeDocument/2006/relationships/hyperlink" Target="https://leafletjs.com/examples/choropleth/example.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17" Type="http://schemas.openxmlformats.org/officeDocument/2006/relationships/tags" Target="../tags/tag2077.xml"/><Relationship Id="rId299" Type="http://schemas.openxmlformats.org/officeDocument/2006/relationships/tags" Target="../tags/tag2259.xml"/><Relationship Id="rId21" Type="http://schemas.openxmlformats.org/officeDocument/2006/relationships/tags" Target="../tags/tag1981.xml"/><Relationship Id="rId63" Type="http://schemas.openxmlformats.org/officeDocument/2006/relationships/tags" Target="../tags/tag2023.xml"/><Relationship Id="rId159" Type="http://schemas.openxmlformats.org/officeDocument/2006/relationships/tags" Target="../tags/tag2119.xml"/><Relationship Id="rId324" Type="http://schemas.openxmlformats.org/officeDocument/2006/relationships/tags" Target="../tags/tag2284.xml"/><Relationship Id="rId366" Type="http://schemas.openxmlformats.org/officeDocument/2006/relationships/tags" Target="../tags/tag2326.xml"/><Relationship Id="rId170" Type="http://schemas.openxmlformats.org/officeDocument/2006/relationships/tags" Target="../tags/tag2130.xml"/><Relationship Id="rId226" Type="http://schemas.openxmlformats.org/officeDocument/2006/relationships/tags" Target="../tags/tag2186.xml"/><Relationship Id="rId433" Type="http://schemas.openxmlformats.org/officeDocument/2006/relationships/tags" Target="../tags/tag2393.xml"/><Relationship Id="rId268" Type="http://schemas.openxmlformats.org/officeDocument/2006/relationships/tags" Target="../tags/tag2228.xml"/><Relationship Id="rId32" Type="http://schemas.openxmlformats.org/officeDocument/2006/relationships/tags" Target="../tags/tag1992.xml"/><Relationship Id="rId74" Type="http://schemas.openxmlformats.org/officeDocument/2006/relationships/tags" Target="../tags/tag2034.xml"/><Relationship Id="rId128" Type="http://schemas.openxmlformats.org/officeDocument/2006/relationships/tags" Target="../tags/tag2088.xml"/><Relationship Id="rId335" Type="http://schemas.openxmlformats.org/officeDocument/2006/relationships/tags" Target="../tags/tag2295.xml"/><Relationship Id="rId377" Type="http://schemas.openxmlformats.org/officeDocument/2006/relationships/tags" Target="../tags/tag2337.xml"/><Relationship Id="rId5" Type="http://schemas.openxmlformats.org/officeDocument/2006/relationships/tags" Target="../tags/tag1965.xml"/><Relationship Id="rId181" Type="http://schemas.openxmlformats.org/officeDocument/2006/relationships/tags" Target="../tags/tag2141.xml"/><Relationship Id="rId237" Type="http://schemas.openxmlformats.org/officeDocument/2006/relationships/tags" Target="../tags/tag2197.xml"/><Relationship Id="rId402" Type="http://schemas.openxmlformats.org/officeDocument/2006/relationships/tags" Target="../tags/tag2362.xml"/><Relationship Id="rId279" Type="http://schemas.openxmlformats.org/officeDocument/2006/relationships/tags" Target="../tags/tag2239.xml"/><Relationship Id="rId444" Type="http://schemas.openxmlformats.org/officeDocument/2006/relationships/tags" Target="../tags/tag2404.xml"/><Relationship Id="rId43" Type="http://schemas.openxmlformats.org/officeDocument/2006/relationships/tags" Target="../tags/tag2003.xml"/><Relationship Id="rId139" Type="http://schemas.openxmlformats.org/officeDocument/2006/relationships/tags" Target="../tags/tag2099.xml"/><Relationship Id="rId290" Type="http://schemas.openxmlformats.org/officeDocument/2006/relationships/tags" Target="../tags/tag2250.xml"/><Relationship Id="rId304" Type="http://schemas.openxmlformats.org/officeDocument/2006/relationships/tags" Target="../tags/tag2264.xml"/><Relationship Id="rId346" Type="http://schemas.openxmlformats.org/officeDocument/2006/relationships/tags" Target="../tags/tag2306.xml"/><Relationship Id="rId388" Type="http://schemas.openxmlformats.org/officeDocument/2006/relationships/tags" Target="../tags/tag2348.xml"/><Relationship Id="rId85" Type="http://schemas.openxmlformats.org/officeDocument/2006/relationships/tags" Target="../tags/tag2045.xml"/><Relationship Id="rId150" Type="http://schemas.openxmlformats.org/officeDocument/2006/relationships/tags" Target="../tags/tag2110.xml"/><Relationship Id="rId192" Type="http://schemas.openxmlformats.org/officeDocument/2006/relationships/tags" Target="../tags/tag2152.xml"/><Relationship Id="rId206" Type="http://schemas.openxmlformats.org/officeDocument/2006/relationships/tags" Target="../tags/tag2166.xml"/><Relationship Id="rId413" Type="http://schemas.openxmlformats.org/officeDocument/2006/relationships/tags" Target="../tags/tag2373.xml"/><Relationship Id="rId248" Type="http://schemas.openxmlformats.org/officeDocument/2006/relationships/tags" Target="../tags/tag2208.xml"/><Relationship Id="rId12" Type="http://schemas.openxmlformats.org/officeDocument/2006/relationships/tags" Target="../tags/tag1972.xml"/><Relationship Id="rId108" Type="http://schemas.openxmlformats.org/officeDocument/2006/relationships/tags" Target="../tags/tag2068.xml"/><Relationship Id="rId315" Type="http://schemas.openxmlformats.org/officeDocument/2006/relationships/tags" Target="../tags/tag2275.xml"/><Relationship Id="rId357" Type="http://schemas.openxmlformats.org/officeDocument/2006/relationships/tags" Target="../tags/tag2317.xml"/><Relationship Id="rId54" Type="http://schemas.openxmlformats.org/officeDocument/2006/relationships/tags" Target="../tags/tag2014.xml"/><Relationship Id="rId75" Type="http://schemas.openxmlformats.org/officeDocument/2006/relationships/tags" Target="../tags/tag2035.xml"/><Relationship Id="rId96" Type="http://schemas.openxmlformats.org/officeDocument/2006/relationships/tags" Target="../tags/tag2056.xml"/><Relationship Id="rId140" Type="http://schemas.openxmlformats.org/officeDocument/2006/relationships/tags" Target="../tags/tag2100.xml"/><Relationship Id="rId161" Type="http://schemas.openxmlformats.org/officeDocument/2006/relationships/tags" Target="../tags/tag2121.xml"/><Relationship Id="rId182" Type="http://schemas.openxmlformats.org/officeDocument/2006/relationships/tags" Target="../tags/tag2142.xml"/><Relationship Id="rId217" Type="http://schemas.openxmlformats.org/officeDocument/2006/relationships/tags" Target="../tags/tag2177.xml"/><Relationship Id="rId378" Type="http://schemas.openxmlformats.org/officeDocument/2006/relationships/tags" Target="../tags/tag2338.xml"/><Relationship Id="rId399" Type="http://schemas.openxmlformats.org/officeDocument/2006/relationships/tags" Target="../tags/tag2359.xml"/><Relationship Id="rId403" Type="http://schemas.openxmlformats.org/officeDocument/2006/relationships/tags" Target="../tags/tag2363.xml"/><Relationship Id="rId6" Type="http://schemas.openxmlformats.org/officeDocument/2006/relationships/tags" Target="../tags/tag1966.xml"/><Relationship Id="rId238" Type="http://schemas.openxmlformats.org/officeDocument/2006/relationships/tags" Target="../tags/tag2198.xml"/><Relationship Id="rId259" Type="http://schemas.openxmlformats.org/officeDocument/2006/relationships/tags" Target="../tags/tag2219.xml"/><Relationship Id="rId424" Type="http://schemas.openxmlformats.org/officeDocument/2006/relationships/tags" Target="../tags/tag2384.xml"/><Relationship Id="rId445" Type="http://schemas.openxmlformats.org/officeDocument/2006/relationships/tags" Target="../tags/tag2405.xml"/><Relationship Id="rId23" Type="http://schemas.openxmlformats.org/officeDocument/2006/relationships/tags" Target="../tags/tag1983.xml"/><Relationship Id="rId119" Type="http://schemas.openxmlformats.org/officeDocument/2006/relationships/tags" Target="../tags/tag2079.xml"/><Relationship Id="rId270" Type="http://schemas.openxmlformats.org/officeDocument/2006/relationships/tags" Target="../tags/tag2230.xml"/><Relationship Id="rId291" Type="http://schemas.openxmlformats.org/officeDocument/2006/relationships/tags" Target="../tags/tag2251.xml"/><Relationship Id="rId305" Type="http://schemas.openxmlformats.org/officeDocument/2006/relationships/tags" Target="../tags/tag2265.xml"/><Relationship Id="rId326" Type="http://schemas.openxmlformats.org/officeDocument/2006/relationships/tags" Target="../tags/tag2286.xml"/><Relationship Id="rId347" Type="http://schemas.openxmlformats.org/officeDocument/2006/relationships/tags" Target="../tags/tag2307.xml"/><Relationship Id="rId44" Type="http://schemas.openxmlformats.org/officeDocument/2006/relationships/tags" Target="../tags/tag2004.xml"/><Relationship Id="rId65" Type="http://schemas.openxmlformats.org/officeDocument/2006/relationships/tags" Target="../tags/tag2025.xml"/><Relationship Id="rId86" Type="http://schemas.openxmlformats.org/officeDocument/2006/relationships/tags" Target="../tags/tag2046.xml"/><Relationship Id="rId130" Type="http://schemas.openxmlformats.org/officeDocument/2006/relationships/tags" Target="../tags/tag2090.xml"/><Relationship Id="rId151" Type="http://schemas.openxmlformats.org/officeDocument/2006/relationships/tags" Target="../tags/tag2111.xml"/><Relationship Id="rId368" Type="http://schemas.openxmlformats.org/officeDocument/2006/relationships/tags" Target="../tags/tag2328.xml"/><Relationship Id="rId389" Type="http://schemas.openxmlformats.org/officeDocument/2006/relationships/tags" Target="../tags/tag2349.xml"/><Relationship Id="rId172" Type="http://schemas.openxmlformats.org/officeDocument/2006/relationships/tags" Target="../tags/tag2132.xml"/><Relationship Id="rId193" Type="http://schemas.openxmlformats.org/officeDocument/2006/relationships/tags" Target="../tags/tag2153.xml"/><Relationship Id="rId207" Type="http://schemas.openxmlformats.org/officeDocument/2006/relationships/tags" Target="../tags/tag2167.xml"/><Relationship Id="rId228" Type="http://schemas.openxmlformats.org/officeDocument/2006/relationships/tags" Target="../tags/tag2188.xml"/><Relationship Id="rId249" Type="http://schemas.openxmlformats.org/officeDocument/2006/relationships/tags" Target="../tags/tag2209.xml"/><Relationship Id="rId414" Type="http://schemas.openxmlformats.org/officeDocument/2006/relationships/tags" Target="../tags/tag2374.xml"/><Relationship Id="rId435" Type="http://schemas.openxmlformats.org/officeDocument/2006/relationships/tags" Target="../tags/tag2395.xml"/><Relationship Id="rId13" Type="http://schemas.openxmlformats.org/officeDocument/2006/relationships/tags" Target="../tags/tag1973.xml"/><Relationship Id="rId109" Type="http://schemas.openxmlformats.org/officeDocument/2006/relationships/tags" Target="../tags/tag2069.xml"/><Relationship Id="rId260" Type="http://schemas.openxmlformats.org/officeDocument/2006/relationships/tags" Target="../tags/tag2220.xml"/><Relationship Id="rId281" Type="http://schemas.openxmlformats.org/officeDocument/2006/relationships/tags" Target="../tags/tag2241.xml"/><Relationship Id="rId316" Type="http://schemas.openxmlformats.org/officeDocument/2006/relationships/tags" Target="../tags/tag2276.xml"/><Relationship Id="rId337" Type="http://schemas.openxmlformats.org/officeDocument/2006/relationships/tags" Target="../tags/tag2297.xml"/><Relationship Id="rId34" Type="http://schemas.openxmlformats.org/officeDocument/2006/relationships/tags" Target="../tags/tag1994.xml"/><Relationship Id="rId55" Type="http://schemas.openxmlformats.org/officeDocument/2006/relationships/tags" Target="../tags/tag2015.xml"/><Relationship Id="rId76" Type="http://schemas.openxmlformats.org/officeDocument/2006/relationships/tags" Target="../tags/tag2036.xml"/><Relationship Id="rId97" Type="http://schemas.openxmlformats.org/officeDocument/2006/relationships/tags" Target="../tags/tag2057.xml"/><Relationship Id="rId120" Type="http://schemas.openxmlformats.org/officeDocument/2006/relationships/tags" Target="../tags/tag2080.xml"/><Relationship Id="rId141" Type="http://schemas.openxmlformats.org/officeDocument/2006/relationships/tags" Target="../tags/tag2101.xml"/><Relationship Id="rId358" Type="http://schemas.openxmlformats.org/officeDocument/2006/relationships/tags" Target="../tags/tag2318.xml"/><Relationship Id="rId379" Type="http://schemas.openxmlformats.org/officeDocument/2006/relationships/tags" Target="../tags/tag2339.xml"/><Relationship Id="rId7" Type="http://schemas.openxmlformats.org/officeDocument/2006/relationships/tags" Target="../tags/tag1967.xml"/><Relationship Id="rId162" Type="http://schemas.openxmlformats.org/officeDocument/2006/relationships/tags" Target="../tags/tag2122.xml"/><Relationship Id="rId183" Type="http://schemas.openxmlformats.org/officeDocument/2006/relationships/tags" Target="../tags/tag2143.xml"/><Relationship Id="rId218" Type="http://schemas.openxmlformats.org/officeDocument/2006/relationships/tags" Target="../tags/tag2178.xml"/><Relationship Id="rId239" Type="http://schemas.openxmlformats.org/officeDocument/2006/relationships/tags" Target="../tags/tag2199.xml"/><Relationship Id="rId390" Type="http://schemas.openxmlformats.org/officeDocument/2006/relationships/tags" Target="../tags/tag2350.xml"/><Relationship Id="rId404" Type="http://schemas.openxmlformats.org/officeDocument/2006/relationships/tags" Target="../tags/tag2364.xml"/><Relationship Id="rId425" Type="http://schemas.openxmlformats.org/officeDocument/2006/relationships/tags" Target="../tags/tag2385.xml"/><Relationship Id="rId446" Type="http://schemas.openxmlformats.org/officeDocument/2006/relationships/tags" Target="../tags/tag2406.xml"/><Relationship Id="rId250" Type="http://schemas.openxmlformats.org/officeDocument/2006/relationships/tags" Target="../tags/tag2210.xml"/><Relationship Id="rId271" Type="http://schemas.openxmlformats.org/officeDocument/2006/relationships/tags" Target="../tags/tag2231.xml"/><Relationship Id="rId292" Type="http://schemas.openxmlformats.org/officeDocument/2006/relationships/tags" Target="../tags/tag2252.xml"/><Relationship Id="rId306" Type="http://schemas.openxmlformats.org/officeDocument/2006/relationships/tags" Target="../tags/tag2266.xml"/><Relationship Id="rId24" Type="http://schemas.openxmlformats.org/officeDocument/2006/relationships/tags" Target="../tags/tag1984.xml"/><Relationship Id="rId45" Type="http://schemas.openxmlformats.org/officeDocument/2006/relationships/tags" Target="../tags/tag2005.xml"/><Relationship Id="rId66" Type="http://schemas.openxmlformats.org/officeDocument/2006/relationships/tags" Target="../tags/tag2026.xml"/><Relationship Id="rId87" Type="http://schemas.openxmlformats.org/officeDocument/2006/relationships/tags" Target="../tags/tag2047.xml"/><Relationship Id="rId110" Type="http://schemas.openxmlformats.org/officeDocument/2006/relationships/tags" Target="../tags/tag2070.xml"/><Relationship Id="rId131" Type="http://schemas.openxmlformats.org/officeDocument/2006/relationships/tags" Target="../tags/tag2091.xml"/><Relationship Id="rId327" Type="http://schemas.openxmlformats.org/officeDocument/2006/relationships/tags" Target="../tags/tag2287.xml"/><Relationship Id="rId348" Type="http://schemas.openxmlformats.org/officeDocument/2006/relationships/tags" Target="../tags/tag2308.xml"/><Relationship Id="rId369" Type="http://schemas.openxmlformats.org/officeDocument/2006/relationships/tags" Target="../tags/tag2329.xml"/><Relationship Id="rId152" Type="http://schemas.openxmlformats.org/officeDocument/2006/relationships/tags" Target="../tags/tag2112.xml"/><Relationship Id="rId173" Type="http://schemas.openxmlformats.org/officeDocument/2006/relationships/tags" Target="../tags/tag2133.xml"/><Relationship Id="rId194" Type="http://schemas.openxmlformats.org/officeDocument/2006/relationships/tags" Target="../tags/tag2154.xml"/><Relationship Id="rId208" Type="http://schemas.openxmlformats.org/officeDocument/2006/relationships/tags" Target="../tags/tag2168.xml"/><Relationship Id="rId229" Type="http://schemas.openxmlformats.org/officeDocument/2006/relationships/tags" Target="../tags/tag2189.xml"/><Relationship Id="rId380" Type="http://schemas.openxmlformats.org/officeDocument/2006/relationships/tags" Target="../tags/tag2340.xml"/><Relationship Id="rId415" Type="http://schemas.openxmlformats.org/officeDocument/2006/relationships/tags" Target="../tags/tag2375.xml"/><Relationship Id="rId436" Type="http://schemas.openxmlformats.org/officeDocument/2006/relationships/tags" Target="../tags/tag2396.xml"/><Relationship Id="rId240" Type="http://schemas.openxmlformats.org/officeDocument/2006/relationships/tags" Target="../tags/tag2200.xml"/><Relationship Id="rId261" Type="http://schemas.openxmlformats.org/officeDocument/2006/relationships/tags" Target="../tags/tag2221.xml"/><Relationship Id="rId14" Type="http://schemas.openxmlformats.org/officeDocument/2006/relationships/tags" Target="../tags/tag1974.xml"/><Relationship Id="rId35" Type="http://schemas.openxmlformats.org/officeDocument/2006/relationships/tags" Target="../tags/tag1995.xml"/><Relationship Id="rId56" Type="http://schemas.openxmlformats.org/officeDocument/2006/relationships/tags" Target="../tags/tag2016.xml"/><Relationship Id="rId77" Type="http://schemas.openxmlformats.org/officeDocument/2006/relationships/tags" Target="../tags/tag2037.xml"/><Relationship Id="rId100" Type="http://schemas.openxmlformats.org/officeDocument/2006/relationships/tags" Target="../tags/tag2060.xml"/><Relationship Id="rId282" Type="http://schemas.openxmlformats.org/officeDocument/2006/relationships/tags" Target="../tags/tag2242.xml"/><Relationship Id="rId317" Type="http://schemas.openxmlformats.org/officeDocument/2006/relationships/tags" Target="../tags/tag2277.xml"/><Relationship Id="rId338" Type="http://schemas.openxmlformats.org/officeDocument/2006/relationships/tags" Target="../tags/tag2298.xml"/><Relationship Id="rId359" Type="http://schemas.openxmlformats.org/officeDocument/2006/relationships/tags" Target="../tags/tag2319.xml"/><Relationship Id="rId8" Type="http://schemas.openxmlformats.org/officeDocument/2006/relationships/tags" Target="../tags/tag1968.xml"/><Relationship Id="rId98" Type="http://schemas.openxmlformats.org/officeDocument/2006/relationships/tags" Target="../tags/tag2058.xml"/><Relationship Id="rId121" Type="http://schemas.openxmlformats.org/officeDocument/2006/relationships/tags" Target="../tags/tag2081.xml"/><Relationship Id="rId142" Type="http://schemas.openxmlformats.org/officeDocument/2006/relationships/tags" Target="../tags/tag2102.xml"/><Relationship Id="rId163" Type="http://schemas.openxmlformats.org/officeDocument/2006/relationships/tags" Target="../tags/tag2123.xml"/><Relationship Id="rId184" Type="http://schemas.openxmlformats.org/officeDocument/2006/relationships/tags" Target="../tags/tag2144.xml"/><Relationship Id="rId219" Type="http://schemas.openxmlformats.org/officeDocument/2006/relationships/tags" Target="../tags/tag2179.xml"/><Relationship Id="rId370" Type="http://schemas.openxmlformats.org/officeDocument/2006/relationships/tags" Target="../tags/tag2330.xml"/><Relationship Id="rId391" Type="http://schemas.openxmlformats.org/officeDocument/2006/relationships/tags" Target="../tags/tag2351.xml"/><Relationship Id="rId405" Type="http://schemas.openxmlformats.org/officeDocument/2006/relationships/tags" Target="../tags/tag2365.xml"/><Relationship Id="rId426" Type="http://schemas.openxmlformats.org/officeDocument/2006/relationships/tags" Target="../tags/tag2386.xml"/><Relationship Id="rId447" Type="http://schemas.openxmlformats.org/officeDocument/2006/relationships/tags" Target="../tags/tag2407.xml"/><Relationship Id="rId230" Type="http://schemas.openxmlformats.org/officeDocument/2006/relationships/tags" Target="../tags/tag2190.xml"/><Relationship Id="rId251" Type="http://schemas.openxmlformats.org/officeDocument/2006/relationships/tags" Target="../tags/tag2211.xml"/><Relationship Id="rId25" Type="http://schemas.openxmlformats.org/officeDocument/2006/relationships/tags" Target="../tags/tag1985.xml"/><Relationship Id="rId46" Type="http://schemas.openxmlformats.org/officeDocument/2006/relationships/tags" Target="../tags/tag2006.xml"/><Relationship Id="rId67" Type="http://schemas.openxmlformats.org/officeDocument/2006/relationships/tags" Target="../tags/tag2027.xml"/><Relationship Id="rId272" Type="http://schemas.openxmlformats.org/officeDocument/2006/relationships/tags" Target="../tags/tag2232.xml"/><Relationship Id="rId293" Type="http://schemas.openxmlformats.org/officeDocument/2006/relationships/tags" Target="../tags/tag2253.xml"/><Relationship Id="rId307" Type="http://schemas.openxmlformats.org/officeDocument/2006/relationships/tags" Target="../tags/tag2267.xml"/><Relationship Id="rId328" Type="http://schemas.openxmlformats.org/officeDocument/2006/relationships/tags" Target="../tags/tag2288.xml"/><Relationship Id="rId349" Type="http://schemas.openxmlformats.org/officeDocument/2006/relationships/tags" Target="../tags/tag2309.xml"/><Relationship Id="rId88" Type="http://schemas.openxmlformats.org/officeDocument/2006/relationships/tags" Target="../tags/tag2048.xml"/><Relationship Id="rId111" Type="http://schemas.openxmlformats.org/officeDocument/2006/relationships/tags" Target="../tags/tag2071.xml"/><Relationship Id="rId132" Type="http://schemas.openxmlformats.org/officeDocument/2006/relationships/tags" Target="../tags/tag2092.xml"/><Relationship Id="rId153" Type="http://schemas.openxmlformats.org/officeDocument/2006/relationships/tags" Target="../tags/tag2113.xml"/><Relationship Id="rId174" Type="http://schemas.openxmlformats.org/officeDocument/2006/relationships/tags" Target="../tags/tag2134.xml"/><Relationship Id="rId195" Type="http://schemas.openxmlformats.org/officeDocument/2006/relationships/tags" Target="../tags/tag2155.xml"/><Relationship Id="rId209" Type="http://schemas.openxmlformats.org/officeDocument/2006/relationships/tags" Target="../tags/tag2169.xml"/><Relationship Id="rId360" Type="http://schemas.openxmlformats.org/officeDocument/2006/relationships/tags" Target="../tags/tag2320.xml"/><Relationship Id="rId381" Type="http://schemas.openxmlformats.org/officeDocument/2006/relationships/tags" Target="../tags/tag2341.xml"/><Relationship Id="rId416" Type="http://schemas.openxmlformats.org/officeDocument/2006/relationships/tags" Target="../tags/tag2376.xml"/><Relationship Id="rId220" Type="http://schemas.openxmlformats.org/officeDocument/2006/relationships/tags" Target="../tags/tag2180.xml"/><Relationship Id="rId241" Type="http://schemas.openxmlformats.org/officeDocument/2006/relationships/tags" Target="../tags/tag2201.xml"/><Relationship Id="rId437" Type="http://schemas.openxmlformats.org/officeDocument/2006/relationships/tags" Target="../tags/tag2397.xml"/><Relationship Id="rId15" Type="http://schemas.openxmlformats.org/officeDocument/2006/relationships/tags" Target="../tags/tag1975.xml"/><Relationship Id="rId36" Type="http://schemas.openxmlformats.org/officeDocument/2006/relationships/tags" Target="../tags/tag1996.xml"/><Relationship Id="rId57" Type="http://schemas.openxmlformats.org/officeDocument/2006/relationships/tags" Target="../tags/tag2017.xml"/><Relationship Id="rId262" Type="http://schemas.openxmlformats.org/officeDocument/2006/relationships/tags" Target="../tags/tag2222.xml"/><Relationship Id="rId283" Type="http://schemas.openxmlformats.org/officeDocument/2006/relationships/tags" Target="../tags/tag2243.xml"/><Relationship Id="rId318" Type="http://schemas.openxmlformats.org/officeDocument/2006/relationships/tags" Target="../tags/tag2278.xml"/><Relationship Id="rId339" Type="http://schemas.openxmlformats.org/officeDocument/2006/relationships/tags" Target="../tags/tag2299.xml"/><Relationship Id="rId78" Type="http://schemas.openxmlformats.org/officeDocument/2006/relationships/tags" Target="../tags/tag2038.xml"/><Relationship Id="rId99" Type="http://schemas.openxmlformats.org/officeDocument/2006/relationships/tags" Target="../tags/tag2059.xml"/><Relationship Id="rId101" Type="http://schemas.openxmlformats.org/officeDocument/2006/relationships/tags" Target="../tags/tag2061.xml"/><Relationship Id="rId122" Type="http://schemas.openxmlformats.org/officeDocument/2006/relationships/tags" Target="../tags/tag2082.xml"/><Relationship Id="rId143" Type="http://schemas.openxmlformats.org/officeDocument/2006/relationships/tags" Target="../tags/tag2103.xml"/><Relationship Id="rId164" Type="http://schemas.openxmlformats.org/officeDocument/2006/relationships/tags" Target="../tags/tag2124.xml"/><Relationship Id="rId185" Type="http://schemas.openxmlformats.org/officeDocument/2006/relationships/tags" Target="../tags/tag2145.xml"/><Relationship Id="rId350" Type="http://schemas.openxmlformats.org/officeDocument/2006/relationships/tags" Target="../tags/tag2310.xml"/><Relationship Id="rId371" Type="http://schemas.openxmlformats.org/officeDocument/2006/relationships/tags" Target="../tags/tag2331.xml"/><Relationship Id="rId406" Type="http://schemas.openxmlformats.org/officeDocument/2006/relationships/tags" Target="../tags/tag2366.xml"/><Relationship Id="rId9" Type="http://schemas.openxmlformats.org/officeDocument/2006/relationships/tags" Target="../tags/tag1969.xml"/><Relationship Id="rId210" Type="http://schemas.openxmlformats.org/officeDocument/2006/relationships/tags" Target="../tags/tag2170.xml"/><Relationship Id="rId392" Type="http://schemas.openxmlformats.org/officeDocument/2006/relationships/tags" Target="../tags/tag2352.xml"/><Relationship Id="rId427" Type="http://schemas.openxmlformats.org/officeDocument/2006/relationships/tags" Target="../tags/tag2387.xml"/><Relationship Id="rId448" Type="http://schemas.openxmlformats.org/officeDocument/2006/relationships/tags" Target="../tags/tag2408.xml"/><Relationship Id="rId26" Type="http://schemas.openxmlformats.org/officeDocument/2006/relationships/tags" Target="../tags/tag1986.xml"/><Relationship Id="rId231" Type="http://schemas.openxmlformats.org/officeDocument/2006/relationships/tags" Target="../tags/tag2191.xml"/><Relationship Id="rId252" Type="http://schemas.openxmlformats.org/officeDocument/2006/relationships/tags" Target="../tags/tag2212.xml"/><Relationship Id="rId273" Type="http://schemas.openxmlformats.org/officeDocument/2006/relationships/tags" Target="../tags/tag2233.xml"/><Relationship Id="rId294" Type="http://schemas.openxmlformats.org/officeDocument/2006/relationships/tags" Target="../tags/tag2254.xml"/><Relationship Id="rId308" Type="http://schemas.openxmlformats.org/officeDocument/2006/relationships/tags" Target="../tags/tag2268.xml"/><Relationship Id="rId329" Type="http://schemas.openxmlformats.org/officeDocument/2006/relationships/tags" Target="../tags/tag2289.xml"/><Relationship Id="rId47" Type="http://schemas.openxmlformats.org/officeDocument/2006/relationships/tags" Target="../tags/tag2007.xml"/><Relationship Id="rId68" Type="http://schemas.openxmlformats.org/officeDocument/2006/relationships/tags" Target="../tags/tag2028.xml"/><Relationship Id="rId89" Type="http://schemas.openxmlformats.org/officeDocument/2006/relationships/tags" Target="../tags/tag2049.xml"/><Relationship Id="rId112" Type="http://schemas.openxmlformats.org/officeDocument/2006/relationships/tags" Target="../tags/tag2072.xml"/><Relationship Id="rId133" Type="http://schemas.openxmlformats.org/officeDocument/2006/relationships/tags" Target="../tags/tag2093.xml"/><Relationship Id="rId154" Type="http://schemas.openxmlformats.org/officeDocument/2006/relationships/tags" Target="../tags/tag2114.xml"/><Relationship Id="rId175" Type="http://schemas.openxmlformats.org/officeDocument/2006/relationships/tags" Target="../tags/tag2135.xml"/><Relationship Id="rId340" Type="http://schemas.openxmlformats.org/officeDocument/2006/relationships/tags" Target="../tags/tag2300.xml"/><Relationship Id="rId361" Type="http://schemas.openxmlformats.org/officeDocument/2006/relationships/tags" Target="../tags/tag2321.xml"/><Relationship Id="rId196" Type="http://schemas.openxmlformats.org/officeDocument/2006/relationships/tags" Target="../tags/tag2156.xml"/><Relationship Id="rId200" Type="http://schemas.openxmlformats.org/officeDocument/2006/relationships/tags" Target="../tags/tag2160.xml"/><Relationship Id="rId382" Type="http://schemas.openxmlformats.org/officeDocument/2006/relationships/tags" Target="../tags/tag2342.xml"/><Relationship Id="rId417" Type="http://schemas.openxmlformats.org/officeDocument/2006/relationships/tags" Target="../tags/tag2377.xml"/><Relationship Id="rId438" Type="http://schemas.openxmlformats.org/officeDocument/2006/relationships/tags" Target="../tags/tag2398.xml"/><Relationship Id="rId16" Type="http://schemas.openxmlformats.org/officeDocument/2006/relationships/tags" Target="../tags/tag1976.xml"/><Relationship Id="rId221" Type="http://schemas.openxmlformats.org/officeDocument/2006/relationships/tags" Target="../tags/tag2181.xml"/><Relationship Id="rId242" Type="http://schemas.openxmlformats.org/officeDocument/2006/relationships/tags" Target="../tags/tag2202.xml"/><Relationship Id="rId263" Type="http://schemas.openxmlformats.org/officeDocument/2006/relationships/tags" Target="../tags/tag2223.xml"/><Relationship Id="rId284" Type="http://schemas.openxmlformats.org/officeDocument/2006/relationships/tags" Target="../tags/tag2244.xml"/><Relationship Id="rId319" Type="http://schemas.openxmlformats.org/officeDocument/2006/relationships/tags" Target="../tags/tag2279.xml"/><Relationship Id="rId37" Type="http://schemas.openxmlformats.org/officeDocument/2006/relationships/tags" Target="../tags/tag1997.xml"/><Relationship Id="rId58" Type="http://schemas.openxmlformats.org/officeDocument/2006/relationships/tags" Target="../tags/tag2018.xml"/><Relationship Id="rId79" Type="http://schemas.openxmlformats.org/officeDocument/2006/relationships/tags" Target="../tags/tag2039.xml"/><Relationship Id="rId102" Type="http://schemas.openxmlformats.org/officeDocument/2006/relationships/tags" Target="../tags/tag2062.xml"/><Relationship Id="rId123" Type="http://schemas.openxmlformats.org/officeDocument/2006/relationships/tags" Target="../tags/tag2083.xml"/><Relationship Id="rId144" Type="http://schemas.openxmlformats.org/officeDocument/2006/relationships/tags" Target="../tags/tag2104.xml"/><Relationship Id="rId330" Type="http://schemas.openxmlformats.org/officeDocument/2006/relationships/tags" Target="../tags/tag2290.xml"/><Relationship Id="rId90" Type="http://schemas.openxmlformats.org/officeDocument/2006/relationships/tags" Target="../tags/tag2050.xml"/><Relationship Id="rId165" Type="http://schemas.openxmlformats.org/officeDocument/2006/relationships/tags" Target="../tags/tag2125.xml"/><Relationship Id="rId186" Type="http://schemas.openxmlformats.org/officeDocument/2006/relationships/tags" Target="../tags/tag2146.xml"/><Relationship Id="rId351" Type="http://schemas.openxmlformats.org/officeDocument/2006/relationships/tags" Target="../tags/tag2311.xml"/><Relationship Id="rId372" Type="http://schemas.openxmlformats.org/officeDocument/2006/relationships/tags" Target="../tags/tag2332.xml"/><Relationship Id="rId393" Type="http://schemas.openxmlformats.org/officeDocument/2006/relationships/tags" Target="../tags/tag2353.xml"/><Relationship Id="rId407" Type="http://schemas.openxmlformats.org/officeDocument/2006/relationships/tags" Target="../tags/tag2367.xml"/><Relationship Id="rId428" Type="http://schemas.openxmlformats.org/officeDocument/2006/relationships/tags" Target="../tags/tag2388.xml"/><Relationship Id="rId449" Type="http://schemas.openxmlformats.org/officeDocument/2006/relationships/slideLayout" Target="../slideLayouts/slideLayout12.xml"/><Relationship Id="rId211" Type="http://schemas.openxmlformats.org/officeDocument/2006/relationships/tags" Target="../tags/tag2171.xml"/><Relationship Id="rId232" Type="http://schemas.openxmlformats.org/officeDocument/2006/relationships/tags" Target="../tags/tag2192.xml"/><Relationship Id="rId253" Type="http://schemas.openxmlformats.org/officeDocument/2006/relationships/tags" Target="../tags/tag2213.xml"/><Relationship Id="rId274" Type="http://schemas.openxmlformats.org/officeDocument/2006/relationships/tags" Target="../tags/tag2234.xml"/><Relationship Id="rId295" Type="http://schemas.openxmlformats.org/officeDocument/2006/relationships/tags" Target="../tags/tag2255.xml"/><Relationship Id="rId309" Type="http://schemas.openxmlformats.org/officeDocument/2006/relationships/tags" Target="../tags/tag2269.xml"/><Relationship Id="rId27" Type="http://schemas.openxmlformats.org/officeDocument/2006/relationships/tags" Target="../tags/tag1987.xml"/><Relationship Id="rId48" Type="http://schemas.openxmlformats.org/officeDocument/2006/relationships/tags" Target="../tags/tag2008.xml"/><Relationship Id="rId69" Type="http://schemas.openxmlformats.org/officeDocument/2006/relationships/tags" Target="../tags/tag2029.xml"/><Relationship Id="rId113" Type="http://schemas.openxmlformats.org/officeDocument/2006/relationships/tags" Target="../tags/tag2073.xml"/><Relationship Id="rId134" Type="http://schemas.openxmlformats.org/officeDocument/2006/relationships/tags" Target="../tags/tag2094.xml"/><Relationship Id="rId320" Type="http://schemas.openxmlformats.org/officeDocument/2006/relationships/tags" Target="../tags/tag2280.xml"/><Relationship Id="rId80" Type="http://schemas.openxmlformats.org/officeDocument/2006/relationships/tags" Target="../tags/tag2040.xml"/><Relationship Id="rId155" Type="http://schemas.openxmlformats.org/officeDocument/2006/relationships/tags" Target="../tags/tag2115.xml"/><Relationship Id="rId176" Type="http://schemas.openxmlformats.org/officeDocument/2006/relationships/tags" Target="../tags/tag2136.xml"/><Relationship Id="rId197" Type="http://schemas.openxmlformats.org/officeDocument/2006/relationships/tags" Target="../tags/tag2157.xml"/><Relationship Id="rId341" Type="http://schemas.openxmlformats.org/officeDocument/2006/relationships/tags" Target="../tags/tag2301.xml"/><Relationship Id="rId362" Type="http://schemas.openxmlformats.org/officeDocument/2006/relationships/tags" Target="../tags/tag2322.xml"/><Relationship Id="rId383" Type="http://schemas.openxmlformats.org/officeDocument/2006/relationships/tags" Target="../tags/tag2343.xml"/><Relationship Id="rId418" Type="http://schemas.openxmlformats.org/officeDocument/2006/relationships/tags" Target="../tags/tag2378.xml"/><Relationship Id="rId439" Type="http://schemas.openxmlformats.org/officeDocument/2006/relationships/tags" Target="../tags/tag2399.xml"/><Relationship Id="rId201" Type="http://schemas.openxmlformats.org/officeDocument/2006/relationships/tags" Target="../tags/tag2161.xml"/><Relationship Id="rId222" Type="http://schemas.openxmlformats.org/officeDocument/2006/relationships/tags" Target="../tags/tag2182.xml"/><Relationship Id="rId243" Type="http://schemas.openxmlformats.org/officeDocument/2006/relationships/tags" Target="../tags/tag2203.xml"/><Relationship Id="rId264" Type="http://schemas.openxmlformats.org/officeDocument/2006/relationships/tags" Target="../tags/tag2224.xml"/><Relationship Id="rId285" Type="http://schemas.openxmlformats.org/officeDocument/2006/relationships/tags" Target="../tags/tag2245.xml"/><Relationship Id="rId17" Type="http://schemas.openxmlformats.org/officeDocument/2006/relationships/tags" Target="../tags/tag1977.xml"/><Relationship Id="rId38" Type="http://schemas.openxmlformats.org/officeDocument/2006/relationships/tags" Target="../tags/tag1998.xml"/><Relationship Id="rId59" Type="http://schemas.openxmlformats.org/officeDocument/2006/relationships/tags" Target="../tags/tag2019.xml"/><Relationship Id="rId103" Type="http://schemas.openxmlformats.org/officeDocument/2006/relationships/tags" Target="../tags/tag2063.xml"/><Relationship Id="rId124" Type="http://schemas.openxmlformats.org/officeDocument/2006/relationships/tags" Target="../tags/tag2084.xml"/><Relationship Id="rId310" Type="http://schemas.openxmlformats.org/officeDocument/2006/relationships/tags" Target="../tags/tag2270.xml"/><Relationship Id="rId70" Type="http://schemas.openxmlformats.org/officeDocument/2006/relationships/tags" Target="../tags/tag2030.xml"/><Relationship Id="rId91" Type="http://schemas.openxmlformats.org/officeDocument/2006/relationships/tags" Target="../tags/tag2051.xml"/><Relationship Id="rId145" Type="http://schemas.openxmlformats.org/officeDocument/2006/relationships/tags" Target="../tags/tag2105.xml"/><Relationship Id="rId166" Type="http://schemas.openxmlformats.org/officeDocument/2006/relationships/tags" Target="../tags/tag2126.xml"/><Relationship Id="rId187" Type="http://schemas.openxmlformats.org/officeDocument/2006/relationships/tags" Target="../tags/tag2147.xml"/><Relationship Id="rId331" Type="http://schemas.openxmlformats.org/officeDocument/2006/relationships/tags" Target="../tags/tag2291.xml"/><Relationship Id="rId352" Type="http://schemas.openxmlformats.org/officeDocument/2006/relationships/tags" Target="../tags/tag2312.xml"/><Relationship Id="rId373" Type="http://schemas.openxmlformats.org/officeDocument/2006/relationships/tags" Target="../tags/tag2333.xml"/><Relationship Id="rId394" Type="http://schemas.openxmlformats.org/officeDocument/2006/relationships/tags" Target="../tags/tag2354.xml"/><Relationship Id="rId408" Type="http://schemas.openxmlformats.org/officeDocument/2006/relationships/tags" Target="../tags/tag2368.xml"/><Relationship Id="rId429" Type="http://schemas.openxmlformats.org/officeDocument/2006/relationships/tags" Target="../tags/tag2389.xml"/><Relationship Id="rId1" Type="http://schemas.openxmlformats.org/officeDocument/2006/relationships/tags" Target="../tags/tag1961.xml"/><Relationship Id="rId212" Type="http://schemas.openxmlformats.org/officeDocument/2006/relationships/tags" Target="../tags/tag2172.xml"/><Relationship Id="rId233" Type="http://schemas.openxmlformats.org/officeDocument/2006/relationships/tags" Target="../tags/tag2193.xml"/><Relationship Id="rId254" Type="http://schemas.openxmlformats.org/officeDocument/2006/relationships/tags" Target="../tags/tag2214.xml"/><Relationship Id="rId440" Type="http://schemas.openxmlformats.org/officeDocument/2006/relationships/tags" Target="../tags/tag2400.xml"/><Relationship Id="rId28" Type="http://schemas.openxmlformats.org/officeDocument/2006/relationships/tags" Target="../tags/tag1988.xml"/><Relationship Id="rId49" Type="http://schemas.openxmlformats.org/officeDocument/2006/relationships/tags" Target="../tags/tag2009.xml"/><Relationship Id="rId114" Type="http://schemas.openxmlformats.org/officeDocument/2006/relationships/tags" Target="../tags/tag2074.xml"/><Relationship Id="rId275" Type="http://schemas.openxmlformats.org/officeDocument/2006/relationships/tags" Target="../tags/tag2235.xml"/><Relationship Id="rId296" Type="http://schemas.openxmlformats.org/officeDocument/2006/relationships/tags" Target="../tags/tag2256.xml"/><Relationship Id="rId300" Type="http://schemas.openxmlformats.org/officeDocument/2006/relationships/tags" Target="../tags/tag2260.xml"/><Relationship Id="rId60" Type="http://schemas.openxmlformats.org/officeDocument/2006/relationships/tags" Target="../tags/tag2020.xml"/><Relationship Id="rId81" Type="http://schemas.openxmlformats.org/officeDocument/2006/relationships/tags" Target="../tags/tag2041.xml"/><Relationship Id="rId135" Type="http://schemas.openxmlformats.org/officeDocument/2006/relationships/tags" Target="../tags/tag2095.xml"/><Relationship Id="rId156" Type="http://schemas.openxmlformats.org/officeDocument/2006/relationships/tags" Target="../tags/tag2116.xml"/><Relationship Id="rId177" Type="http://schemas.openxmlformats.org/officeDocument/2006/relationships/tags" Target="../tags/tag2137.xml"/><Relationship Id="rId198" Type="http://schemas.openxmlformats.org/officeDocument/2006/relationships/tags" Target="../tags/tag2158.xml"/><Relationship Id="rId321" Type="http://schemas.openxmlformats.org/officeDocument/2006/relationships/tags" Target="../tags/tag2281.xml"/><Relationship Id="rId342" Type="http://schemas.openxmlformats.org/officeDocument/2006/relationships/tags" Target="../tags/tag2302.xml"/><Relationship Id="rId363" Type="http://schemas.openxmlformats.org/officeDocument/2006/relationships/tags" Target="../tags/tag2323.xml"/><Relationship Id="rId384" Type="http://schemas.openxmlformats.org/officeDocument/2006/relationships/tags" Target="../tags/tag2344.xml"/><Relationship Id="rId419" Type="http://schemas.openxmlformats.org/officeDocument/2006/relationships/tags" Target="../tags/tag2379.xml"/><Relationship Id="rId202" Type="http://schemas.openxmlformats.org/officeDocument/2006/relationships/tags" Target="../tags/tag2162.xml"/><Relationship Id="rId223" Type="http://schemas.openxmlformats.org/officeDocument/2006/relationships/tags" Target="../tags/tag2183.xml"/><Relationship Id="rId244" Type="http://schemas.openxmlformats.org/officeDocument/2006/relationships/tags" Target="../tags/tag2204.xml"/><Relationship Id="rId430" Type="http://schemas.openxmlformats.org/officeDocument/2006/relationships/tags" Target="../tags/tag2390.xml"/><Relationship Id="rId18" Type="http://schemas.openxmlformats.org/officeDocument/2006/relationships/tags" Target="../tags/tag1978.xml"/><Relationship Id="rId39" Type="http://schemas.openxmlformats.org/officeDocument/2006/relationships/tags" Target="../tags/tag1999.xml"/><Relationship Id="rId265" Type="http://schemas.openxmlformats.org/officeDocument/2006/relationships/tags" Target="../tags/tag2225.xml"/><Relationship Id="rId286" Type="http://schemas.openxmlformats.org/officeDocument/2006/relationships/tags" Target="../tags/tag2246.xml"/><Relationship Id="rId50" Type="http://schemas.openxmlformats.org/officeDocument/2006/relationships/tags" Target="../tags/tag2010.xml"/><Relationship Id="rId104" Type="http://schemas.openxmlformats.org/officeDocument/2006/relationships/tags" Target="../tags/tag2064.xml"/><Relationship Id="rId125" Type="http://schemas.openxmlformats.org/officeDocument/2006/relationships/tags" Target="../tags/tag2085.xml"/><Relationship Id="rId146" Type="http://schemas.openxmlformats.org/officeDocument/2006/relationships/tags" Target="../tags/tag2106.xml"/><Relationship Id="rId167" Type="http://schemas.openxmlformats.org/officeDocument/2006/relationships/tags" Target="../tags/tag2127.xml"/><Relationship Id="rId188" Type="http://schemas.openxmlformats.org/officeDocument/2006/relationships/tags" Target="../tags/tag2148.xml"/><Relationship Id="rId311" Type="http://schemas.openxmlformats.org/officeDocument/2006/relationships/tags" Target="../tags/tag2271.xml"/><Relationship Id="rId332" Type="http://schemas.openxmlformats.org/officeDocument/2006/relationships/tags" Target="../tags/tag2292.xml"/><Relationship Id="rId353" Type="http://schemas.openxmlformats.org/officeDocument/2006/relationships/tags" Target="../tags/tag2313.xml"/><Relationship Id="rId374" Type="http://schemas.openxmlformats.org/officeDocument/2006/relationships/tags" Target="../tags/tag2334.xml"/><Relationship Id="rId395" Type="http://schemas.openxmlformats.org/officeDocument/2006/relationships/tags" Target="../tags/tag2355.xml"/><Relationship Id="rId409" Type="http://schemas.openxmlformats.org/officeDocument/2006/relationships/tags" Target="../tags/tag2369.xml"/><Relationship Id="rId71" Type="http://schemas.openxmlformats.org/officeDocument/2006/relationships/tags" Target="../tags/tag2031.xml"/><Relationship Id="rId92" Type="http://schemas.openxmlformats.org/officeDocument/2006/relationships/tags" Target="../tags/tag2052.xml"/><Relationship Id="rId213" Type="http://schemas.openxmlformats.org/officeDocument/2006/relationships/tags" Target="../tags/tag2173.xml"/><Relationship Id="rId234" Type="http://schemas.openxmlformats.org/officeDocument/2006/relationships/tags" Target="../tags/tag2194.xml"/><Relationship Id="rId420" Type="http://schemas.openxmlformats.org/officeDocument/2006/relationships/tags" Target="../tags/tag2380.xml"/><Relationship Id="rId2" Type="http://schemas.openxmlformats.org/officeDocument/2006/relationships/tags" Target="../tags/tag1962.xml"/><Relationship Id="rId29" Type="http://schemas.openxmlformats.org/officeDocument/2006/relationships/tags" Target="../tags/tag1989.xml"/><Relationship Id="rId255" Type="http://schemas.openxmlformats.org/officeDocument/2006/relationships/tags" Target="../tags/tag2215.xml"/><Relationship Id="rId276" Type="http://schemas.openxmlformats.org/officeDocument/2006/relationships/tags" Target="../tags/tag2236.xml"/><Relationship Id="rId297" Type="http://schemas.openxmlformats.org/officeDocument/2006/relationships/tags" Target="../tags/tag2257.xml"/><Relationship Id="rId441" Type="http://schemas.openxmlformats.org/officeDocument/2006/relationships/tags" Target="../tags/tag2401.xml"/><Relationship Id="rId40" Type="http://schemas.openxmlformats.org/officeDocument/2006/relationships/tags" Target="../tags/tag2000.xml"/><Relationship Id="rId115" Type="http://schemas.openxmlformats.org/officeDocument/2006/relationships/tags" Target="../tags/tag2075.xml"/><Relationship Id="rId136" Type="http://schemas.openxmlformats.org/officeDocument/2006/relationships/tags" Target="../tags/tag2096.xml"/><Relationship Id="rId157" Type="http://schemas.openxmlformats.org/officeDocument/2006/relationships/tags" Target="../tags/tag2117.xml"/><Relationship Id="rId178" Type="http://schemas.openxmlformats.org/officeDocument/2006/relationships/tags" Target="../tags/tag2138.xml"/><Relationship Id="rId301" Type="http://schemas.openxmlformats.org/officeDocument/2006/relationships/tags" Target="../tags/tag2261.xml"/><Relationship Id="rId322" Type="http://schemas.openxmlformats.org/officeDocument/2006/relationships/tags" Target="../tags/tag2282.xml"/><Relationship Id="rId343" Type="http://schemas.openxmlformats.org/officeDocument/2006/relationships/tags" Target="../tags/tag2303.xml"/><Relationship Id="rId364" Type="http://schemas.openxmlformats.org/officeDocument/2006/relationships/tags" Target="../tags/tag2324.xml"/><Relationship Id="rId61" Type="http://schemas.openxmlformats.org/officeDocument/2006/relationships/tags" Target="../tags/tag2021.xml"/><Relationship Id="rId82" Type="http://schemas.openxmlformats.org/officeDocument/2006/relationships/tags" Target="../tags/tag2042.xml"/><Relationship Id="rId199" Type="http://schemas.openxmlformats.org/officeDocument/2006/relationships/tags" Target="../tags/tag2159.xml"/><Relationship Id="rId203" Type="http://schemas.openxmlformats.org/officeDocument/2006/relationships/tags" Target="../tags/tag2163.xml"/><Relationship Id="rId385" Type="http://schemas.openxmlformats.org/officeDocument/2006/relationships/tags" Target="../tags/tag2345.xml"/><Relationship Id="rId19" Type="http://schemas.openxmlformats.org/officeDocument/2006/relationships/tags" Target="../tags/tag1979.xml"/><Relationship Id="rId224" Type="http://schemas.openxmlformats.org/officeDocument/2006/relationships/tags" Target="../tags/tag2184.xml"/><Relationship Id="rId245" Type="http://schemas.openxmlformats.org/officeDocument/2006/relationships/tags" Target="../tags/tag2205.xml"/><Relationship Id="rId266" Type="http://schemas.openxmlformats.org/officeDocument/2006/relationships/tags" Target="../tags/tag2226.xml"/><Relationship Id="rId287" Type="http://schemas.openxmlformats.org/officeDocument/2006/relationships/tags" Target="../tags/tag2247.xml"/><Relationship Id="rId410" Type="http://schemas.openxmlformats.org/officeDocument/2006/relationships/tags" Target="../tags/tag2370.xml"/><Relationship Id="rId431" Type="http://schemas.openxmlformats.org/officeDocument/2006/relationships/tags" Target="../tags/tag2391.xml"/><Relationship Id="rId30" Type="http://schemas.openxmlformats.org/officeDocument/2006/relationships/tags" Target="../tags/tag1990.xml"/><Relationship Id="rId105" Type="http://schemas.openxmlformats.org/officeDocument/2006/relationships/tags" Target="../tags/tag2065.xml"/><Relationship Id="rId126" Type="http://schemas.openxmlformats.org/officeDocument/2006/relationships/tags" Target="../tags/tag2086.xml"/><Relationship Id="rId147" Type="http://schemas.openxmlformats.org/officeDocument/2006/relationships/tags" Target="../tags/tag2107.xml"/><Relationship Id="rId168" Type="http://schemas.openxmlformats.org/officeDocument/2006/relationships/tags" Target="../tags/tag2128.xml"/><Relationship Id="rId312" Type="http://schemas.openxmlformats.org/officeDocument/2006/relationships/tags" Target="../tags/tag2272.xml"/><Relationship Id="rId333" Type="http://schemas.openxmlformats.org/officeDocument/2006/relationships/tags" Target="../tags/tag2293.xml"/><Relationship Id="rId354" Type="http://schemas.openxmlformats.org/officeDocument/2006/relationships/tags" Target="../tags/tag2314.xml"/><Relationship Id="rId51" Type="http://schemas.openxmlformats.org/officeDocument/2006/relationships/tags" Target="../tags/tag2011.xml"/><Relationship Id="rId72" Type="http://schemas.openxmlformats.org/officeDocument/2006/relationships/tags" Target="../tags/tag2032.xml"/><Relationship Id="rId93" Type="http://schemas.openxmlformats.org/officeDocument/2006/relationships/tags" Target="../tags/tag2053.xml"/><Relationship Id="rId189" Type="http://schemas.openxmlformats.org/officeDocument/2006/relationships/tags" Target="../tags/tag2149.xml"/><Relationship Id="rId375" Type="http://schemas.openxmlformats.org/officeDocument/2006/relationships/tags" Target="../tags/tag2335.xml"/><Relationship Id="rId396" Type="http://schemas.openxmlformats.org/officeDocument/2006/relationships/tags" Target="../tags/tag2356.xml"/><Relationship Id="rId3" Type="http://schemas.openxmlformats.org/officeDocument/2006/relationships/tags" Target="../tags/tag1963.xml"/><Relationship Id="rId214" Type="http://schemas.openxmlformats.org/officeDocument/2006/relationships/tags" Target="../tags/tag2174.xml"/><Relationship Id="rId235" Type="http://schemas.openxmlformats.org/officeDocument/2006/relationships/tags" Target="../tags/tag2195.xml"/><Relationship Id="rId256" Type="http://schemas.openxmlformats.org/officeDocument/2006/relationships/tags" Target="../tags/tag2216.xml"/><Relationship Id="rId277" Type="http://schemas.openxmlformats.org/officeDocument/2006/relationships/tags" Target="../tags/tag2237.xml"/><Relationship Id="rId298" Type="http://schemas.openxmlformats.org/officeDocument/2006/relationships/tags" Target="../tags/tag2258.xml"/><Relationship Id="rId400" Type="http://schemas.openxmlformats.org/officeDocument/2006/relationships/tags" Target="../tags/tag2360.xml"/><Relationship Id="rId421" Type="http://schemas.openxmlformats.org/officeDocument/2006/relationships/tags" Target="../tags/tag2381.xml"/><Relationship Id="rId442" Type="http://schemas.openxmlformats.org/officeDocument/2006/relationships/tags" Target="../tags/tag2402.xml"/><Relationship Id="rId116" Type="http://schemas.openxmlformats.org/officeDocument/2006/relationships/tags" Target="../tags/tag2076.xml"/><Relationship Id="rId137" Type="http://schemas.openxmlformats.org/officeDocument/2006/relationships/tags" Target="../tags/tag2097.xml"/><Relationship Id="rId158" Type="http://schemas.openxmlformats.org/officeDocument/2006/relationships/tags" Target="../tags/tag2118.xml"/><Relationship Id="rId302" Type="http://schemas.openxmlformats.org/officeDocument/2006/relationships/tags" Target="../tags/tag2262.xml"/><Relationship Id="rId323" Type="http://schemas.openxmlformats.org/officeDocument/2006/relationships/tags" Target="../tags/tag2283.xml"/><Relationship Id="rId344" Type="http://schemas.openxmlformats.org/officeDocument/2006/relationships/tags" Target="../tags/tag2304.xml"/><Relationship Id="rId20" Type="http://schemas.openxmlformats.org/officeDocument/2006/relationships/tags" Target="../tags/tag1980.xml"/><Relationship Id="rId41" Type="http://schemas.openxmlformats.org/officeDocument/2006/relationships/tags" Target="../tags/tag2001.xml"/><Relationship Id="rId62" Type="http://schemas.openxmlformats.org/officeDocument/2006/relationships/tags" Target="../tags/tag2022.xml"/><Relationship Id="rId83" Type="http://schemas.openxmlformats.org/officeDocument/2006/relationships/tags" Target="../tags/tag2043.xml"/><Relationship Id="rId179" Type="http://schemas.openxmlformats.org/officeDocument/2006/relationships/tags" Target="../tags/tag2139.xml"/><Relationship Id="rId365" Type="http://schemas.openxmlformats.org/officeDocument/2006/relationships/tags" Target="../tags/tag2325.xml"/><Relationship Id="rId386" Type="http://schemas.openxmlformats.org/officeDocument/2006/relationships/tags" Target="../tags/tag2346.xml"/><Relationship Id="rId190" Type="http://schemas.openxmlformats.org/officeDocument/2006/relationships/tags" Target="../tags/tag2150.xml"/><Relationship Id="rId204" Type="http://schemas.openxmlformats.org/officeDocument/2006/relationships/tags" Target="../tags/tag2164.xml"/><Relationship Id="rId225" Type="http://schemas.openxmlformats.org/officeDocument/2006/relationships/tags" Target="../tags/tag2185.xml"/><Relationship Id="rId246" Type="http://schemas.openxmlformats.org/officeDocument/2006/relationships/tags" Target="../tags/tag2206.xml"/><Relationship Id="rId267" Type="http://schemas.openxmlformats.org/officeDocument/2006/relationships/tags" Target="../tags/tag2227.xml"/><Relationship Id="rId288" Type="http://schemas.openxmlformats.org/officeDocument/2006/relationships/tags" Target="../tags/tag2248.xml"/><Relationship Id="rId411" Type="http://schemas.openxmlformats.org/officeDocument/2006/relationships/tags" Target="../tags/tag2371.xml"/><Relationship Id="rId432" Type="http://schemas.openxmlformats.org/officeDocument/2006/relationships/tags" Target="../tags/tag2392.xml"/><Relationship Id="rId106" Type="http://schemas.openxmlformats.org/officeDocument/2006/relationships/tags" Target="../tags/tag2066.xml"/><Relationship Id="rId127" Type="http://schemas.openxmlformats.org/officeDocument/2006/relationships/tags" Target="../tags/tag2087.xml"/><Relationship Id="rId313" Type="http://schemas.openxmlformats.org/officeDocument/2006/relationships/tags" Target="../tags/tag2273.xml"/><Relationship Id="rId10" Type="http://schemas.openxmlformats.org/officeDocument/2006/relationships/tags" Target="../tags/tag1970.xml"/><Relationship Id="rId31" Type="http://schemas.openxmlformats.org/officeDocument/2006/relationships/tags" Target="../tags/tag1991.xml"/><Relationship Id="rId52" Type="http://schemas.openxmlformats.org/officeDocument/2006/relationships/tags" Target="../tags/tag2012.xml"/><Relationship Id="rId73" Type="http://schemas.openxmlformats.org/officeDocument/2006/relationships/tags" Target="../tags/tag2033.xml"/><Relationship Id="rId94" Type="http://schemas.openxmlformats.org/officeDocument/2006/relationships/tags" Target="../tags/tag2054.xml"/><Relationship Id="rId148" Type="http://schemas.openxmlformats.org/officeDocument/2006/relationships/tags" Target="../tags/tag2108.xml"/><Relationship Id="rId169" Type="http://schemas.openxmlformats.org/officeDocument/2006/relationships/tags" Target="../tags/tag2129.xml"/><Relationship Id="rId334" Type="http://schemas.openxmlformats.org/officeDocument/2006/relationships/tags" Target="../tags/tag2294.xml"/><Relationship Id="rId355" Type="http://schemas.openxmlformats.org/officeDocument/2006/relationships/tags" Target="../tags/tag2315.xml"/><Relationship Id="rId376" Type="http://schemas.openxmlformats.org/officeDocument/2006/relationships/tags" Target="../tags/tag2336.xml"/><Relationship Id="rId397" Type="http://schemas.openxmlformats.org/officeDocument/2006/relationships/tags" Target="../tags/tag2357.xml"/><Relationship Id="rId4" Type="http://schemas.openxmlformats.org/officeDocument/2006/relationships/tags" Target="../tags/tag1964.xml"/><Relationship Id="rId180" Type="http://schemas.openxmlformats.org/officeDocument/2006/relationships/tags" Target="../tags/tag2140.xml"/><Relationship Id="rId215" Type="http://schemas.openxmlformats.org/officeDocument/2006/relationships/tags" Target="../tags/tag2175.xml"/><Relationship Id="rId236" Type="http://schemas.openxmlformats.org/officeDocument/2006/relationships/tags" Target="../tags/tag2196.xml"/><Relationship Id="rId257" Type="http://schemas.openxmlformats.org/officeDocument/2006/relationships/tags" Target="../tags/tag2217.xml"/><Relationship Id="rId278" Type="http://schemas.openxmlformats.org/officeDocument/2006/relationships/tags" Target="../tags/tag2238.xml"/><Relationship Id="rId401" Type="http://schemas.openxmlformats.org/officeDocument/2006/relationships/tags" Target="../tags/tag2361.xml"/><Relationship Id="rId422" Type="http://schemas.openxmlformats.org/officeDocument/2006/relationships/tags" Target="../tags/tag2382.xml"/><Relationship Id="rId443" Type="http://schemas.openxmlformats.org/officeDocument/2006/relationships/tags" Target="../tags/tag2403.xml"/><Relationship Id="rId303" Type="http://schemas.openxmlformats.org/officeDocument/2006/relationships/tags" Target="../tags/tag2263.xml"/><Relationship Id="rId42" Type="http://schemas.openxmlformats.org/officeDocument/2006/relationships/tags" Target="../tags/tag2002.xml"/><Relationship Id="rId84" Type="http://schemas.openxmlformats.org/officeDocument/2006/relationships/tags" Target="../tags/tag2044.xml"/><Relationship Id="rId138" Type="http://schemas.openxmlformats.org/officeDocument/2006/relationships/tags" Target="../tags/tag2098.xml"/><Relationship Id="rId345" Type="http://schemas.openxmlformats.org/officeDocument/2006/relationships/tags" Target="../tags/tag2305.xml"/><Relationship Id="rId387" Type="http://schemas.openxmlformats.org/officeDocument/2006/relationships/tags" Target="../tags/tag2347.xml"/><Relationship Id="rId191" Type="http://schemas.openxmlformats.org/officeDocument/2006/relationships/tags" Target="../tags/tag2151.xml"/><Relationship Id="rId205" Type="http://schemas.openxmlformats.org/officeDocument/2006/relationships/tags" Target="../tags/tag2165.xml"/><Relationship Id="rId247" Type="http://schemas.openxmlformats.org/officeDocument/2006/relationships/tags" Target="../tags/tag2207.xml"/><Relationship Id="rId412" Type="http://schemas.openxmlformats.org/officeDocument/2006/relationships/tags" Target="../tags/tag2372.xml"/><Relationship Id="rId107" Type="http://schemas.openxmlformats.org/officeDocument/2006/relationships/tags" Target="../tags/tag2067.xml"/><Relationship Id="rId289" Type="http://schemas.openxmlformats.org/officeDocument/2006/relationships/tags" Target="../tags/tag2249.xml"/><Relationship Id="rId11" Type="http://schemas.openxmlformats.org/officeDocument/2006/relationships/tags" Target="../tags/tag1971.xml"/><Relationship Id="rId53" Type="http://schemas.openxmlformats.org/officeDocument/2006/relationships/tags" Target="../tags/tag2013.xml"/><Relationship Id="rId149" Type="http://schemas.openxmlformats.org/officeDocument/2006/relationships/tags" Target="../tags/tag2109.xml"/><Relationship Id="rId314" Type="http://schemas.openxmlformats.org/officeDocument/2006/relationships/tags" Target="../tags/tag2274.xml"/><Relationship Id="rId356" Type="http://schemas.openxmlformats.org/officeDocument/2006/relationships/tags" Target="../tags/tag2316.xml"/><Relationship Id="rId398" Type="http://schemas.openxmlformats.org/officeDocument/2006/relationships/tags" Target="../tags/tag2358.xml"/><Relationship Id="rId95" Type="http://schemas.openxmlformats.org/officeDocument/2006/relationships/tags" Target="../tags/tag2055.xml"/><Relationship Id="rId160" Type="http://schemas.openxmlformats.org/officeDocument/2006/relationships/tags" Target="../tags/tag2120.xml"/><Relationship Id="rId216" Type="http://schemas.openxmlformats.org/officeDocument/2006/relationships/tags" Target="../tags/tag2176.xml"/><Relationship Id="rId423" Type="http://schemas.openxmlformats.org/officeDocument/2006/relationships/tags" Target="../tags/tag2383.xml"/><Relationship Id="rId258" Type="http://schemas.openxmlformats.org/officeDocument/2006/relationships/tags" Target="../tags/tag2218.xml"/><Relationship Id="rId22" Type="http://schemas.openxmlformats.org/officeDocument/2006/relationships/tags" Target="../tags/tag1982.xml"/><Relationship Id="rId64" Type="http://schemas.openxmlformats.org/officeDocument/2006/relationships/tags" Target="../tags/tag2024.xml"/><Relationship Id="rId118" Type="http://schemas.openxmlformats.org/officeDocument/2006/relationships/tags" Target="../tags/tag2078.xml"/><Relationship Id="rId325" Type="http://schemas.openxmlformats.org/officeDocument/2006/relationships/tags" Target="../tags/tag2285.xml"/><Relationship Id="rId367" Type="http://schemas.openxmlformats.org/officeDocument/2006/relationships/tags" Target="../tags/tag2327.xml"/><Relationship Id="rId171" Type="http://schemas.openxmlformats.org/officeDocument/2006/relationships/tags" Target="../tags/tag2131.xml"/><Relationship Id="rId227" Type="http://schemas.openxmlformats.org/officeDocument/2006/relationships/tags" Target="../tags/tag2187.xml"/><Relationship Id="rId269" Type="http://schemas.openxmlformats.org/officeDocument/2006/relationships/tags" Target="../tags/tag2229.xml"/><Relationship Id="rId434" Type="http://schemas.openxmlformats.org/officeDocument/2006/relationships/tags" Target="../tags/tag2394.xml"/><Relationship Id="rId33" Type="http://schemas.openxmlformats.org/officeDocument/2006/relationships/tags" Target="../tags/tag1993.xml"/><Relationship Id="rId129" Type="http://schemas.openxmlformats.org/officeDocument/2006/relationships/tags" Target="../tags/tag2089.xml"/><Relationship Id="rId280" Type="http://schemas.openxmlformats.org/officeDocument/2006/relationships/tags" Target="../tags/tag2240.xml"/><Relationship Id="rId336" Type="http://schemas.openxmlformats.org/officeDocument/2006/relationships/tags" Target="../tags/tag2296.xml"/></Relationships>
</file>

<file path=ppt/slides/_rels/slide65.xml.rels><?xml version="1.0" encoding="UTF-8" standalone="yes"?>
<Relationships xmlns="http://schemas.openxmlformats.org/package/2006/relationships"><Relationship Id="rId8" Type="http://schemas.openxmlformats.org/officeDocument/2006/relationships/tags" Target="../tags/tag2416.xml"/><Relationship Id="rId13" Type="http://schemas.openxmlformats.org/officeDocument/2006/relationships/tags" Target="../tags/tag2421.xml"/><Relationship Id="rId3" Type="http://schemas.openxmlformats.org/officeDocument/2006/relationships/tags" Target="../tags/tag2411.xml"/><Relationship Id="rId7" Type="http://schemas.openxmlformats.org/officeDocument/2006/relationships/tags" Target="../tags/tag2415.xml"/><Relationship Id="rId12" Type="http://schemas.openxmlformats.org/officeDocument/2006/relationships/tags" Target="../tags/tag2420.xml"/><Relationship Id="rId17" Type="http://schemas.openxmlformats.org/officeDocument/2006/relationships/slideLayout" Target="../slideLayouts/slideLayout12.xml"/><Relationship Id="rId2" Type="http://schemas.openxmlformats.org/officeDocument/2006/relationships/tags" Target="../tags/tag2410.xml"/><Relationship Id="rId16" Type="http://schemas.openxmlformats.org/officeDocument/2006/relationships/tags" Target="../tags/tag2424.xml"/><Relationship Id="rId1" Type="http://schemas.openxmlformats.org/officeDocument/2006/relationships/tags" Target="../tags/tag2409.xml"/><Relationship Id="rId6" Type="http://schemas.openxmlformats.org/officeDocument/2006/relationships/tags" Target="../tags/tag2414.xml"/><Relationship Id="rId11" Type="http://schemas.openxmlformats.org/officeDocument/2006/relationships/tags" Target="../tags/tag2419.xml"/><Relationship Id="rId5" Type="http://schemas.openxmlformats.org/officeDocument/2006/relationships/tags" Target="../tags/tag2413.xml"/><Relationship Id="rId15" Type="http://schemas.openxmlformats.org/officeDocument/2006/relationships/tags" Target="../tags/tag2423.xml"/><Relationship Id="rId10" Type="http://schemas.openxmlformats.org/officeDocument/2006/relationships/tags" Target="../tags/tag2418.xml"/><Relationship Id="rId4" Type="http://schemas.openxmlformats.org/officeDocument/2006/relationships/tags" Target="../tags/tag2412.xml"/><Relationship Id="rId9" Type="http://schemas.openxmlformats.org/officeDocument/2006/relationships/tags" Target="../tags/tag2417.xml"/><Relationship Id="rId14" Type="http://schemas.openxmlformats.org/officeDocument/2006/relationships/tags" Target="../tags/tag2422.xml"/></Relationships>
</file>

<file path=ppt/slides/_rels/slide66.xml.rels><?xml version="1.0" encoding="UTF-8" standalone="yes"?>
<Relationships xmlns="http://schemas.openxmlformats.org/package/2006/relationships"><Relationship Id="rId8" Type="http://schemas.openxmlformats.org/officeDocument/2006/relationships/tags" Target="../tags/tag2432.xml"/><Relationship Id="rId13" Type="http://schemas.openxmlformats.org/officeDocument/2006/relationships/tags" Target="../tags/tag2437.xml"/><Relationship Id="rId18" Type="http://schemas.openxmlformats.org/officeDocument/2006/relationships/tags" Target="../tags/tag2442.xml"/><Relationship Id="rId26" Type="http://schemas.openxmlformats.org/officeDocument/2006/relationships/tags" Target="../tags/tag2450.xml"/><Relationship Id="rId3" Type="http://schemas.openxmlformats.org/officeDocument/2006/relationships/tags" Target="../tags/tag2427.xml"/><Relationship Id="rId21" Type="http://schemas.openxmlformats.org/officeDocument/2006/relationships/tags" Target="../tags/tag2445.xml"/><Relationship Id="rId7" Type="http://schemas.openxmlformats.org/officeDocument/2006/relationships/tags" Target="../tags/tag2431.xml"/><Relationship Id="rId12" Type="http://schemas.openxmlformats.org/officeDocument/2006/relationships/tags" Target="../tags/tag2436.xml"/><Relationship Id="rId17" Type="http://schemas.openxmlformats.org/officeDocument/2006/relationships/tags" Target="../tags/tag2441.xml"/><Relationship Id="rId25" Type="http://schemas.openxmlformats.org/officeDocument/2006/relationships/tags" Target="../tags/tag2449.xml"/><Relationship Id="rId2" Type="http://schemas.openxmlformats.org/officeDocument/2006/relationships/tags" Target="../tags/tag2426.xml"/><Relationship Id="rId16" Type="http://schemas.openxmlformats.org/officeDocument/2006/relationships/tags" Target="../tags/tag2440.xml"/><Relationship Id="rId20" Type="http://schemas.openxmlformats.org/officeDocument/2006/relationships/tags" Target="../tags/tag2444.xml"/><Relationship Id="rId1" Type="http://schemas.openxmlformats.org/officeDocument/2006/relationships/tags" Target="../tags/tag2425.xml"/><Relationship Id="rId6" Type="http://schemas.openxmlformats.org/officeDocument/2006/relationships/tags" Target="../tags/tag2430.xml"/><Relationship Id="rId11" Type="http://schemas.openxmlformats.org/officeDocument/2006/relationships/tags" Target="../tags/tag2435.xml"/><Relationship Id="rId24" Type="http://schemas.openxmlformats.org/officeDocument/2006/relationships/tags" Target="../tags/tag2448.xml"/><Relationship Id="rId5" Type="http://schemas.openxmlformats.org/officeDocument/2006/relationships/tags" Target="../tags/tag2429.xml"/><Relationship Id="rId15" Type="http://schemas.openxmlformats.org/officeDocument/2006/relationships/tags" Target="../tags/tag2439.xml"/><Relationship Id="rId23" Type="http://schemas.openxmlformats.org/officeDocument/2006/relationships/tags" Target="../tags/tag2447.xml"/><Relationship Id="rId10" Type="http://schemas.openxmlformats.org/officeDocument/2006/relationships/tags" Target="../tags/tag2434.xml"/><Relationship Id="rId19" Type="http://schemas.openxmlformats.org/officeDocument/2006/relationships/tags" Target="../tags/tag2443.xml"/><Relationship Id="rId4" Type="http://schemas.openxmlformats.org/officeDocument/2006/relationships/tags" Target="../tags/tag2428.xml"/><Relationship Id="rId9" Type="http://schemas.openxmlformats.org/officeDocument/2006/relationships/tags" Target="../tags/tag2433.xml"/><Relationship Id="rId14" Type="http://schemas.openxmlformats.org/officeDocument/2006/relationships/tags" Target="../tags/tag2438.xml"/><Relationship Id="rId22" Type="http://schemas.openxmlformats.org/officeDocument/2006/relationships/tags" Target="../tags/tag2446.xml"/><Relationship Id="rId27"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s://analysisfunction.civilservice.gov.uk/policy-store/making-analytical-publications-accessible/#chart-content" TargetMode="External"/><Relationship Id="rId2" Type="http://schemas.openxmlformats.org/officeDocument/2006/relationships/hyperlink" Target="https://accessibility.blog.gov.uk/2023/04/13/text-descriptions-for-data-visualisations/" TargetMode="External"/><Relationship Id="rId1" Type="http://schemas.openxmlformats.org/officeDocument/2006/relationships/slideLayout" Target="../slideLayouts/slideLayout2.xml"/><Relationship Id="rId4" Type="http://schemas.openxmlformats.org/officeDocument/2006/relationships/hyperlink" Target="https://www.nlm.nih.gov/oet/ed/cidi/Alt_Text_Complex_Images.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analysisfunction.civilservice.gov.uk/policy-store/making-analytical-publications-accessible/#chart-content" TargetMode="External"/><Relationship Id="rId2" Type="http://schemas.openxmlformats.org/officeDocument/2006/relationships/hyperlink" Target="https://accessibility.blog.gov.uk/2023/04/13/text-descriptions-for-data-visualisations/" TargetMode="Externa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nlm.nih.gov/oet/ed/cidi/Alt_Text_Complex_Images.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accessibility.blog.gov.uk/2023/04/13/text-descriptions-for-data-visualisations/" TargetMode="External"/><Relationship Id="rId2" Type="http://schemas.openxmlformats.org/officeDocument/2006/relationships/hyperlink" Target="https://www.w3.org/WAI/tutorials/images/comple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456.xml"/><Relationship Id="rId13" Type="http://schemas.openxmlformats.org/officeDocument/2006/relationships/tags" Target="../tags/tag461.xml"/><Relationship Id="rId18" Type="http://schemas.openxmlformats.org/officeDocument/2006/relationships/tags" Target="../tags/tag466.xml"/><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tags" Target="../tags/tag465.xml"/><Relationship Id="rId2" Type="http://schemas.openxmlformats.org/officeDocument/2006/relationships/tags" Target="../tags/tag450.xml"/><Relationship Id="rId16" Type="http://schemas.openxmlformats.org/officeDocument/2006/relationships/tags" Target="../tags/tag464.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tags" Target="../tags/tag459.xml"/><Relationship Id="rId5" Type="http://schemas.openxmlformats.org/officeDocument/2006/relationships/tags" Target="../tags/tag453.xml"/><Relationship Id="rId15" Type="http://schemas.openxmlformats.org/officeDocument/2006/relationships/tags" Target="../tags/tag463.xml"/><Relationship Id="rId10" Type="http://schemas.openxmlformats.org/officeDocument/2006/relationships/tags" Target="../tags/tag458.xml"/><Relationship Id="rId19" Type="http://schemas.openxmlformats.org/officeDocument/2006/relationships/slideLayout" Target="../slideLayouts/slideLayout12.xml"/><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murphyqm.github.io/foss4g-uk-2025/accessibility.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17" Type="http://schemas.openxmlformats.org/officeDocument/2006/relationships/tags" Target="../tags/tag2567.xml"/><Relationship Id="rId299" Type="http://schemas.openxmlformats.org/officeDocument/2006/relationships/tags" Target="../tags/tag2749.xml"/><Relationship Id="rId21" Type="http://schemas.openxmlformats.org/officeDocument/2006/relationships/tags" Target="../tags/tag2471.xml"/><Relationship Id="rId63" Type="http://schemas.openxmlformats.org/officeDocument/2006/relationships/tags" Target="../tags/tag2513.xml"/><Relationship Id="rId159" Type="http://schemas.openxmlformats.org/officeDocument/2006/relationships/tags" Target="../tags/tag2609.xml"/><Relationship Id="rId324" Type="http://schemas.openxmlformats.org/officeDocument/2006/relationships/tags" Target="../tags/tag2774.xml"/><Relationship Id="rId366" Type="http://schemas.openxmlformats.org/officeDocument/2006/relationships/tags" Target="../tags/tag2816.xml"/><Relationship Id="rId170" Type="http://schemas.openxmlformats.org/officeDocument/2006/relationships/tags" Target="../tags/tag2620.xml"/><Relationship Id="rId226" Type="http://schemas.openxmlformats.org/officeDocument/2006/relationships/tags" Target="../tags/tag2676.xml"/><Relationship Id="rId433" Type="http://schemas.openxmlformats.org/officeDocument/2006/relationships/tags" Target="../tags/tag2883.xml"/><Relationship Id="rId268" Type="http://schemas.openxmlformats.org/officeDocument/2006/relationships/tags" Target="../tags/tag2718.xml"/><Relationship Id="rId32" Type="http://schemas.openxmlformats.org/officeDocument/2006/relationships/tags" Target="../tags/tag2482.xml"/><Relationship Id="rId74" Type="http://schemas.openxmlformats.org/officeDocument/2006/relationships/tags" Target="../tags/tag2524.xml"/><Relationship Id="rId128" Type="http://schemas.openxmlformats.org/officeDocument/2006/relationships/tags" Target="../tags/tag2578.xml"/><Relationship Id="rId335" Type="http://schemas.openxmlformats.org/officeDocument/2006/relationships/tags" Target="../tags/tag2785.xml"/><Relationship Id="rId377" Type="http://schemas.openxmlformats.org/officeDocument/2006/relationships/tags" Target="../tags/tag2827.xml"/><Relationship Id="rId5" Type="http://schemas.openxmlformats.org/officeDocument/2006/relationships/tags" Target="../tags/tag2455.xml"/><Relationship Id="rId181" Type="http://schemas.openxmlformats.org/officeDocument/2006/relationships/tags" Target="../tags/tag2631.xml"/><Relationship Id="rId237" Type="http://schemas.openxmlformats.org/officeDocument/2006/relationships/tags" Target="../tags/tag2687.xml"/><Relationship Id="rId402" Type="http://schemas.openxmlformats.org/officeDocument/2006/relationships/tags" Target="../tags/tag2852.xml"/><Relationship Id="rId279" Type="http://schemas.openxmlformats.org/officeDocument/2006/relationships/tags" Target="../tags/tag2729.xml"/><Relationship Id="rId444" Type="http://schemas.openxmlformats.org/officeDocument/2006/relationships/tags" Target="../tags/tag2894.xml"/><Relationship Id="rId43" Type="http://schemas.openxmlformats.org/officeDocument/2006/relationships/tags" Target="../tags/tag2493.xml"/><Relationship Id="rId139" Type="http://schemas.openxmlformats.org/officeDocument/2006/relationships/tags" Target="../tags/tag2589.xml"/><Relationship Id="rId290" Type="http://schemas.openxmlformats.org/officeDocument/2006/relationships/tags" Target="../tags/tag2740.xml"/><Relationship Id="rId304" Type="http://schemas.openxmlformats.org/officeDocument/2006/relationships/tags" Target="../tags/tag2754.xml"/><Relationship Id="rId346" Type="http://schemas.openxmlformats.org/officeDocument/2006/relationships/tags" Target="../tags/tag2796.xml"/><Relationship Id="rId388" Type="http://schemas.openxmlformats.org/officeDocument/2006/relationships/tags" Target="../tags/tag2838.xml"/><Relationship Id="rId85" Type="http://schemas.openxmlformats.org/officeDocument/2006/relationships/tags" Target="../tags/tag2535.xml"/><Relationship Id="rId150" Type="http://schemas.openxmlformats.org/officeDocument/2006/relationships/tags" Target="../tags/tag2600.xml"/><Relationship Id="rId192" Type="http://schemas.openxmlformats.org/officeDocument/2006/relationships/tags" Target="../tags/tag2642.xml"/><Relationship Id="rId206" Type="http://schemas.openxmlformats.org/officeDocument/2006/relationships/tags" Target="../tags/tag2656.xml"/><Relationship Id="rId413" Type="http://schemas.openxmlformats.org/officeDocument/2006/relationships/tags" Target="../tags/tag2863.xml"/><Relationship Id="rId248" Type="http://schemas.openxmlformats.org/officeDocument/2006/relationships/tags" Target="../tags/tag2698.xml"/><Relationship Id="rId12" Type="http://schemas.openxmlformats.org/officeDocument/2006/relationships/tags" Target="../tags/tag2462.xml"/><Relationship Id="rId108" Type="http://schemas.openxmlformats.org/officeDocument/2006/relationships/tags" Target="../tags/tag2558.xml"/><Relationship Id="rId315" Type="http://schemas.openxmlformats.org/officeDocument/2006/relationships/tags" Target="../tags/tag2765.xml"/><Relationship Id="rId357" Type="http://schemas.openxmlformats.org/officeDocument/2006/relationships/tags" Target="../tags/tag2807.xml"/><Relationship Id="rId54" Type="http://schemas.openxmlformats.org/officeDocument/2006/relationships/tags" Target="../tags/tag2504.xml"/><Relationship Id="rId75" Type="http://schemas.openxmlformats.org/officeDocument/2006/relationships/tags" Target="../tags/tag2525.xml"/><Relationship Id="rId96" Type="http://schemas.openxmlformats.org/officeDocument/2006/relationships/tags" Target="../tags/tag2546.xml"/><Relationship Id="rId140" Type="http://schemas.openxmlformats.org/officeDocument/2006/relationships/tags" Target="../tags/tag2590.xml"/><Relationship Id="rId161" Type="http://schemas.openxmlformats.org/officeDocument/2006/relationships/tags" Target="../tags/tag2611.xml"/><Relationship Id="rId182" Type="http://schemas.openxmlformats.org/officeDocument/2006/relationships/tags" Target="../tags/tag2632.xml"/><Relationship Id="rId217" Type="http://schemas.openxmlformats.org/officeDocument/2006/relationships/tags" Target="../tags/tag2667.xml"/><Relationship Id="rId378" Type="http://schemas.openxmlformats.org/officeDocument/2006/relationships/tags" Target="../tags/tag2828.xml"/><Relationship Id="rId399" Type="http://schemas.openxmlformats.org/officeDocument/2006/relationships/tags" Target="../tags/tag2849.xml"/><Relationship Id="rId403" Type="http://schemas.openxmlformats.org/officeDocument/2006/relationships/tags" Target="../tags/tag2853.xml"/><Relationship Id="rId6" Type="http://schemas.openxmlformats.org/officeDocument/2006/relationships/tags" Target="../tags/tag2456.xml"/><Relationship Id="rId238" Type="http://schemas.openxmlformats.org/officeDocument/2006/relationships/tags" Target="../tags/tag2688.xml"/><Relationship Id="rId259" Type="http://schemas.openxmlformats.org/officeDocument/2006/relationships/tags" Target="../tags/tag2709.xml"/><Relationship Id="rId424" Type="http://schemas.openxmlformats.org/officeDocument/2006/relationships/tags" Target="../tags/tag2874.xml"/><Relationship Id="rId445" Type="http://schemas.openxmlformats.org/officeDocument/2006/relationships/tags" Target="../tags/tag2895.xml"/><Relationship Id="rId23" Type="http://schemas.openxmlformats.org/officeDocument/2006/relationships/tags" Target="../tags/tag2473.xml"/><Relationship Id="rId119" Type="http://schemas.openxmlformats.org/officeDocument/2006/relationships/tags" Target="../tags/tag2569.xml"/><Relationship Id="rId270" Type="http://schemas.openxmlformats.org/officeDocument/2006/relationships/tags" Target="../tags/tag2720.xml"/><Relationship Id="rId291" Type="http://schemas.openxmlformats.org/officeDocument/2006/relationships/tags" Target="../tags/tag2741.xml"/><Relationship Id="rId305" Type="http://schemas.openxmlformats.org/officeDocument/2006/relationships/tags" Target="../tags/tag2755.xml"/><Relationship Id="rId326" Type="http://schemas.openxmlformats.org/officeDocument/2006/relationships/tags" Target="../tags/tag2776.xml"/><Relationship Id="rId347" Type="http://schemas.openxmlformats.org/officeDocument/2006/relationships/tags" Target="../tags/tag2797.xml"/><Relationship Id="rId44" Type="http://schemas.openxmlformats.org/officeDocument/2006/relationships/tags" Target="../tags/tag2494.xml"/><Relationship Id="rId65" Type="http://schemas.openxmlformats.org/officeDocument/2006/relationships/tags" Target="../tags/tag2515.xml"/><Relationship Id="rId86" Type="http://schemas.openxmlformats.org/officeDocument/2006/relationships/tags" Target="../tags/tag2536.xml"/><Relationship Id="rId130" Type="http://schemas.openxmlformats.org/officeDocument/2006/relationships/tags" Target="../tags/tag2580.xml"/><Relationship Id="rId151" Type="http://schemas.openxmlformats.org/officeDocument/2006/relationships/tags" Target="../tags/tag2601.xml"/><Relationship Id="rId368" Type="http://schemas.openxmlformats.org/officeDocument/2006/relationships/tags" Target="../tags/tag2818.xml"/><Relationship Id="rId389" Type="http://schemas.openxmlformats.org/officeDocument/2006/relationships/tags" Target="../tags/tag2839.xml"/><Relationship Id="rId172" Type="http://schemas.openxmlformats.org/officeDocument/2006/relationships/tags" Target="../tags/tag2622.xml"/><Relationship Id="rId193" Type="http://schemas.openxmlformats.org/officeDocument/2006/relationships/tags" Target="../tags/tag2643.xml"/><Relationship Id="rId207" Type="http://schemas.openxmlformats.org/officeDocument/2006/relationships/tags" Target="../tags/tag2657.xml"/><Relationship Id="rId228" Type="http://schemas.openxmlformats.org/officeDocument/2006/relationships/tags" Target="../tags/tag2678.xml"/><Relationship Id="rId249" Type="http://schemas.openxmlformats.org/officeDocument/2006/relationships/tags" Target="../tags/tag2699.xml"/><Relationship Id="rId414" Type="http://schemas.openxmlformats.org/officeDocument/2006/relationships/tags" Target="../tags/tag2864.xml"/><Relationship Id="rId435" Type="http://schemas.openxmlformats.org/officeDocument/2006/relationships/tags" Target="../tags/tag2885.xml"/><Relationship Id="rId13" Type="http://schemas.openxmlformats.org/officeDocument/2006/relationships/tags" Target="../tags/tag2463.xml"/><Relationship Id="rId109" Type="http://schemas.openxmlformats.org/officeDocument/2006/relationships/tags" Target="../tags/tag2559.xml"/><Relationship Id="rId260" Type="http://schemas.openxmlformats.org/officeDocument/2006/relationships/tags" Target="../tags/tag2710.xml"/><Relationship Id="rId281" Type="http://schemas.openxmlformats.org/officeDocument/2006/relationships/tags" Target="../tags/tag2731.xml"/><Relationship Id="rId316" Type="http://schemas.openxmlformats.org/officeDocument/2006/relationships/tags" Target="../tags/tag2766.xml"/><Relationship Id="rId337" Type="http://schemas.openxmlformats.org/officeDocument/2006/relationships/tags" Target="../tags/tag2787.xml"/><Relationship Id="rId34" Type="http://schemas.openxmlformats.org/officeDocument/2006/relationships/tags" Target="../tags/tag2484.xml"/><Relationship Id="rId55" Type="http://schemas.openxmlformats.org/officeDocument/2006/relationships/tags" Target="../tags/tag2505.xml"/><Relationship Id="rId76" Type="http://schemas.openxmlformats.org/officeDocument/2006/relationships/tags" Target="../tags/tag2526.xml"/><Relationship Id="rId97" Type="http://schemas.openxmlformats.org/officeDocument/2006/relationships/tags" Target="../tags/tag2547.xml"/><Relationship Id="rId120" Type="http://schemas.openxmlformats.org/officeDocument/2006/relationships/tags" Target="../tags/tag2570.xml"/><Relationship Id="rId141" Type="http://schemas.openxmlformats.org/officeDocument/2006/relationships/tags" Target="../tags/tag2591.xml"/><Relationship Id="rId358" Type="http://schemas.openxmlformats.org/officeDocument/2006/relationships/tags" Target="../tags/tag2808.xml"/><Relationship Id="rId379" Type="http://schemas.openxmlformats.org/officeDocument/2006/relationships/tags" Target="../tags/tag2829.xml"/><Relationship Id="rId7" Type="http://schemas.openxmlformats.org/officeDocument/2006/relationships/tags" Target="../tags/tag2457.xml"/><Relationship Id="rId162" Type="http://schemas.openxmlformats.org/officeDocument/2006/relationships/tags" Target="../tags/tag2612.xml"/><Relationship Id="rId183" Type="http://schemas.openxmlformats.org/officeDocument/2006/relationships/tags" Target="../tags/tag2633.xml"/><Relationship Id="rId218" Type="http://schemas.openxmlformats.org/officeDocument/2006/relationships/tags" Target="../tags/tag2668.xml"/><Relationship Id="rId239" Type="http://schemas.openxmlformats.org/officeDocument/2006/relationships/tags" Target="../tags/tag2689.xml"/><Relationship Id="rId390" Type="http://schemas.openxmlformats.org/officeDocument/2006/relationships/tags" Target="../tags/tag2840.xml"/><Relationship Id="rId404" Type="http://schemas.openxmlformats.org/officeDocument/2006/relationships/tags" Target="../tags/tag2854.xml"/><Relationship Id="rId425" Type="http://schemas.openxmlformats.org/officeDocument/2006/relationships/tags" Target="../tags/tag2875.xml"/><Relationship Id="rId446" Type="http://schemas.openxmlformats.org/officeDocument/2006/relationships/tags" Target="../tags/tag2896.xml"/><Relationship Id="rId250" Type="http://schemas.openxmlformats.org/officeDocument/2006/relationships/tags" Target="../tags/tag2700.xml"/><Relationship Id="rId271" Type="http://schemas.openxmlformats.org/officeDocument/2006/relationships/tags" Target="../tags/tag2721.xml"/><Relationship Id="rId292" Type="http://schemas.openxmlformats.org/officeDocument/2006/relationships/tags" Target="../tags/tag2742.xml"/><Relationship Id="rId306" Type="http://schemas.openxmlformats.org/officeDocument/2006/relationships/tags" Target="../tags/tag2756.xml"/><Relationship Id="rId24" Type="http://schemas.openxmlformats.org/officeDocument/2006/relationships/tags" Target="../tags/tag2474.xml"/><Relationship Id="rId45" Type="http://schemas.openxmlformats.org/officeDocument/2006/relationships/tags" Target="../tags/tag2495.xml"/><Relationship Id="rId66" Type="http://schemas.openxmlformats.org/officeDocument/2006/relationships/tags" Target="../tags/tag2516.xml"/><Relationship Id="rId87" Type="http://schemas.openxmlformats.org/officeDocument/2006/relationships/tags" Target="../tags/tag2537.xml"/><Relationship Id="rId110" Type="http://schemas.openxmlformats.org/officeDocument/2006/relationships/tags" Target="../tags/tag2560.xml"/><Relationship Id="rId131" Type="http://schemas.openxmlformats.org/officeDocument/2006/relationships/tags" Target="../tags/tag2581.xml"/><Relationship Id="rId327" Type="http://schemas.openxmlformats.org/officeDocument/2006/relationships/tags" Target="../tags/tag2777.xml"/><Relationship Id="rId348" Type="http://schemas.openxmlformats.org/officeDocument/2006/relationships/tags" Target="../tags/tag2798.xml"/><Relationship Id="rId369" Type="http://schemas.openxmlformats.org/officeDocument/2006/relationships/tags" Target="../tags/tag2819.xml"/><Relationship Id="rId152" Type="http://schemas.openxmlformats.org/officeDocument/2006/relationships/tags" Target="../tags/tag2602.xml"/><Relationship Id="rId173" Type="http://schemas.openxmlformats.org/officeDocument/2006/relationships/tags" Target="../tags/tag2623.xml"/><Relationship Id="rId194" Type="http://schemas.openxmlformats.org/officeDocument/2006/relationships/tags" Target="../tags/tag2644.xml"/><Relationship Id="rId208" Type="http://schemas.openxmlformats.org/officeDocument/2006/relationships/tags" Target="../tags/tag2658.xml"/><Relationship Id="rId229" Type="http://schemas.openxmlformats.org/officeDocument/2006/relationships/tags" Target="../tags/tag2679.xml"/><Relationship Id="rId380" Type="http://schemas.openxmlformats.org/officeDocument/2006/relationships/tags" Target="../tags/tag2830.xml"/><Relationship Id="rId415" Type="http://schemas.openxmlformats.org/officeDocument/2006/relationships/tags" Target="../tags/tag2865.xml"/><Relationship Id="rId436" Type="http://schemas.openxmlformats.org/officeDocument/2006/relationships/tags" Target="../tags/tag2886.xml"/><Relationship Id="rId240" Type="http://schemas.openxmlformats.org/officeDocument/2006/relationships/tags" Target="../tags/tag2690.xml"/><Relationship Id="rId261" Type="http://schemas.openxmlformats.org/officeDocument/2006/relationships/tags" Target="../tags/tag2711.xml"/><Relationship Id="rId14" Type="http://schemas.openxmlformats.org/officeDocument/2006/relationships/tags" Target="../tags/tag2464.xml"/><Relationship Id="rId35" Type="http://schemas.openxmlformats.org/officeDocument/2006/relationships/tags" Target="../tags/tag2485.xml"/><Relationship Id="rId56" Type="http://schemas.openxmlformats.org/officeDocument/2006/relationships/tags" Target="../tags/tag2506.xml"/><Relationship Id="rId77" Type="http://schemas.openxmlformats.org/officeDocument/2006/relationships/tags" Target="../tags/tag2527.xml"/><Relationship Id="rId100" Type="http://schemas.openxmlformats.org/officeDocument/2006/relationships/tags" Target="../tags/tag2550.xml"/><Relationship Id="rId282" Type="http://schemas.openxmlformats.org/officeDocument/2006/relationships/tags" Target="../tags/tag2732.xml"/><Relationship Id="rId317" Type="http://schemas.openxmlformats.org/officeDocument/2006/relationships/tags" Target="../tags/tag2767.xml"/><Relationship Id="rId338" Type="http://schemas.openxmlformats.org/officeDocument/2006/relationships/tags" Target="../tags/tag2788.xml"/><Relationship Id="rId359" Type="http://schemas.openxmlformats.org/officeDocument/2006/relationships/tags" Target="../tags/tag2809.xml"/><Relationship Id="rId8" Type="http://schemas.openxmlformats.org/officeDocument/2006/relationships/tags" Target="../tags/tag2458.xml"/><Relationship Id="rId98" Type="http://schemas.openxmlformats.org/officeDocument/2006/relationships/tags" Target="../tags/tag2548.xml"/><Relationship Id="rId121" Type="http://schemas.openxmlformats.org/officeDocument/2006/relationships/tags" Target="../tags/tag2571.xml"/><Relationship Id="rId142" Type="http://schemas.openxmlformats.org/officeDocument/2006/relationships/tags" Target="../tags/tag2592.xml"/><Relationship Id="rId163" Type="http://schemas.openxmlformats.org/officeDocument/2006/relationships/tags" Target="../tags/tag2613.xml"/><Relationship Id="rId184" Type="http://schemas.openxmlformats.org/officeDocument/2006/relationships/tags" Target="../tags/tag2634.xml"/><Relationship Id="rId219" Type="http://schemas.openxmlformats.org/officeDocument/2006/relationships/tags" Target="../tags/tag2669.xml"/><Relationship Id="rId370" Type="http://schemas.openxmlformats.org/officeDocument/2006/relationships/tags" Target="../tags/tag2820.xml"/><Relationship Id="rId391" Type="http://schemas.openxmlformats.org/officeDocument/2006/relationships/tags" Target="../tags/tag2841.xml"/><Relationship Id="rId405" Type="http://schemas.openxmlformats.org/officeDocument/2006/relationships/tags" Target="../tags/tag2855.xml"/><Relationship Id="rId426" Type="http://schemas.openxmlformats.org/officeDocument/2006/relationships/tags" Target="../tags/tag2876.xml"/><Relationship Id="rId447" Type="http://schemas.openxmlformats.org/officeDocument/2006/relationships/tags" Target="../tags/tag2897.xml"/><Relationship Id="rId230" Type="http://schemas.openxmlformats.org/officeDocument/2006/relationships/tags" Target="../tags/tag2680.xml"/><Relationship Id="rId251" Type="http://schemas.openxmlformats.org/officeDocument/2006/relationships/tags" Target="../tags/tag2701.xml"/><Relationship Id="rId25" Type="http://schemas.openxmlformats.org/officeDocument/2006/relationships/tags" Target="../tags/tag2475.xml"/><Relationship Id="rId46" Type="http://schemas.openxmlformats.org/officeDocument/2006/relationships/tags" Target="../tags/tag2496.xml"/><Relationship Id="rId67" Type="http://schemas.openxmlformats.org/officeDocument/2006/relationships/tags" Target="../tags/tag2517.xml"/><Relationship Id="rId272" Type="http://schemas.openxmlformats.org/officeDocument/2006/relationships/tags" Target="../tags/tag2722.xml"/><Relationship Id="rId293" Type="http://schemas.openxmlformats.org/officeDocument/2006/relationships/tags" Target="../tags/tag2743.xml"/><Relationship Id="rId307" Type="http://schemas.openxmlformats.org/officeDocument/2006/relationships/tags" Target="../tags/tag2757.xml"/><Relationship Id="rId328" Type="http://schemas.openxmlformats.org/officeDocument/2006/relationships/tags" Target="../tags/tag2778.xml"/><Relationship Id="rId349" Type="http://schemas.openxmlformats.org/officeDocument/2006/relationships/tags" Target="../tags/tag2799.xml"/><Relationship Id="rId88" Type="http://schemas.openxmlformats.org/officeDocument/2006/relationships/tags" Target="../tags/tag2538.xml"/><Relationship Id="rId111" Type="http://schemas.openxmlformats.org/officeDocument/2006/relationships/tags" Target="../tags/tag2561.xml"/><Relationship Id="rId132" Type="http://schemas.openxmlformats.org/officeDocument/2006/relationships/tags" Target="../tags/tag2582.xml"/><Relationship Id="rId153" Type="http://schemas.openxmlformats.org/officeDocument/2006/relationships/tags" Target="../tags/tag2603.xml"/><Relationship Id="rId174" Type="http://schemas.openxmlformats.org/officeDocument/2006/relationships/tags" Target="../tags/tag2624.xml"/><Relationship Id="rId195" Type="http://schemas.openxmlformats.org/officeDocument/2006/relationships/tags" Target="../tags/tag2645.xml"/><Relationship Id="rId209" Type="http://schemas.openxmlformats.org/officeDocument/2006/relationships/tags" Target="../tags/tag2659.xml"/><Relationship Id="rId360" Type="http://schemas.openxmlformats.org/officeDocument/2006/relationships/tags" Target="../tags/tag2810.xml"/><Relationship Id="rId381" Type="http://schemas.openxmlformats.org/officeDocument/2006/relationships/tags" Target="../tags/tag2831.xml"/><Relationship Id="rId416" Type="http://schemas.openxmlformats.org/officeDocument/2006/relationships/tags" Target="../tags/tag2866.xml"/><Relationship Id="rId220" Type="http://schemas.openxmlformats.org/officeDocument/2006/relationships/tags" Target="../tags/tag2670.xml"/><Relationship Id="rId241" Type="http://schemas.openxmlformats.org/officeDocument/2006/relationships/tags" Target="../tags/tag2691.xml"/><Relationship Id="rId437" Type="http://schemas.openxmlformats.org/officeDocument/2006/relationships/tags" Target="../tags/tag2887.xml"/><Relationship Id="rId15" Type="http://schemas.openxmlformats.org/officeDocument/2006/relationships/tags" Target="../tags/tag2465.xml"/><Relationship Id="rId36" Type="http://schemas.openxmlformats.org/officeDocument/2006/relationships/tags" Target="../tags/tag2486.xml"/><Relationship Id="rId57" Type="http://schemas.openxmlformats.org/officeDocument/2006/relationships/tags" Target="../tags/tag2507.xml"/><Relationship Id="rId262" Type="http://schemas.openxmlformats.org/officeDocument/2006/relationships/tags" Target="../tags/tag2712.xml"/><Relationship Id="rId283" Type="http://schemas.openxmlformats.org/officeDocument/2006/relationships/tags" Target="../tags/tag2733.xml"/><Relationship Id="rId318" Type="http://schemas.openxmlformats.org/officeDocument/2006/relationships/tags" Target="../tags/tag2768.xml"/><Relationship Id="rId339" Type="http://schemas.openxmlformats.org/officeDocument/2006/relationships/tags" Target="../tags/tag2789.xml"/><Relationship Id="rId78" Type="http://schemas.openxmlformats.org/officeDocument/2006/relationships/tags" Target="../tags/tag2528.xml"/><Relationship Id="rId99" Type="http://schemas.openxmlformats.org/officeDocument/2006/relationships/tags" Target="../tags/tag2549.xml"/><Relationship Id="rId101" Type="http://schemas.openxmlformats.org/officeDocument/2006/relationships/tags" Target="../tags/tag2551.xml"/><Relationship Id="rId122" Type="http://schemas.openxmlformats.org/officeDocument/2006/relationships/tags" Target="../tags/tag2572.xml"/><Relationship Id="rId143" Type="http://schemas.openxmlformats.org/officeDocument/2006/relationships/tags" Target="../tags/tag2593.xml"/><Relationship Id="rId164" Type="http://schemas.openxmlformats.org/officeDocument/2006/relationships/tags" Target="../tags/tag2614.xml"/><Relationship Id="rId185" Type="http://schemas.openxmlformats.org/officeDocument/2006/relationships/tags" Target="../tags/tag2635.xml"/><Relationship Id="rId350" Type="http://schemas.openxmlformats.org/officeDocument/2006/relationships/tags" Target="../tags/tag2800.xml"/><Relationship Id="rId371" Type="http://schemas.openxmlformats.org/officeDocument/2006/relationships/tags" Target="../tags/tag2821.xml"/><Relationship Id="rId406" Type="http://schemas.openxmlformats.org/officeDocument/2006/relationships/tags" Target="../tags/tag2856.xml"/><Relationship Id="rId9" Type="http://schemas.openxmlformats.org/officeDocument/2006/relationships/tags" Target="../tags/tag2459.xml"/><Relationship Id="rId210" Type="http://schemas.openxmlformats.org/officeDocument/2006/relationships/tags" Target="../tags/tag2660.xml"/><Relationship Id="rId392" Type="http://schemas.openxmlformats.org/officeDocument/2006/relationships/tags" Target="../tags/tag2842.xml"/><Relationship Id="rId427" Type="http://schemas.openxmlformats.org/officeDocument/2006/relationships/tags" Target="../tags/tag2877.xml"/><Relationship Id="rId448" Type="http://schemas.openxmlformats.org/officeDocument/2006/relationships/tags" Target="../tags/tag2898.xml"/><Relationship Id="rId26" Type="http://schemas.openxmlformats.org/officeDocument/2006/relationships/tags" Target="../tags/tag2476.xml"/><Relationship Id="rId231" Type="http://schemas.openxmlformats.org/officeDocument/2006/relationships/tags" Target="../tags/tag2681.xml"/><Relationship Id="rId252" Type="http://schemas.openxmlformats.org/officeDocument/2006/relationships/tags" Target="../tags/tag2702.xml"/><Relationship Id="rId273" Type="http://schemas.openxmlformats.org/officeDocument/2006/relationships/tags" Target="../tags/tag2723.xml"/><Relationship Id="rId294" Type="http://schemas.openxmlformats.org/officeDocument/2006/relationships/tags" Target="../tags/tag2744.xml"/><Relationship Id="rId308" Type="http://schemas.openxmlformats.org/officeDocument/2006/relationships/tags" Target="../tags/tag2758.xml"/><Relationship Id="rId329" Type="http://schemas.openxmlformats.org/officeDocument/2006/relationships/tags" Target="../tags/tag2779.xml"/><Relationship Id="rId47" Type="http://schemas.openxmlformats.org/officeDocument/2006/relationships/tags" Target="../tags/tag2497.xml"/><Relationship Id="rId68" Type="http://schemas.openxmlformats.org/officeDocument/2006/relationships/tags" Target="../tags/tag2518.xml"/><Relationship Id="rId89" Type="http://schemas.openxmlformats.org/officeDocument/2006/relationships/tags" Target="../tags/tag2539.xml"/><Relationship Id="rId112" Type="http://schemas.openxmlformats.org/officeDocument/2006/relationships/tags" Target="../tags/tag2562.xml"/><Relationship Id="rId133" Type="http://schemas.openxmlformats.org/officeDocument/2006/relationships/tags" Target="../tags/tag2583.xml"/><Relationship Id="rId154" Type="http://schemas.openxmlformats.org/officeDocument/2006/relationships/tags" Target="../tags/tag2604.xml"/><Relationship Id="rId175" Type="http://schemas.openxmlformats.org/officeDocument/2006/relationships/tags" Target="../tags/tag2625.xml"/><Relationship Id="rId340" Type="http://schemas.openxmlformats.org/officeDocument/2006/relationships/tags" Target="../tags/tag2790.xml"/><Relationship Id="rId361" Type="http://schemas.openxmlformats.org/officeDocument/2006/relationships/tags" Target="../tags/tag2811.xml"/><Relationship Id="rId196" Type="http://schemas.openxmlformats.org/officeDocument/2006/relationships/tags" Target="../tags/tag2646.xml"/><Relationship Id="rId200" Type="http://schemas.openxmlformats.org/officeDocument/2006/relationships/tags" Target="../tags/tag2650.xml"/><Relationship Id="rId382" Type="http://schemas.openxmlformats.org/officeDocument/2006/relationships/tags" Target="../tags/tag2832.xml"/><Relationship Id="rId417" Type="http://schemas.openxmlformats.org/officeDocument/2006/relationships/tags" Target="../tags/tag2867.xml"/><Relationship Id="rId438" Type="http://schemas.openxmlformats.org/officeDocument/2006/relationships/tags" Target="../tags/tag2888.xml"/><Relationship Id="rId16" Type="http://schemas.openxmlformats.org/officeDocument/2006/relationships/tags" Target="../tags/tag2466.xml"/><Relationship Id="rId221" Type="http://schemas.openxmlformats.org/officeDocument/2006/relationships/tags" Target="../tags/tag2671.xml"/><Relationship Id="rId242" Type="http://schemas.openxmlformats.org/officeDocument/2006/relationships/tags" Target="../tags/tag2692.xml"/><Relationship Id="rId263" Type="http://schemas.openxmlformats.org/officeDocument/2006/relationships/tags" Target="../tags/tag2713.xml"/><Relationship Id="rId284" Type="http://schemas.openxmlformats.org/officeDocument/2006/relationships/tags" Target="../tags/tag2734.xml"/><Relationship Id="rId319" Type="http://schemas.openxmlformats.org/officeDocument/2006/relationships/tags" Target="../tags/tag2769.xml"/><Relationship Id="rId37" Type="http://schemas.openxmlformats.org/officeDocument/2006/relationships/tags" Target="../tags/tag2487.xml"/><Relationship Id="rId58" Type="http://schemas.openxmlformats.org/officeDocument/2006/relationships/tags" Target="../tags/tag2508.xml"/><Relationship Id="rId79" Type="http://schemas.openxmlformats.org/officeDocument/2006/relationships/tags" Target="../tags/tag2529.xml"/><Relationship Id="rId102" Type="http://schemas.openxmlformats.org/officeDocument/2006/relationships/tags" Target="../tags/tag2552.xml"/><Relationship Id="rId123" Type="http://schemas.openxmlformats.org/officeDocument/2006/relationships/tags" Target="../tags/tag2573.xml"/><Relationship Id="rId144" Type="http://schemas.openxmlformats.org/officeDocument/2006/relationships/tags" Target="../tags/tag2594.xml"/><Relationship Id="rId330" Type="http://schemas.openxmlformats.org/officeDocument/2006/relationships/tags" Target="../tags/tag2780.xml"/><Relationship Id="rId90" Type="http://schemas.openxmlformats.org/officeDocument/2006/relationships/tags" Target="../tags/tag2540.xml"/><Relationship Id="rId165" Type="http://schemas.openxmlformats.org/officeDocument/2006/relationships/tags" Target="../tags/tag2615.xml"/><Relationship Id="rId186" Type="http://schemas.openxmlformats.org/officeDocument/2006/relationships/tags" Target="../tags/tag2636.xml"/><Relationship Id="rId351" Type="http://schemas.openxmlformats.org/officeDocument/2006/relationships/tags" Target="../tags/tag2801.xml"/><Relationship Id="rId372" Type="http://schemas.openxmlformats.org/officeDocument/2006/relationships/tags" Target="../tags/tag2822.xml"/><Relationship Id="rId393" Type="http://schemas.openxmlformats.org/officeDocument/2006/relationships/tags" Target="../tags/tag2843.xml"/><Relationship Id="rId407" Type="http://schemas.openxmlformats.org/officeDocument/2006/relationships/tags" Target="../tags/tag2857.xml"/><Relationship Id="rId428" Type="http://schemas.openxmlformats.org/officeDocument/2006/relationships/tags" Target="../tags/tag2878.xml"/><Relationship Id="rId449" Type="http://schemas.openxmlformats.org/officeDocument/2006/relationships/slideLayout" Target="../slideLayouts/slideLayout12.xml"/><Relationship Id="rId211" Type="http://schemas.openxmlformats.org/officeDocument/2006/relationships/tags" Target="../tags/tag2661.xml"/><Relationship Id="rId232" Type="http://schemas.openxmlformats.org/officeDocument/2006/relationships/tags" Target="../tags/tag2682.xml"/><Relationship Id="rId253" Type="http://schemas.openxmlformats.org/officeDocument/2006/relationships/tags" Target="../tags/tag2703.xml"/><Relationship Id="rId274" Type="http://schemas.openxmlformats.org/officeDocument/2006/relationships/tags" Target="../tags/tag2724.xml"/><Relationship Id="rId295" Type="http://schemas.openxmlformats.org/officeDocument/2006/relationships/tags" Target="../tags/tag2745.xml"/><Relationship Id="rId309" Type="http://schemas.openxmlformats.org/officeDocument/2006/relationships/tags" Target="../tags/tag2759.xml"/><Relationship Id="rId27" Type="http://schemas.openxmlformats.org/officeDocument/2006/relationships/tags" Target="../tags/tag2477.xml"/><Relationship Id="rId48" Type="http://schemas.openxmlformats.org/officeDocument/2006/relationships/tags" Target="../tags/tag2498.xml"/><Relationship Id="rId69" Type="http://schemas.openxmlformats.org/officeDocument/2006/relationships/tags" Target="../tags/tag2519.xml"/><Relationship Id="rId113" Type="http://schemas.openxmlformats.org/officeDocument/2006/relationships/tags" Target="../tags/tag2563.xml"/><Relationship Id="rId134" Type="http://schemas.openxmlformats.org/officeDocument/2006/relationships/tags" Target="../tags/tag2584.xml"/><Relationship Id="rId320" Type="http://schemas.openxmlformats.org/officeDocument/2006/relationships/tags" Target="../tags/tag2770.xml"/><Relationship Id="rId80" Type="http://schemas.openxmlformats.org/officeDocument/2006/relationships/tags" Target="../tags/tag2530.xml"/><Relationship Id="rId155" Type="http://schemas.openxmlformats.org/officeDocument/2006/relationships/tags" Target="../tags/tag2605.xml"/><Relationship Id="rId176" Type="http://schemas.openxmlformats.org/officeDocument/2006/relationships/tags" Target="../tags/tag2626.xml"/><Relationship Id="rId197" Type="http://schemas.openxmlformats.org/officeDocument/2006/relationships/tags" Target="../tags/tag2647.xml"/><Relationship Id="rId341" Type="http://schemas.openxmlformats.org/officeDocument/2006/relationships/tags" Target="../tags/tag2791.xml"/><Relationship Id="rId362" Type="http://schemas.openxmlformats.org/officeDocument/2006/relationships/tags" Target="../tags/tag2812.xml"/><Relationship Id="rId383" Type="http://schemas.openxmlformats.org/officeDocument/2006/relationships/tags" Target="../tags/tag2833.xml"/><Relationship Id="rId418" Type="http://schemas.openxmlformats.org/officeDocument/2006/relationships/tags" Target="../tags/tag2868.xml"/><Relationship Id="rId439" Type="http://schemas.openxmlformats.org/officeDocument/2006/relationships/tags" Target="../tags/tag2889.xml"/><Relationship Id="rId201" Type="http://schemas.openxmlformats.org/officeDocument/2006/relationships/tags" Target="../tags/tag2651.xml"/><Relationship Id="rId222" Type="http://schemas.openxmlformats.org/officeDocument/2006/relationships/tags" Target="../tags/tag2672.xml"/><Relationship Id="rId243" Type="http://schemas.openxmlformats.org/officeDocument/2006/relationships/tags" Target="../tags/tag2693.xml"/><Relationship Id="rId264" Type="http://schemas.openxmlformats.org/officeDocument/2006/relationships/tags" Target="../tags/tag2714.xml"/><Relationship Id="rId285" Type="http://schemas.openxmlformats.org/officeDocument/2006/relationships/tags" Target="../tags/tag2735.xml"/><Relationship Id="rId17" Type="http://schemas.openxmlformats.org/officeDocument/2006/relationships/tags" Target="../tags/tag2467.xml"/><Relationship Id="rId38" Type="http://schemas.openxmlformats.org/officeDocument/2006/relationships/tags" Target="../tags/tag2488.xml"/><Relationship Id="rId59" Type="http://schemas.openxmlformats.org/officeDocument/2006/relationships/tags" Target="../tags/tag2509.xml"/><Relationship Id="rId103" Type="http://schemas.openxmlformats.org/officeDocument/2006/relationships/tags" Target="../tags/tag2553.xml"/><Relationship Id="rId124" Type="http://schemas.openxmlformats.org/officeDocument/2006/relationships/tags" Target="../tags/tag2574.xml"/><Relationship Id="rId310" Type="http://schemas.openxmlformats.org/officeDocument/2006/relationships/tags" Target="../tags/tag2760.xml"/><Relationship Id="rId70" Type="http://schemas.openxmlformats.org/officeDocument/2006/relationships/tags" Target="../tags/tag2520.xml"/><Relationship Id="rId91" Type="http://schemas.openxmlformats.org/officeDocument/2006/relationships/tags" Target="../tags/tag2541.xml"/><Relationship Id="rId145" Type="http://schemas.openxmlformats.org/officeDocument/2006/relationships/tags" Target="../tags/tag2595.xml"/><Relationship Id="rId166" Type="http://schemas.openxmlformats.org/officeDocument/2006/relationships/tags" Target="../tags/tag2616.xml"/><Relationship Id="rId187" Type="http://schemas.openxmlformats.org/officeDocument/2006/relationships/tags" Target="../tags/tag2637.xml"/><Relationship Id="rId331" Type="http://schemas.openxmlformats.org/officeDocument/2006/relationships/tags" Target="../tags/tag2781.xml"/><Relationship Id="rId352" Type="http://schemas.openxmlformats.org/officeDocument/2006/relationships/tags" Target="../tags/tag2802.xml"/><Relationship Id="rId373" Type="http://schemas.openxmlformats.org/officeDocument/2006/relationships/tags" Target="../tags/tag2823.xml"/><Relationship Id="rId394" Type="http://schemas.openxmlformats.org/officeDocument/2006/relationships/tags" Target="../tags/tag2844.xml"/><Relationship Id="rId408" Type="http://schemas.openxmlformats.org/officeDocument/2006/relationships/tags" Target="../tags/tag2858.xml"/><Relationship Id="rId429" Type="http://schemas.openxmlformats.org/officeDocument/2006/relationships/tags" Target="../tags/tag2879.xml"/><Relationship Id="rId1" Type="http://schemas.openxmlformats.org/officeDocument/2006/relationships/tags" Target="../tags/tag2451.xml"/><Relationship Id="rId212" Type="http://schemas.openxmlformats.org/officeDocument/2006/relationships/tags" Target="../tags/tag2662.xml"/><Relationship Id="rId233" Type="http://schemas.openxmlformats.org/officeDocument/2006/relationships/tags" Target="../tags/tag2683.xml"/><Relationship Id="rId254" Type="http://schemas.openxmlformats.org/officeDocument/2006/relationships/tags" Target="../tags/tag2704.xml"/><Relationship Id="rId440" Type="http://schemas.openxmlformats.org/officeDocument/2006/relationships/tags" Target="../tags/tag2890.xml"/><Relationship Id="rId28" Type="http://schemas.openxmlformats.org/officeDocument/2006/relationships/tags" Target="../tags/tag2478.xml"/><Relationship Id="rId49" Type="http://schemas.openxmlformats.org/officeDocument/2006/relationships/tags" Target="../tags/tag2499.xml"/><Relationship Id="rId114" Type="http://schemas.openxmlformats.org/officeDocument/2006/relationships/tags" Target="../tags/tag2564.xml"/><Relationship Id="rId275" Type="http://schemas.openxmlformats.org/officeDocument/2006/relationships/tags" Target="../tags/tag2725.xml"/><Relationship Id="rId296" Type="http://schemas.openxmlformats.org/officeDocument/2006/relationships/tags" Target="../tags/tag2746.xml"/><Relationship Id="rId300" Type="http://schemas.openxmlformats.org/officeDocument/2006/relationships/tags" Target="../tags/tag2750.xml"/><Relationship Id="rId60" Type="http://schemas.openxmlformats.org/officeDocument/2006/relationships/tags" Target="../tags/tag2510.xml"/><Relationship Id="rId81" Type="http://schemas.openxmlformats.org/officeDocument/2006/relationships/tags" Target="../tags/tag2531.xml"/><Relationship Id="rId135" Type="http://schemas.openxmlformats.org/officeDocument/2006/relationships/tags" Target="../tags/tag2585.xml"/><Relationship Id="rId156" Type="http://schemas.openxmlformats.org/officeDocument/2006/relationships/tags" Target="../tags/tag2606.xml"/><Relationship Id="rId177" Type="http://schemas.openxmlformats.org/officeDocument/2006/relationships/tags" Target="../tags/tag2627.xml"/><Relationship Id="rId198" Type="http://schemas.openxmlformats.org/officeDocument/2006/relationships/tags" Target="../tags/tag2648.xml"/><Relationship Id="rId321" Type="http://schemas.openxmlformats.org/officeDocument/2006/relationships/tags" Target="../tags/tag2771.xml"/><Relationship Id="rId342" Type="http://schemas.openxmlformats.org/officeDocument/2006/relationships/tags" Target="../tags/tag2792.xml"/><Relationship Id="rId363" Type="http://schemas.openxmlformats.org/officeDocument/2006/relationships/tags" Target="../tags/tag2813.xml"/><Relationship Id="rId384" Type="http://schemas.openxmlformats.org/officeDocument/2006/relationships/tags" Target="../tags/tag2834.xml"/><Relationship Id="rId419" Type="http://schemas.openxmlformats.org/officeDocument/2006/relationships/tags" Target="../tags/tag2869.xml"/><Relationship Id="rId202" Type="http://schemas.openxmlformats.org/officeDocument/2006/relationships/tags" Target="../tags/tag2652.xml"/><Relationship Id="rId223" Type="http://schemas.openxmlformats.org/officeDocument/2006/relationships/tags" Target="../tags/tag2673.xml"/><Relationship Id="rId244" Type="http://schemas.openxmlformats.org/officeDocument/2006/relationships/tags" Target="../tags/tag2694.xml"/><Relationship Id="rId430" Type="http://schemas.openxmlformats.org/officeDocument/2006/relationships/tags" Target="../tags/tag2880.xml"/><Relationship Id="rId18" Type="http://schemas.openxmlformats.org/officeDocument/2006/relationships/tags" Target="../tags/tag2468.xml"/><Relationship Id="rId39" Type="http://schemas.openxmlformats.org/officeDocument/2006/relationships/tags" Target="../tags/tag2489.xml"/><Relationship Id="rId265" Type="http://schemas.openxmlformats.org/officeDocument/2006/relationships/tags" Target="../tags/tag2715.xml"/><Relationship Id="rId286" Type="http://schemas.openxmlformats.org/officeDocument/2006/relationships/tags" Target="../tags/tag2736.xml"/><Relationship Id="rId50" Type="http://schemas.openxmlformats.org/officeDocument/2006/relationships/tags" Target="../tags/tag2500.xml"/><Relationship Id="rId104" Type="http://schemas.openxmlformats.org/officeDocument/2006/relationships/tags" Target="../tags/tag2554.xml"/><Relationship Id="rId125" Type="http://schemas.openxmlformats.org/officeDocument/2006/relationships/tags" Target="../tags/tag2575.xml"/><Relationship Id="rId146" Type="http://schemas.openxmlformats.org/officeDocument/2006/relationships/tags" Target="../tags/tag2596.xml"/><Relationship Id="rId167" Type="http://schemas.openxmlformats.org/officeDocument/2006/relationships/tags" Target="../tags/tag2617.xml"/><Relationship Id="rId188" Type="http://schemas.openxmlformats.org/officeDocument/2006/relationships/tags" Target="../tags/tag2638.xml"/><Relationship Id="rId311" Type="http://schemas.openxmlformats.org/officeDocument/2006/relationships/tags" Target="../tags/tag2761.xml"/><Relationship Id="rId332" Type="http://schemas.openxmlformats.org/officeDocument/2006/relationships/tags" Target="../tags/tag2782.xml"/><Relationship Id="rId353" Type="http://schemas.openxmlformats.org/officeDocument/2006/relationships/tags" Target="../tags/tag2803.xml"/><Relationship Id="rId374" Type="http://schemas.openxmlformats.org/officeDocument/2006/relationships/tags" Target="../tags/tag2824.xml"/><Relationship Id="rId395" Type="http://schemas.openxmlformats.org/officeDocument/2006/relationships/tags" Target="../tags/tag2845.xml"/><Relationship Id="rId409" Type="http://schemas.openxmlformats.org/officeDocument/2006/relationships/tags" Target="../tags/tag2859.xml"/><Relationship Id="rId71" Type="http://schemas.openxmlformats.org/officeDocument/2006/relationships/tags" Target="../tags/tag2521.xml"/><Relationship Id="rId92" Type="http://schemas.openxmlformats.org/officeDocument/2006/relationships/tags" Target="../tags/tag2542.xml"/><Relationship Id="rId213" Type="http://schemas.openxmlformats.org/officeDocument/2006/relationships/tags" Target="../tags/tag2663.xml"/><Relationship Id="rId234" Type="http://schemas.openxmlformats.org/officeDocument/2006/relationships/tags" Target="../tags/tag2684.xml"/><Relationship Id="rId420" Type="http://schemas.openxmlformats.org/officeDocument/2006/relationships/tags" Target="../tags/tag2870.xml"/><Relationship Id="rId2" Type="http://schemas.openxmlformats.org/officeDocument/2006/relationships/tags" Target="../tags/tag2452.xml"/><Relationship Id="rId29" Type="http://schemas.openxmlformats.org/officeDocument/2006/relationships/tags" Target="../tags/tag2479.xml"/><Relationship Id="rId255" Type="http://schemas.openxmlformats.org/officeDocument/2006/relationships/tags" Target="../tags/tag2705.xml"/><Relationship Id="rId276" Type="http://schemas.openxmlformats.org/officeDocument/2006/relationships/tags" Target="../tags/tag2726.xml"/><Relationship Id="rId297" Type="http://schemas.openxmlformats.org/officeDocument/2006/relationships/tags" Target="../tags/tag2747.xml"/><Relationship Id="rId441" Type="http://schemas.openxmlformats.org/officeDocument/2006/relationships/tags" Target="../tags/tag2891.xml"/><Relationship Id="rId40" Type="http://schemas.openxmlformats.org/officeDocument/2006/relationships/tags" Target="../tags/tag2490.xml"/><Relationship Id="rId115" Type="http://schemas.openxmlformats.org/officeDocument/2006/relationships/tags" Target="../tags/tag2565.xml"/><Relationship Id="rId136" Type="http://schemas.openxmlformats.org/officeDocument/2006/relationships/tags" Target="../tags/tag2586.xml"/><Relationship Id="rId157" Type="http://schemas.openxmlformats.org/officeDocument/2006/relationships/tags" Target="../tags/tag2607.xml"/><Relationship Id="rId178" Type="http://schemas.openxmlformats.org/officeDocument/2006/relationships/tags" Target="../tags/tag2628.xml"/><Relationship Id="rId301" Type="http://schemas.openxmlformats.org/officeDocument/2006/relationships/tags" Target="../tags/tag2751.xml"/><Relationship Id="rId322" Type="http://schemas.openxmlformats.org/officeDocument/2006/relationships/tags" Target="../tags/tag2772.xml"/><Relationship Id="rId343" Type="http://schemas.openxmlformats.org/officeDocument/2006/relationships/tags" Target="../tags/tag2793.xml"/><Relationship Id="rId364" Type="http://schemas.openxmlformats.org/officeDocument/2006/relationships/tags" Target="../tags/tag2814.xml"/><Relationship Id="rId61" Type="http://schemas.openxmlformats.org/officeDocument/2006/relationships/tags" Target="../tags/tag2511.xml"/><Relationship Id="rId82" Type="http://schemas.openxmlformats.org/officeDocument/2006/relationships/tags" Target="../tags/tag2532.xml"/><Relationship Id="rId199" Type="http://schemas.openxmlformats.org/officeDocument/2006/relationships/tags" Target="../tags/tag2649.xml"/><Relationship Id="rId203" Type="http://schemas.openxmlformats.org/officeDocument/2006/relationships/tags" Target="../tags/tag2653.xml"/><Relationship Id="rId385" Type="http://schemas.openxmlformats.org/officeDocument/2006/relationships/tags" Target="../tags/tag2835.xml"/><Relationship Id="rId19" Type="http://schemas.openxmlformats.org/officeDocument/2006/relationships/tags" Target="../tags/tag2469.xml"/><Relationship Id="rId224" Type="http://schemas.openxmlformats.org/officeDocument/2006/relationships/tags" Target="../tags/tag2674.xml"/><Relationship Id="rId245" Type="http://schemas.openxmlformats.org/officeDocument/2006/relationships/tags" Target="../tags/tag2695.xml"/><Relationship Id="rId266" Type="http://schemas.openxmlformats.org/officeDocument/2006/relationships/tags" Target="../tags/tag2716.xml"/><Relationship Id="rId287" Type="http://schemas.openxmlformats.org/officeDocument/2006/relationships/tags" Target="../tags/tag2737.xml"/><Relationship Id="rId410" Type="http://schemas.openxmlformats.org/officeDocument/2006/relationships/tags" Target="../tags/tag2860.xml"/><Relationship Id="rId431" Type="http://schemas.openxmlformats.org/officeDocument/2006/relationships/tags" Target="../tags/tag2881.xml"/><Relationship Id="rId30" Type="http://schemas.openxmlformats.org/officeDocument/2006/relationships/tags" Target="../tags/tag2480.xml"/><Relationship Id="rId105" Type="http://schemas.openxmlformats.org/officeDocument/2006/relationships/tags" Target="../tags/tag2555.xml"/><Relationship Id="rId126" Type="http://schemas.openxmlformats.org/officeDocument/2006/relationships/tags" Target="../tags/tag2576.xml"/><Relationship Id="rId147" Type="http://schemas.openxmlformats.org/officeDocument/2006/relationships/tags" Target="../tags/tag2597.xml"/><Relationship Id="rId168" Type="http://schemas.openxmlformats.org/officeDocument/2006/relationships/tags" Target="../tags/tag2618.xml"/><Relationship Id="rId312" Type="http://schemas.openxmlformats.org/officeDocument/2006/relationships/tags" Target="../tags/tag2762.xml"/><Relationship Id="rId333" Type="http://schemas.openxmlformats.org/officeDocument/2006/relationships/tags" Target="../tags/tag2783.xml"/><Relationship Id="rId354" Type="http://schemas.openxmlformats.org/officeDocument/2006/relationships/tags" Target="../tags/tag2804.xml"/><Relationship Id="rId51" Type="http://schemas.openxmlformats.org/officeDocument/2006/relationships/tags" Target="../tags/tag2501.xml"/><Relationship Id="rId72" Type="http://schemas.openxmlformats.org/officeDocument/2006/relationships/tags" Target="../tags/tag2522.xml"/><Relationship Id="rId93" Type="http://schemas.openxmlformats.org/officeDocument/2006/relationships/tags" Target="../tags/tag2543.xml"/><Relationship Id="rId189" Type="http://schemas.openxmlformats.org/officeDocument/2006/relationships/tags" Target="../tags/tag2639.xml"/><Relationship Id="rId375" Type="http://schemas.openxmlformats.org/officeDocument/2006/relationships/tags" Target="../tags/tag2825.xml"/><Relationship Id="rId396" Type="http://schemas.openxmlformats.org/officeDocument/2006/relationships/tags" Target="../tags/tag2846.xml"/><Relationship Id="rId3" Type="http://schemas.openxmlformats.org/officeDocument/2006/relationships/tags" Target="../tags/tag2453.xml"/><Relationship Id="rId214" Type="http://schemas.openxmlformats.org/officeDocument/2006/relationships/tags" Target="../tags/tag2664.xml"/><Relationship Id="rId235" Type="http://schemas.openxmlformats.org/officeDocument/2006/relationships/tags" Target="../tags/tag2685.xml"/><Relationship Id="rId256" Type="http://schemas.openxmlformats.org/officeDocument/2006/relationships/tags" Target="../tags/tag2706.xml"/><Relationship Id="rId277" Type="http://schemas.openxmlformats.org/officeDocument/2006/relationships/tags" Target="../tags/tag2727.xml"/><Relationship Id="rId298" Type="http://schemas.openxmlformats.org/officeDocument/2006/relationships/tags" Target="../tags/tag2748.xml"/><Relationship Id="rId400" Type="http://schemas.openxmlformats.org/officeDocument/2006/relationships/tags" Target="../tags/tag2850.xml"/><Relationship Id="rId421" Type="http://schemas.openxmlformats.org/officeDocument/2006/relationships/tags" Target="../tags/tag2871.xml"/><Relationship Id="rId442" Type="http://schemas.openxmlformats.org/officeDocument/2006/relationships/tags" Target="../tags/tag2892.xml"/><Relationship Id="rId116" Type="http://schemas.openxmlformats.org/officeDocument/2006/relationships/tags" Target="../tags/tag2566.xml"/><Relationship Id="rId137" Type="http://schemas.openxmlformats.org/officeDocument/2006/relationships/tags" Target="../tags/tag2587.xml"/><Relationship Id="rId158" Type="http://schemas.openxmlformats.org/officeDocument/2006/relationships/tags" Target="../tags/tag2608.xml"/><Relationship Id="rId302" Type="http://schemas.openxmlformats.org/officeDocument/2006/relationships/tags" Target="../tags/tag2752.xml"/><Relationship Id="rId323" Type="http://schemas.openxmlformats.org/officeDocument/2006/relationships/tags" Target="../tags/tag2773.xml"/><Relationship Id="rId344" Type="http://schemas.openxmlformats.org/officeDocument/2006/relationships/tags" Target="../tags/tag2794.xml"/><Relationship Id="rId20" Type="http://schemas.openxmlformats.org/officeDocument/2006/relationships/tags" Target="../tags/tag2470.xml"/><Relationship Id="rId41" Type="http://schemas.openxmlformats.org/officeDocument/2006/relationships/tags" Target="../tags/tag2491.xml"/><Relationship Id="rId62" Type="http://schemas.openxmlformats.org/officeDocument/2006/relationships/tags" Target="../tags/tag2512.xml"/><Relationship Id="rId83" Type="http://schemas.openxmlformats.org/officeDocument/2006/relationships/tags" Target="../tags/tag2533.xml"/><Relationship Id="rId179" Type="http://schemas.openxmlformats.org/officeDocument/2006/relationships/tags" Target="../tags/tag2629.xml"/><Relationship Id="rId365" Type="http://schemas.openxmlformats.org/officeDocument/2006/relationships/tags" Target="../tags/tag2815.xml"/><Relationship Id="rId386" Type="http://schemas.openxmlformats.org/officeDocument/2006/relationships/tags" Target="../tags/tag2836.xml"/><Relationship Id="rId190" Type="http://schemas.openxmlformats.org/officeDocument/2006/relationships/tags" Target="../tags/tag2640.xml"/><Relationship Id="rId204" Type="http://schemas.openxmlformats.org/officeDocument/2006/relationships/tags" Target="../tags/tag2654.xml"/><Relationship Id="rId225" Type="http://schemas.openxmlformats.org/officeDocument/2006/relationships/tags" Target="../tags/tag2675.xml"/><Relationship Id="rId246" Type="http://schemas.openxmlformats.org/officeDocument/2006/relationships/tags" Target="../tags/tag2696.xml"/><Relationship Id="rId267" Type="http://schemas.openxmlformats.org/officeDocument/2006/relationships/tags" Target="../tags/tag2717.xml"/><Relationship Id="rId288" Type="http://schemas.openxmlformats.org/officeDocument/2006/relationships/tags" Target="../tags/tag2738.xml"/><Relationship Id="rId411" Type="http://schemas.openxmlformats.org/officeDocument/2006/relationships/tags" Target="../tags/tag2861.xml"/><Relationship Id="rId432" Type="http://schemas.openxmlformats.org/officeDocument/2006/relationships/tags" Target="../tags/tag2882.xml"/><Relationship Id="rId106" Type="http://schemas.openxmlformats.org/officeDocument/2006/relationships/tags" Target="../tags/tag2556.xml"/><Relationship Id="rId127" Type="http://schemas.openxmlformats.org/officeDocument/2006/relationships/tags" Target="../tags/tag2577.xml"/><Relationship Id="rId313" Type="http://schemas.openxmlformats.org/officeDocument/2006/relationships/tags" Target="../tags/tag2763.xml"/><Relationship Id="rId10" Type="http://schemas.openxmlformats.org/officeDocument/2006/relationships/tags" Target="../tags/tag2460.xml"/><Relationship Id="rId31" Type="http://schemas.openxmlformats.org/officeDocument/2006/relationships/tags" Target="../tags/tag2481.xml"/><Relationship Id="rId52" Type="http://schemas.openxmlformats.org/officeDocument/2006/relationships/tags" Target="../tags/tag2502.xml"/><Relationship Id="rId73" Type="http://schemas.openxmlformats.org/officeDocument/2006/relationships/tags" Target="../tags/tag2523.xml"/><Relationship Id="rId94" Type="http://schemas.openxmlformats.org/officeDocument/2006/relationships/tags" Target="../tags/tag2544.xml"/><Relationship Id="rId148" Type="http://schemas.openxmlformats.org/officeDocument/2006/relationships/tags" Target="../tags/tag2598.xml"/><Relationship Id="rId169" Type="http://schemas.openxmlformats.org/officeDocument/2006/relationships/tags" Target="../tags/tag2619.xml"/><Relationship Id="rId334" Type="http://schemas.openxmlformats.org/officeDocument/2006/relationships/tags" Target="../tags/tag2784.xml"/><Relationship Id="rId355" Type="http://schemas.openxmlformats.org/officeDocument/2006/relationships/tags" Target="../tags/tag2805.xml"/><Relationship Id="rId376" Type="http://schemas.openxmlformats.org/officeDocument/2006/relationships/tags" Target="../tags/tag2826.xml"/><Relationship Id="rId397" Type="http://schemas.openxmlformats.org/officeDocument/2006/relationships/tags" Target="../tags/tag2847.xml"/><Relationship Id="rId4" Type="http://schemas.openxmlformats.org/officeDocument/2006/relationships/tags" Target="../tags/tag2454.xml"/><Relationship Id="rId180" Type="http://schemas.openxmlformats.org/officeDocument/2006/relationships/tags" Target="../tags/tag2630.xml"/><Relationship Id="rId215" Type="http://schemas.openxmlformats.org/officeDocument/2006/relationships/tags" Target="../tags/tag2665.xml"/><Relationship Id="rId236" Type="http://schemas.openxmlformats.org/officeDocument/2006/relationships/tags" Target="../tags/tag2686.xml"/><Relationship Id="rId257" Type="http://schemas.openxmlformats.org/officeDocument/2006/relationships/tags" Target="../tags/tag2707.xml"/><Relationship Id="rId278" Type="http://schemas.openxmlformats.org/officeDocument/2006/relationships/tags" Target="../tags/tag2728.xml"/><Relationship Id="rId401" Type="http://schemas.openxmlformats.org/officeDocument/2006/relationships/tags" Target="../tags/tag2851.xml"/><Relationship Id="rId422" Type="http://schemas.openxmlformats.org/officeDocument/2006/relationships/tags" Target="../tags/tag2872.xml"/><Relationship Id="rId443" Type="http://schemas.openxmlformats.org/officeDocument/2006/relationships/tags" Target="../tags/tag2893.xml"/><Relationship Id="rId303" Type="http://schemas.openxmlformats.org/officeDocument/2006/relationships/tags" Target="../tags/tag2753.xml"/><Relationship Id="rId42" Type="http://schemas.openxmlformats.org/officeDocument/2006/relationships/tags" Target="../tags/tag2492.xml"/><Relationship Id="rId84" Type="http://schemas.openxmlformats.org/officeDocument/2006/relationships/tags" Target="../tags/tag2534.xml"/><Relationship Id="rId138" Type="http://schemas.openxmlformats.org/officeDocument/2006/relationships/tags" Target="../tags/tag2588.xml"/><Relationship Id="rId345" Type="http://schemas.openxmlformats.org/officeDocument/2006/relationships/tags" Target="../tags/tag2795.xml"/><Relationship Id="rId387" Type="http://schemas.openxmlformats.org/officeDocument/2006/relationships/tags" Target="../tags/tag2837.xml"/><Relationship Id="rId191" Type="http://schemas.openxmlformats.org/officeDocument/2006/relationships/tags" Target="../tags/tag2641.xml"/><Relationship Id="rId205" Type="http://schemas.openxmlformats.org/officeDocument/2006/relationships/tags" Target="../tags/tag2655.xml"/><Relationship Id="rId247" Type="http://schemas.openxmlformats.org/officeDocument/2006/relationships/tags" Target="../tags/tag2697.xml"/><Relationship Id="rId412" Type="http://schemas.openxmlformats.org/officeDocument/2006/relationships/tags" Target="../tags/tag2862.xml"/><Relationship Id="rId107" Type="http://schemas.openxmlformats.org/officeDocument/2006/relationships/tags" Target="../tags/tag2557.xml"/><Relationship Id="rId289" Type="http://schemas.openxmlformats.org/officeDocument/2006/relationships/tags" Target="../tags/tag2739.xml"/><Relationship Id="rId11" Type="http://schemas.openxmlformats.org/officeDocument/2006/relationships/tags" Target="../tags/tag2461.xml"/><Relationship Id="rId53" Type="http://schemas.openxmlformats.org/officeDocument/2006/relationships/tags" Target="../tags/tag2503.xml"/><Relationship Id="rId149" Type="http://schemas.openxmlformats.org/officeDocument/2006/relationships/tags" Target="../tags/tag2599.xml"/><Relationship Id="rId314" Type="http://schemas.openxmlformats.org/officeDocument/2006/relationships/tags" Target="../tags/tag2764.xml"/><Relationship Id="rId356" Type="http://schemas.openxmlformats.org/officeDocument/2006/relationships/tags" Target="../tags/tag2806.xml"/><Relationship Id="rId398" Type="http://schemas.openxmlformats.org/officeDocument/2006/relationships/tags" Target="../tags/tag2848.xml"/><Relationship Id="rId95" Type="http://schemas.openxmlformats.org/officeDocument/2006/relationships/tags" Target="../tags/tag2545.xml"/><Relationship Id="rId160" Type="http://schemas.openxmlformats.org/officeDocument/2006/relationships/tags" Target="../tags/tag2610.xml"/><Relationship Id="rId216" Type="http://schemas.openxmlformats.org/officeDocument/2006/relationships/tags" Target="../tags/tag2666.xml"/><Relationship Id="rId423" Type="http://schemas.openxmlformats.org/officeDocument/2006/relationships/tags" Target="../tags/tag2873.xml"/><Relationship Id="rId258" Type="http://schemas.openxmlformats.org/officeDocument/2006/relationships/tags" Target="../tags/tag2708.xml"/><Relationship Id="rId22" Type="http://schemas.openxmlformats.org/officeDocument/2006/relationships/tags" Target="../tags/tag2472.xml"/><Relationship Id="rId64" Type="http://schemas.openxmlformats.org/officeDocument/2006/relationships/tags" Target="../tags/tag2514.xml"/><Relationship Id="rId118" Type="http://schemas.openxmlformats.org/officeDocument/2006/relationships/tags" Target="../tags/tag2568.xml"/><Relationship Id="rId325" Type="http://schemas.openxmlformats.org/officeDocument/2006/relationships/tags" Target="../tags/tag2775.xml"/><Relationship Id="rId367" Type="http://schemas.openxmlformats.org/officeDocument/2006/relationships/tags" Target="../tags/tag2817.xml"/><Relationship Id="rId171" Type="http://schemas.openxmlformats.org/officeDocument/2006/relationships/tags" Target="../tags/tag2621.xml"/><Relationship Id="rId227" Type="http://schemas.openxmlformats.org/officeDocument/2006/relationships/tags" Target="../tags/tag2677.xml"/><Relationship Id="rId269" Type="http://schemas.openxmlformats.org/officeDocument/2006/relationships/tags" Target="../tags/tag2719.xml"/><Relationship Id="rId434" Type="http://schemas.openxmlformats.org/officeDocument/2006/relationships/tags" Target="../tags/tag2884.xml"/><Relationship Id="rId33" Type="http://schemas.openxmlformats.org/officeDocument/2006/relationships/tags" Target="../tags/tag2483.xml"/><Relationship Id="rId129" Type="http://schemas.openxmlformats.org/officeDocument/2006/relationships/tags" Target="../tags/tag2579.xml"/><Relationship Id="rId280" Type="http://schemas.openxmlformats.org/officeDocument/2006/relationships/tags" Target="../tags/tag2730.xml"/><Relationship Id="rId336" Type="http://schemas.openxmlformats.org/officeDocument/2006/relationships/tags" Target="../tags/tag2786.xml"/></Relationships>
</file>

<file path=ppt/slides/_rels/slide77.xml.rels><?xml version="1.0" encoding="UTF-8" standalone="yes"?>
<Relationships xmlns="http://schemas.openxmlformats.org/package/2006/relationships"><Relationship Id="rId13" Type="http://schemas.openxmlformats.org/officeDocument/2006/relationships/tags" Target="../tags/tag2911.xml"/><Relationship Id="rId18" Type="http://schemas.openxmlformats.org/officeDocument/2006/relationships/tags" Target="../tags/tag2916.xml"/><Relationship Id="rId26" Type="http://schemas.openxmlformats.org/officeDocument/2006/relationships/tags" Target="../tags/tag2924.xml"/><Relationship Id="rId39" Type="http://schemas.openxmlformats.org/officeDocument/2006/relationships/tags" Target="../tags/tag2937.xml"/><Relationship Id="rId3" Type="http://schemas.openxmlformats.org/officeDocument/2006/relationships/tags" Target="../tags/tag2901.xml"/><Relationship Id="rId21" Type="http://schemas.openxmlformats.org/officeDocument/2006/relationships/tags" Target="../tags/tag2919.xml"/><Relationship Id="rId34" Type="http://schemas.openxmlformats.org/officeDocument/2006/relationships/tags" Target="../tags/tag2932.xml"/><Relationship Id="rId42" Type="http://schemas.openxmlformats.org/officeDocument/2006/relationships/tags" Target="../tags/tag2940.xml"/><Relationship Id="rId47" Type="http://schemas.openxmlformats.org/officeDocument/2006/relationships/tags" Target="../tags/tag2945.xml"/><Relationship Id="rId50" Type="http://schemas.openxmlformats.org/officeDocument/2006/relationships/tags" Target="../tags/tag2948.xml"/><Relationship Id="rId7" Type="http://schemas.openxmlformats.org/officeDocument/2006/relationships/tags" Target="../tags/tag2905.xml"/><Relationship Id="rId12" Type="http://schemas.openxmlformats.org/officeDocument/2006/relationships/tags" Target="../tags/tag2910.xml"/><Relationship Id="rId17" Type="http://schemas.openxmlformats.org/officeDocument/2006/relationships/tags" Target="../tags/tag2915.xml"/><Relationship Id="rId25" Type="http://schemas.openxmlformats.org/officeDocument/2006/relationships/tags" Target="../tags/tag2923.xml"/><Relationship Id="rId33" Type="http://schemas.openxmlformats.org/officeDocument/2006/relationships/tags" Target="../tags/tag2931.xml"/><Relationship Id="rId38" Type="http://schemas.openxmlformats.org/officeDocument/2006/relationships/tags" Target="../tags/tag2936.xml"/><Relationship Id="rId46" Type="http://schemas.openxmlformats.org/officeDocument/2006/relationships/tags" Target="../tags/tag2944.xml"/><Relationship Id="rId2" Type="http://schemas.openxmlformats.org/officeDocument/2006/relationships/tags" Target="../tags/tag2900.xml"/><Relationship Id="rId16" Type="http://schemas.openxmlformats.org/officeDocument/2006/relationships/tags" Target="../tags/tag2914.xml"/><Relationship Id="rId20" Type="http://schemas.openxmlformats.org/officeDocument/2006/relationships/tags" Target="../tags/tag2918.xml"/><Relationship Id="rId29" Type="http://schemas.openxmlformats.org/officeDocument/2006/relationships/tags" Target="../tags/tag2927.xml"/><Relationship Id="rId41" Type="http://schemas.openxmlformats.org/officeDocument/2006/relationships/tags" Target="../tags/tag2939.xml"/><Relationship Id="rId1" Type="http://schemas.openxmlformats.org/officeDocument/2006/relationships/tags" Target="../tags/tag2899.xml"/><Relationship Id="rId6" Type="http://schemas.openxmlformats.org/officeDocument/2006/relationships/tags" Target="../tags/tag2904.xml"/><Relationship Id="rId11" Type="http://schemas.openxmlformats.org/officeDocument/2006/relationships/tags" Target="../tags/tag2909.xml"/><Relationship Id="rId24" Type="http://schemas.openxmlformats.org/officeDocument/2006/relationships/tags" Target="../tags/tag2922.xml"/><Relationship Id="rId32" Type="http://schemas.openxmlformats.org/officeDocument/2006/relationships/tags" Target="../tags/tag2930.xml"/><Relationship Id="rId37" Type="http://schemas.openxmlformats.org/officeDocument/2006/relationships/tags" Target="../tags/tag2935.xml"/><Relationship Id="rId40" Type="http://schemas.openxmlformats.org/officeDocument/2006/relationships/tags" Target="../tags/tag2938.xml"/><Relationship Id="rId45" Type="http://schemas.openxmlformats.org/officeDocument/2006/relationships/tags" Target="../tags/tag2943.xml"/><Relationship Id="rId5" Type="http://schemas.openxmlformats.org/officeDocument/2006/relationships/tags" Target="../tags/tag2903.xml"/><Relationship Id="rId15" Type="http://schemas.openxmlformats.org/officeDocument/2006/relationships/tags" Target="../tags/tag2913.xml"/><Relationship Id="rId23" Type="http://schemas.openxmlformats.org/officeDocument/2006/relationships/tags" Target="../tags/tag2921.xml"/><Relationship Id="rId28" Type="http://schemas.openxmlformats.org/officeDocument/2006/relationships/tags" Target="../tags/tag2926.xml"/><Relationship Id="rId36" Type="http://schemas.openxmlformats.org/officeDocument/2006/relationships/tags" Target="../tags/tag2934.xml"/><Relationship Id="rId49" Type="http://schemas.openxmlformats.org/officeDocument/2006/relationships/tags" Target="../tags/tag2947.xml"/><Relationship Id="rId10" Type="http://schemas.openxmlformats.org/officeDocument/2006/relationships/tags" Target="../tags/tag2908.xml"/><Relationship Id="rId19" Type="http://schemas.openxmlformats.org/officeDocument/2006/relationships/tags" Target="../tags/tag2917.xml"/><Relationship Id="rId31" Type="http://schemas.openxmlformats.org/officeDocument/2006/relationships/tags" Target="../tags/tag2929.xml"/><Relationship Id="rId44" Type="http://schemas.openxmlformats.org/officeDocument/2006/relationships/tags" Target="../tags/tag2942.xml"/><Relationship Id="rId4" Type="http://schemas.openxmlformats.org/officeDocument/2006/relationships/tags" Target="../tags/tag2902.xml"/><Relationship Id="rId9" Type="http://schemas.openxmlformats.org/officeDocument/2006/relationships/tags" Target="../tags/tag2907.xml"/><Relationship Id="rId14" Type="http://schemas.openxmlformats.org/officeDocument/2006/relationships/tags" Target="../tags/tag2912.xml"/><Relationship Id="rId22" Type="http://schemas.openxmlformats.org/officeDocument/2006/relationships/tags" Target="../tags/tag2920.xml"/><Relationship Id="rId27" Type="http://schemas.openxmlformats.org/officeDocument/2006/relationships/tags" Target="../tags/tag2925.xml"/><Relationship Id="rId30" Type="http://schemas.openxmlformats.org/officeDocument/2006/relationships/tags" Target="../tags/tag2928.xml"/><Relationship Id="rId35" Type="http://schemas.openxmlformats.org/officeDocument/2006/relationships/tags" Target="../tags/tag2933.xml"/><Relationship Id="rId43" Type="http://schemas.openxmlformats.org/officeDocument/2006/relationships/tags" Target="../tags/tag2941.xml"/><Relationship Id="rId48" Type="http://schemas.openxmlformats.org/officeDocument/2006/relationships/tags" Target="../tags/tag2946.xml"/><Relationship Id="rId8" Type="http://schemas.openxmlformats.org/officeDocument/2006/relationships/tags" Target="../tags/tag2906.xml"/><Relationship Id="rId5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3" Type="http://schemas.openxmlformats.org/officeDocument/2006/relationships/tags" Target="../tags/tag2961.xml"/><Relationship Id="rId18" Type="http://schemas.openxmlformats.org/officeDocument/2006/relationships/tags" Target="../tags/tag2966.xml"/><Relationship Id="rId26" Type="http://schemas.openxmlformats.org/officeDocument/2006/relationships/tags" Target="../tags/tag2974.xml"/><Relationship Id="rId39" Type="http://schemas.openxmlformats.org/officeDocument/2006/relationships/tags" Target="../tags/tag2987.xml"/><Relationship Id="rId3" Type="http://schemas.openxmlformats.org/officeDocument/2006/relationships/tags" Target="../tags/tag2951.xml"/><Relationship Id="rId21" Type="http://schemas.openxmlformats.org/officeDocument/2006/relationships/tags" Target="../tags/tag2969.xml"/><Relationship Id="rId34" Type="http://schemas.openxmlformats.org/officeDocument/2006/relationships/tags" Target="../tags/tag2982.xml"/><Relationship Id="rId42" Type="http://schemas.openxmlformats.org/officeDocument/2006/relationships/tags" Target="../tags/tag2990.xml"/><Relationship Id="rId47" Type="http://schemas.openxmlformats.org/officeDocument/2006/relationships/tags" Target="../tags/tag2995.xml"/><Relationship Id="rId50" Type="http://schemas.openxmlformats.org/officeDocument/2006/relationships/tags" Target="../tags/tag2998.xml"/><Relationship Id="rId7" Type="http://schemas.openxmlformats.org/officeDocument/2006/relationships/tags" Target="../tags/tag2955.xml"/><Relationship Id="rId12" Type="http://schemas.openxmlformats.org/officeDocument/2006/relationships/tags" Target="../tags/tag2960.xml"/><Relationship Id="rId17" Type="http://schemas.openxmlformats.org/officeDocument/2006/relationships/tags" Target="../tags/tag2965.xml"/><Relationship Id="rId25" Type="http://schemas.openxmlformats.org/officeDocument/2006/relationships/tags" Target="../tags/tag2973.xml"/><Relationship Id="rId33" Type="http://schemas.openxmlformats.org/officeDocument/2006/relationships/tags" Target="../tags/tag2981.xml"/><Relationship Id="rId38" Type="http://schemas.openxmlformats.org/officeDocument/2006/relationships/tags" Target="../tags/tag2986.xml"/><Relationship Id="rId46" Type="http://schemas.openxmlformats.org/officeDocument/2006/relationships/tags" Target="../tags/tag2994.xml"/><Relationship Id="rId2" Type="http://schemas.openxmlformats.org/officeDocument/2006/relationships/tags" Target="../tags/tag2950.xml"/><Relationship Id="rId16" Type="http://schemas.openxmlformats.org/officeDocument/2006/relationships/tags" Target="../tags/tag2964.xml"/><Relationship Id="rId20" Type="http://schemas.openxmlformats.org/officeDocument/2006/relationships/tags" Target="../tags/tag2968.xml"/><Relationship Id="rId29" Type="http://schemas.openxmlformats.org/officeDocument/2006/relationships/tags" Target="../tags/tag2977.xml"/><Relationship Id="rId41" Type="http://schemas.openxmlformats.org/officeDocument/2006/relationships/tags" Target="../tags/tag2989.xml"/><Relationship Id="rId1" Type="http://schemas.openxmlformats.org/officeDocument/2006/relationships/tags" Target="../tags/tag2949.xml"/><Relationship Id="rId6" Type="http://schemas.openxmlformats.org/officeDocument/2006/relationships/tags" Target="../tags/tag2954.xml"/><Relationship Id="rId11" Type="http://schemas.openxmlformats.org/officeDocument/2006/relationships/tags" Target="../tags/tag2959.xml"/><Relationship Id="rId24" Type="http://schemas.openxmlformats.org/officeDocument/2006/relationships/tags" Target="../tags/tag2972.xml"/><Relationship Id="rId32" Type="http://schemas.openxmlformats.org/officeDocument/2006/relationships/tags" Target="../tags/tag2980.xml"/><Relationship Id="rId37" Type="http://schemas.openxmlformats.org/officeDocument/2006/relationships/tags" Target="../tags/tag2985.xml"/><Relationship Id="rId40" Type="http://schemas.openxmlformats.org/officeDocument/2006/relationships/tags" Target="../tags/tag2988.xml"/><Relationship Id="rId45" Type="http://schemas.openxmlformats.org/officeDocument/2006/relationships/tags" Target="../tags/tag2993.xml"/><Relationship Id="rId5" Type="http://schemas.openxmlformats.org/officeDocument/2006/relationships/tags" Target="../tags/tag2953.xml"/><Relationship Id="rId15" Type="http://schemas.openxmlformats.org/officeDocument/2006/relationships/tags" Target="../tags/tag2963.xml"/><Relationship Id="rId23" Type="http://schemas.openxmlformats.org/officeDocument/2006/relationships/tags" Target="../tags/tag2971.xml"/><Relationship Id="rId28" Type="http://schemas.openxmlformats.org/officeDocument/2006/relationships/tags" Target="../tags/tag2976.xml"/><Relationship Id="rId36" Type="http://schemas.openxmlformats.org/officeDocument/2006/relationships/tags" Target="../tags/tag2984.xml"/><Relationship Id="rId49" Type="http://schemas.openxmlformats.org/officeDocument/2006/relationships/tags" Target="../tags/tag2997.xml"/><Relationship Id="rId10" Type="http://schemas.openxmlformats.org/officeDocument/2006/relationships/tags" Target="../tags/tag2958.xml"/><Relationship Id="rId19" Type="http://schemas.openxmlformats.org/officeDocument/2006/relationships/tags" Target="../tags/tag2967.xml"/><Relationship Id="rId31" Type="http://schemas.openxmlformats.org/officeDocument/2006/relationships/tags" Target="../tags/tag2979.xml"/><Relationship Id="rId44" Type="http://schemas.openxmlformats.org/officeDocument/2006/relationships/tags" Target="../tags/tag2992.xml"/><Relationship Id="rId4" Type="http://schemas.openxmlformats.org/officeDocument/2006/relationships/tags" Target="../tags/tag2952.xml"/><Relationship Id="rId9" Type="http://schemas.openxmlformats.org/officeDocument/2006/relationships/tags" Target="../tags/tag2957.xml"/><Relationship Id="rId14" Type="http://schemas.openxmlformats.org/officeDocument/2006/relationships/tags" Target="../tags/tag2962.xml"/><Relationship Id="rId22" Type="http://schemas.openxmlformats.org/officeDocument/2006/relationships/tags" Target="../tags/tag2970.xml"/><Relationship Id="rId27" Type="http://schemas.openxmlformats.org/officeDocument/2006/relationships/tags" Target="../tags/tag2975.xml"/><Relationship Id="rId30" Type="http://schemas.openxmlformats.org/officeDocument/2006/relationships/tags" Target="../tags/tag2978.xml"/><Relationship Id="rId35" Type="http://schemas.openxmlformats.org/officeDocument/2006/relationships/tags" Target="../tags/tag2983.xml"/><Relationship Id="rId43" Type="http://schemas.openxmlformats.org/officeDocument/2006/relationships/tags" Target="../tags/tag2991.xml"/><Relationship Id="rId48" Type="http://schemas.openxmlformats.org/officeDocument/2006/relationships/tags" Target="../tags/tag2996.xml"/><Relationship Id="rId8" Type="http://schemas.openxmlformats.org/officeDocument/2006/relationships/tags" Target="../tags/tag2956.xml"/><Relationship Id="rId5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474.xml"/><Relationship Id="rId13" Type="http://schemas.openxmlformats.org/officeDocument/2006/relationships/tags" Target="../tags/tag479.xml"/><Relationship Id="rId18" Type="http://schemas.openxmlformats.org/officeDocument/2006/relationships/tags" Target="../tags/tag484.xml"/><Relationship Id="rId3" Type="http://schemas.openxmlformats.org/officeDocument/2006/relationships/tags" Target="../tags/tag469.xml"/><Relationship Id="rId7" Type="http://schemas.openxmlformats.org/officeDocument/2006/relationships/tags" Target="../tags/tag473.xml"/><Relationship Id="rId12" Type="http://schemas.openxmlformats.org/officeDocument/2006/relationships/tags" Target="../tags/tag478.xml"/><Relationship Id="rId17" Type="http://schemas.openxmlformats.org/officeDocument/2006/relationships/tags" Target="../tags/tag483.xml"/><Relationship Id="rId2" Type="http://schemas.openxmlformats.org/officeDocument/2006/relationships/tags" Target="../tags/tag468.xml"/><Relationship Id="rId16" Type="http://schemas.openxmlformats.org/officeDocument/2006/relationships/tags" Target="../tags/tag482.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5" Type="http://schemas.openxmlformats.org/officeDocument/2006/relationships/tags" Target="../tags/tag471.xml"/><Relationship Id="rId15" Type="http://schemas.openxmlformats.org/officeDocument/2006/relationships/tags" Target="../tags/tag481.xml"/><Relationship Id="rId10" Type="http://schemas.openxmlformats.org/officeDocument/2006/relationships/tags" Target="../tags/tag476.xml"/><Relationship Id="rId19" Type="http://schemas.openxmlformats.org/officeDocument/2006/relationships/slideLayout" Target="../slideLayouts/slideLayout12.xml"/><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s>
</file>

<file path=ppt/slides/_rels/slide80.xml.rels><?xml version="1.0" encoding="UTF-8" standalone="yes"?>
<Relationships xmlns="http://schemas.openxmlformats.org/package/2006/relationships"><Relationship Id="rId2" Type="http://schemas.openxmlformats.org/officeDocument/2006/relationships/hyperlink" Target="https://murphyqm.github.io/foss4g-uk-2025/accessibility.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developer.mozilla.org/en-US/curriculum/core/semantic-html/" TargetMode="External"/><Relationship Id="rId2" Type="http://schemas.openxmlformats.org/officeDocument/2006/relationships/hyperlink" Target="https://www.w3schools.com/html/html5_semantic_elements.asp"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w3.org/WAI/people-use-web/abilities-barriers/" TargetMode="External"/><Relationship Id="rId2" Type="http://schemas.openxmlformats.org/officeDocument/2006/relationships/hyperlink" Target="https://webaim.org/intro/"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github.com/dequelabs/axe-core" TargetMode="External"/><Relationship Id="rId2" Type="http://schemas.openxmlformats.org/officeDocument/2006/relationships/hyperlink" Target="https://leafletjs.com/examples/accessibility/"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17" Type="http://schemas.openxmlformats.org/officeDocument/2006/relationships/tags" Target="../tags/tag3115.xml"/><Relationship Id="rId299" Type="http://schemas.openxmlformats.org/officeDocument/2006/relationships/tags" Target="../tags/tag3297.xml"/><Relationship Id="rId21" Type="http://schemas.openxmlformats.org/officeDocument/2006/relationships/tags" Target="../tags/tag3019.xml"/><Relationship Id="rId63" Type="http://schemas.openxmlformats.org/officeDocument/2006/relationships/tags" Target="../tags/tag3061.xml"/><Relationship Id="rId159" Type="http://schemas.openxmlformats.org/officeDocument/2006/relationships/tags" Target="../tags/tag3157.xml"/><Relationship Id="rId324" Type="http://schemas.openxmlformats.org/officeDocument/2006/relationships/tags" Target="../tags/tag3322.xml"/><Relationship Id="rId366" Type="http://schemas.openxmlformats.org/officeDocument/2006/relationships/tags" Target="../tags/tag3364.xml"/><Relationship Id="rId170" Type="http://schemas.openxmlformats.org/officeDocument/2006/relationships/tags" Target="../tags/tag3168.xml"/><Relationship Id="rId226" Type="http://schemas.openxmlformats.org/officeDocument/2006/relationships/tags" Target="../tags/tag3224.xml"/><Relationship Id="rId433" Type="http://schemas.openxmlformats.org/officeDocument/2006/relationships/tags" Target="../tags/tag3431.xml"/><Relationship Id="rId268" Type="http://schemas.openxmlformats.org/officeDocument/2006/relationships/tags" Target="../tags/tag3266.xml"/><Relationship Id="rId32" Type="http://schemas.openxmlformats.org/officeDocument/2006/relationships/tags" Target="../tags/tag3030.xml"/><Relationship Id="rId74" Type="http://schemas.openxmlformats.org/officeDocument/2006/relationships/tags" Target="../tags/tag3072.xml"/><Relationship Id="rId128" Type="http://schemas.openxmlformats.org/officeDocument/2006/relationships/tags" Target="../tags/tag3126.xml"/><Relationship Id="rId335" Type="http://schemas.openxmlformats.org/officeDocument/2006/relationships/tags" Target="../tags/tag3333.xml"/><Relationship Id="rId377" Type="http://schemas.openxmlformats.org/officeDocument/2006/relationships/tags" Target="../tags/tag3375.xml"/><Relationship Id="rId5" Type="http://schemas.openxmlformats.org/officeDocument/2006/relationships/tags" Target="../tags/tag3003.xml"/><Relationship Id="rId181" Type="http://schemas.openxmlformats.org/officeDocument/2006/relationships/tags" Target="../tags/tag3179.xml"/><Relationship Id="rId237" Type="http://schemas.openxmlformats.org/officeDocument/2006/relationships/tags" Target="../tags/tag3235.xml"/><Relationship Id="rId402" Type="http://schemas.openxmlformats.org/officeDocument/2006/relationships/tags" Target="../tags/tag3400.xml"/><Relationship Id="rId279" Type="http://schemas.openxmlformats.org/officeDocument/2006/relationships/tags" Target="../tags/tag3277.xml"/><Relationship Id="rId444" Type="http://schemas.openxmlformats.org/officeDocument/2006/relationships/tags" Target="../tags/tag3442.xml"/><Relationship Id="rId43" Type="http://schemas.openxmlformats.org/officeDocument/2006/relationships/tags" Target="../tags/tag3041.xml"/><Relationship Id="rId139" Type="http://schemas.openxmlformats.org/officeDocument/2006/relationships/tags" Target="../tags/tag3137.xml"/><Relationship Id="rId290" Type="http://schemas.openxmlformats.org/officeDocument/2006/relationships/tags" Target="../tags/tag3288.xml"/><Relationship Id="rId304" Type="http://schemas.openxmlformats.org/officeDocument/2006/relationships/tags" Target="../tags/tag3302.xml"/><Relationship Id="rId346" Type="http://schemas.openxmlformats.org/officeDocument/2006/relationships/tags" Target="../tags/tag3344.xml"/><Relationship Id="rId388" Type="http://schemas.openxmlformats.org/officeDocument/2006/relationships/tags" Target="../tags/tag3386.xml"/><Relationship Id="rId85" Type="http://schemas.openxmlformats.org/officeDocument/2006/relationships/tags" Target="../tags/tag3083.xml"/><Relationship Id="rId150" Type="http://schemas.openxmlformats.org/officeDocument/2006/relationships/tags" Target="../tags/tag3148.xml"/><Relationship Id="rId192" Type="http://schemas.openxmlformats.org/officeDocument/2006/relationships/tags" Target="../tags/tag3190.xml"/><Relationship Id="rId206" Type="http://schemas.openxmlformats.org/officeDocument/2006/relationships/tags" Target="../tags/tag3204.xml"/><Relationship Id="rId413" Type="http://schemas.openxmlformats.org/officeDocument/2006/relationships/tags" Target="../tags/tag3411.xml"/><Relationship Id="rId248" Type="http://schemas.openxmlformats.org/officeDocument/2006/relationships/tags" Target="../tags/tag3246.xml"/><Relationship Id="rId12" Type="http://schemas.openxmlformats.org/officeDocument/2006/relationships/tags" Target="../tags/tag3010.xml"/><Relationship Id="rId108" Type="http://schemas.openxmlformats.org/officeDocument/2006/relationships/tags" Target="../tags/tag3106.xml"/><Relationship Id="rId315" Type="http://schemas.openxmlformats.org/officeDocument/2006/relationships/tags" Target="../tags/tag3313.xml"/><Relationship Id="rId357" Type="http://schemas.openxmlformats.org/officeDocument/2006/relationships/tags" Target="../tags/tag3355.xml"/><Relationship Id="rId54" Type="http://schemas.openxmlformats.org/officeDocument/2006/relationships/tags" Target="../tags/tag3052.xml"/><Relationship Id="rId75" Type="http://schemas.openxmlformats.org/officeDocument/2006/relationships/tags" Target="../tags/tag3073.xml"/><Relationship Id="rId96" Type="http://schemas.openxmlformats.org/officeDocument/2006/relationships/tags" Target="../tags/tag3094.xml"/><Relationship Id="rId140" Type="http://schemas.openxmlformats.org/officeDocument/2006/relationships/tags" Target="../tags/tag3138.xml"/><Relationship Id="rId161" Type="http://schemas.openxmlformats.org/officeDocument/2006/relationships/tags" Target="../tags/tag3159.xml"/><Relationship Id="rId182" Type="http://schemas.openxmlformats.org/officeDocument/2006/relationships/tags" Target="../tags/tag3180.xml"/><Relationship Id="rId217" Type="http://schemas.openxmlformats.org/officeDocument/2006/relationships/tags" Target="../tags/tag3215.xml"/><Relationship Id="rId378" Type="http://schemas.openxmlformats.org/officeDocument/2006/relationships/tags" Target="../tags/tag3376.xml"/><Relationship Id="rId399" Type="http://schemas.openxmlformats.org/officeDocument/2006/relationships/tags" Target="../tags/tag3397.xml"/><Relationship Id="rId403" Type="http://schemas.openxmlformats.org/officeDocument/2006/relationships/tags" Target="../tags/tag3401.xml"/><Relationship Id="rId6" Type="http://schemas.openxmlformats.org/officeDocument/2006/relationships/tags" Target="../tags/tag3004.xml"/><Relationship Id="rId238" Type="http://schemas.openxmlformats.org/officeDocument/2006/relationships/tags" Target="../tags/tag3236.xml"/><Relationship Id="rId259" Type="http://schemas.openxmlformats.org/officeDocument/2006/relationships/tags" Target="../tags/tag3257.xml"/><Relationship Id="rId424" Type="http://schemas.openxmlformats.org/officeDocument/2006/relationships/tags" Target="../tags/tag3422.xml"/><Relationship Id="rId445" Type="http://schemas.openxmlformats.org/officeDocument/2006/relationships/tags" Target="../tags/tag3443.xml"/><Relationship Id="rId23" Type="http://schemas.openxmlformats.org/officeDocument/2006/relationships/tags" Target="../tags/tag3021.xml"/><Relationship Id="rId119" Type="http://schemas.openxmlformats.org/officeDocument/2006/relationships/tags" Target="../tags/tag3117.xml"/><Relationship Id="rId270" Type="http://schemas.openxmlformats.org/officeDocument/2006/relationships/tags" Target="../tags/tag3268.xml"/><Relationship Id="rId291" Type="http://schemas.openxmlformats.org/officeDocument/2006/relationships/tags" Target="../tags/tag3289.xml"/><Relationship Id="rId305" Type="http://schemas.openxmlformats.org/officeDocument/2006/relationships/tags" Target="../tags/tag3303.xml"/><Relationship Id="rId326" Type="http://schemas.openxmlformats.org/officeDocument/2006/relationships/tags" Target="../tags/tag3324.xml"/><Relationship Id="rId347" Type="http://schemas.openxmlformats.org/officeDocument/2006/relationships/tags" Target="../tags/tag3345.xml"/><Relationship Id="rId44" Type="http://schemas.openxmlformats.org/officeDocument/2006/relationships/tags" Target="../tags/tag3042.xml"/><Relationship Id="rId65" Type="http://schemas.openxmlformats.org/officeDocument/2006/relationships/tags" Target="../tags/tag3063.xml"/><Relationship Id="rId86" Type="http://schemas.openxmlformats.org/officeDocument/2006/relationships/tags" Target="../tags/tag3084.xml"/><Relationship Id="rId130" Type="http://schemas.openxmlformats.org/officeDocument/2006/relationships/tags" Target="../tags/tag3128.xml"/><Relationship Id="rId151" Type="http://schemas.openxmlformats.org/officeDocument/2006/relationships/tags" Target="../tags/tag3149.xml"/><Relationship Id="rId368" Type="http://schemas.openxmlformats.org/officeDocument/2006/relationships/tags" Target="../tags/tag3366.xml"/><Relationship Id="rId389" Type="http://schemas.openxmlformats.org/officeDocument/2006/relationships/tags" Target="../tags/tag3387.xml"/><Relationship Id="rId172" Type="http://schemas.openxmlformats.org/officeDocument/2006/relationships/tags" Target="../tags/tag3170.xml"/><Relationship Id="rId193" Type="http://schemas.openxmlformats.org/officeDocument/2006/relationships/tags" Target="../tags/tag3191.xml"/><Relationship Id="rId207" Type="http://schemas.openxmlformats.org/officeDocument/2006/relationships/tags" Target="../tags/tag3205.xml"/><Relationship Id="rId228" Type="http://schemas.openxmlformats.org/officeDocument/2006/relationships/tags" Target="../tags/tag3226.xml"/><Relationship Id="rId249" Type="http://schemas.openxmlformats.org/officeDocument/2006/relationships/tags" Target="../tags/tag3247.xml"/><Relationship Id="rId414" Type="http://schemas.openxmlformats.org/officeDocument/2006/relationships/tags" Target="../tags/tag3412.xml"/><Relationship Id="rId435" Type="http://schemas.openxmlformats.org/officeDocument/2006/relationships/tags" Target="../tags/tag3433.xml"/><Relationship Id="rId13" Type="http://schemas.openxmlformats.org/officeDocument/2006/relationships/tags" Target="../tags/tag3011.xml"/><Relationship Id="rId109" Type="http://schemas.openxmlformats.org/officeDocument/2006/relationships/tags" Target="../tags/tag3107.xml"/><Relationship Id="rId260" Type="http://schemas.openxmlformats.org/officeDocument/2006/relationships/tags" Target="../tags/tag3258.xml"/><Relationship Id="rId281" Type="http://schemas.openxmlformats.org/officeDocument/2006/relationships/tags" Target="../tags/tag3279.xml"/><Relationship Id="rId316" Type="http://schemas.openxmlformats.org/officeDocument/2006/relationships/tags" Target="../tags/tag3314.xml"/><Relationship Id="rId337" Type="http://schemas.openxmlformats.org/officeDocument/2006/relationships/tags" Target="../tags/tag3335.xml"/><Relationship Id="rId34" Type="http://schemas.openxmlformats.org/officeDocument/2006/relationships/tags" Target="../tags/tag3032.xml"/><Relationship Id="rId55" Type="http://schemas.openxmlformats.org/officeDocument/2006/relationships/tags" Target="../tags/tag3053.xml"/><Relationship Id="rId76" Type="http://schemas.openxmlformats.org/officeDocument/2006/relationships/tags" Target="../tags/tag3074.xml"/><Relationship Id="rId97" Type="http://schemas.openxmlformats.org/officeDocument/2006/relationships/tags" Target="../tags/tag3095.xml"/><Relationship Id="rId120" Type="http://schemas.openxmlformats.org/officeDocument/2006/relationships/tags" Target="../tags/tag3118.xml"/><Relationship Id="rId141" Type="http://schemas.openxmlformats.org/officeDocument/2006/relationships/tags" Target="../tags/tag3139.xml"/><Relationship Id="rId358" Type="http://schemas.openxmlformats.org/officeDocument/2006/relationships/tags" Target="../tags/tag3356.xml"/><Relationship Id="rId379" Type="http://schemas.openxmlformats.org/officeDocument/2006/relationships/tags" Target="../tags/tag3377.xml"/><Relationship Id="rId7" Type="http://schemas.openxmlformats.org/officeDocument/2006/relationships/tags" Target="../tags/tag3005.xml"/><Relationship Id="rId162" Type="http://schemas.openxmlformats.org/officeDocument/2006/relationships/tags" Target="../tags/tag3160.xml"/><Relationship Id="rId183" Type="http://schemas.openxmlformats.org/officeDocument/2006/relationships/tags" Target="../tags/tag3181.xml"/><Relationship Id="rId218" Type="http://schemas.openxmlformats.org/officeDocument/2006/relationships/tags" Target="../tags/tag3216.xml"/><Relationship Id="rId239" Type="http://schemas.openxmlformats.org/officeDocument/2006/relationships/tags" Target="../tags/tag3237.xml"/><Relationship Id="rId390" Type="http://schemas.openxmlformats.org/officeDocument/2006/relationships/tags" Target="../tags/tag3388.xml"/><Relationship Id="rId404" Type="http://schemas.openxmlformats.org/officeDocument/2006/relationships/tags" Target="../tags/tag3402.xml"/><Relationship Id="rId425" Type="http://schemas.openxmlformats.org/officeDocument/2006/relationships/tags" Target="../tags/tag3423.xml"/><Relationship Id="rId446" Type="http://schemas.openxmlformats.org/officeDocument/2006/relationships/tags" Target="../tags/tag3444.xml"/><Relationship Id="rId250" Type="http://schemas.openxmlformats.org/officeDocument/2006/relationships/tags" Target="../tags/tag3248.xml"/><Relationship Id="rId271" Type="http://schemas.openxmlformats.org/officeDocument/2006/relationships/tags" Target="../tags/tag3269.xml"/><Relationship Id="rId292" Type="http://schemas.openxmlformats.org/officeDocument/2006/relationships/tags" Target="../tags/tag3290.xml"/><Relationship Id="rId306" Type="http://schemas.openxmlformats.org/officeDocument/2006/relationships/tags" Target="../tags/tag3304.xml"/><Relationship Id="rId24" Type="http://schemas.openxmlformats.org/officeDocument/2006/relationships/tags" Target="../tags/tag3022.xml"/><Relationship Id="rId45" Type="http://schemas.openxmlformats.org/officeDocument/2006/relationships/tags" Target="../tags/tag3043.xml"/><Relationship Id="rId66" Type="http://schemas.openxmlformats.org/officeDocument/2006/relationships/tags" Target="../tags/tag3064.xml"/><Relationship Id="rId87" Type="http://schemas.openxmlformats.org/officeDocument/2006/relationships/tags" Target="../tags/tag3085.xml"/><Relationship Id="rId110" Type="http://schemas.openxmlformats.org/officeDocument/2006/relationships/tags" Target="../tags/tag3108.xml"/><Relationship Id="rId131" Type="http://schemas.openxmlformats.org/officeDocument/2006/relationships/tags" Target="../tags/tag3129.xml"/><Relationship Id="rId327" Type="http://schemas.openxmlformats.org/officeDocument/2006/relationships/tags" Target="../tags/tag3325.xml"/><Relationship Id="rId348" Type="http://schemas.openxmlformats.org/officeDocument/2006/relationships/tags" Target="../tags/tag3346.xml"/><Relationship Id="rId369" Type="http://schemas.openxmlformats.org/officeDocument/2006/relationships/tags" Target="../tags/tag3367.xml"/><Relationship Id="rId152" Type="http://schemas.openxmlformats.org/officeDocument/2006/relationships/tags" Target="../tags/tag3150.xml"/><Relationship Id="rId173" Type="http://schemas.openxmlformats.org/officeDocument/2006/relationships/tags" Target="../tags/tag3171.xml"/><Relationship Id="rId194" Type="http://schemas.openxmlformats.org/officeDocument/2006/relationships/tags" Target="../tags/tag3192.xml"/><Relationship Id="rId208" Type="http://schemas.openxmlformats.org/officeDocument/2006/relationships/tags" Target="../tags/tag3206.xml"/><Relationship Id="rId229" Type="http://schemas.openxmlformats.org/officeDocument/2006/relationships/tags" Target="../tags/tag3227.xml"/><Relationship Id="rId380" Type="http://schemas.openxmlformats.org/officeDocument/2006/relationships/tags" Target="../tags/tag3378.xml"/><Relationship Id="rId415" Type="http://schemas.openxmlformats.org/officeDocument/2006/relationships/tags" Target="../tags/tag3413.xml"/><Relationship Id="rId436" Type="http://schemas.openxmlformats.org/officeDocument/2006/relationships/tags" Target="../tags/tag3434.xml"/><Relationship Id="rId240" Type="http://schemas.openxmlformats.org/officeDocument/2006/relationships/tags" Target="../tags/tag3238.xml"/><Relationship Id="rId261" Type="http://schemas.openxmlformats.org/officeDocument/2006/relationships/tags" Target="../tags/tag3259.xml"/><Relationship Id="rId14" Type="http://schemas.openxmlformats.org/officeDocument/2006/relationships/tags" Target="../tags/tag3012.xml"/><Relationship Id="rId35" Type="http://schemas.openxmlformats.org/officeDocument/2006/relationships/tags" Target="../tags/tag3033.xml"/><Relationship Id="rId56" Type="http://schemas.openxmlformats.org/officeDocument/2006/relationships/tags" Target="../tags/tag3054.xml"/><Relationship Id="rId77" Type="http://schemas.openxmlformats.org/officeDocument/2006/relationships/tags" Target="../tags/tag3075.xml"/><Relationship Id="rId100" Type="http://schemas.openxmlformats.org/officeDocument/2006/relationships/tags" Target="../tags/tag3098.xml"/><Relationship Id="rId282" Type="http://schemas.openxmlformats.org/officeDocument/2006/relationships/tags" Target="../tags/tag3280.xml"/><Relationship Id="rId317" Type="http://schemas.openxmlformats.org/officeDocument/2006/relationships/tags" Target="../tags/tag3315.xml"/><Relationship Id="rId338" Type="http://schemas.openxmlformats.org/officeDocument/2006/relationships/tags" Target="../tags/tag3336.xml"/><Relationship Id="rId359" Type="http://schemas.openxmlformats.org/officeDocument/2006/relationships/tags" Target="../tags/tag3357.xml"/><Relationship Id="rId8" Type="http://schemas.openxmlformats.org/officeDocument/2006/relationships/tags" Target="../tags/tag3006.xml"/><Relationship Id="rId98" Type="http://schemas.openxmlformats.org/officeDocument/2006/relationships/tags" Target="../tags/tag3096.xml"/><Relationship Id="rId121" Type="http://schemas.openxmlformats.org/officeDocument/2006/relationships/tags" Target="../tags/tag3119.xml"/><Relationship Id="rId142" Type="http://schemas.openxmlformats.org/officeDocument/2006/relationships/tags" Target="../tags/tag3140.xml"/><Relationship Id="rId163" Type="http://schemas.openxmlformats.org/officeDocument/2006/relationships/tags" Target="../tags/tag3161.xml"/><Relationship Id="rId184" Type="http://schemas.openxmlformats.org/officeDocument/2006/relationships/tags" Target="../tags/tag3182.xml"/><Relationship Id="rId219" Type="http://schemas.openxmlformats.org/officeDocument/2006/relationships/tags" Target="../tags/tag3217.xml"/><Relationship Id="rId370" Type="http://schemas.openxmlformats.org/officeDocument/2006/relationships/tags" Target="../tags/tag3368.xml"/><Relationship Id="rId391" Type="http://schemas.openxmlformats.org/officeDocument/2006/relationships/tags" Target="../tags/tag3389.xml"/><Relationship Id="rId405" Type="http://schemas.openxmlformats.org/officeDocument/2006/relationships/tags" Target="../tags/tag3403.xml"/><Relationship Id="rId426" Type="http://schemas.openxmlformats.org/officeDocument/2006/relationships/tags" Target="../tags/tag3424.xml"/><Relationship Id="rId447" Type="http://schemas.openxmlformats.org/officeDocument/2006/relationships/tags" Target="../tags/tag3445.xml"/><Relationship Id="rId230" Type="http://schemas.openxmlformats.org/officeDocument/2006/relationships/tags" Target="../tags/tag3228.xml"/><Relationship Id="rId251" Type="http://schemas.openxmlformats.org/officeDocument/2006/relationships/tags" Target="../tags/tag3249.xml"/><Relationship Id="rId25" Type="http://schemas.openxmlformats.org/officeDocument/2006/relationships/tags" Target="../tags/tag3023.xml"/><Relationship Id="rId46" Type="http://schemas.openxmlformats.org/officeDocument/2006/relationships/tags" Target="../tags/tag3044.xml"/><Relationship Id="rId67" Type="http://schemas.openxmlformats.org/officeDocument/2006/relationships/tags" Target="../tags/tag3065.xml"/><Relationship Id="rId272" Type="http://schemas.openxmlformats.org/officeDocument/2006/relationships/tags" Target="../tags/tag3270.xml"/><Relationship Id="rId293" Type="http://schemas.openxmlformats.org/officeDocument/2006/relationships/tags" Target="../tags/tag3291.xml"/><Relationship Id="rId307" Type="http://schemas.openxmlformats.org/officeDocument/2006/relationships/tags" Target="../tags/tag3305.xml"/><Relationship Id="rId328" Type="http://schemas.openxmlformats.org/officeDocument/2006/relationships/tags" Target="../tags/tag3326.xml"/><Relationship Id="rId349" Type="http://schemas.openxmlformats.org/officeDocument/2006/relationships/tags" Target="../tags/tag3347.xml"/><Relationship Id="rId88" Type="http://schemas.openxmlformats.org/officeDocument/2006/relationships/tags" Target="../tags/tag3086.xml"/><Relationship Id="rId111" Type="http://schemas.openxmlformats.org/officeDocument/2006/relationships/tags" Target="../tags/tag3109.xml"/><Relationship Id="rId132" Type="http://schemas.openxmlformats.org/officeDocument/2006/relationships/tags" Target="../tags/tag3130.xml"/><Relationship Id="rId153" Type="http://schemas.openxmlformats.org/officeDocument/2006/relationships/tags" Target="../tags/tag3151.xml"/><Relationship Id="rId174" Type="http://schemas.openxmlformats.org/officeDocument/2006/relationships/tags" Target="../tags/tag3172.xml"/><Relationship Id="rId195" Type="http://schemas.openxmlformats.org/officeDocument/2006/relationships/tags" Target="../tags/tag3193.xml"/><Relationship Id="rId209" Type="http://schemas.openxmlformats.org/officeDocument/2006/relationships/tags" Target="../tags/tag3207.xml"/><Relationship Id="rId360" Type="http://schemas.openxmlformats.org/officeDocument/2006/relationships/tags" Target="../tags/tag3358.xml"/><Relationship Id="rId381" Type="http://schemas.openxmlformats.org/officeDocument/2006/relationships/tags" Target="../tags/tag3379.xml"/><Relationship Id="rId416" Type="http://schemas.openxmlformats.org/officeDocument/2006/relationships/tags" Target="../tags/tag3414.xml"/><Relationship Id="rId220" Type="http://schemas.openxmlformats.org/officeDocument/2006/relationships/tags" Target="../tags/tag3218.xml"/><Relationship Id="rId241" Type="http://schemas.openxmlformats.org/officeDocument/2006/relationships/tags" Target="../tags/tag3239.xml"/><Relationship Id="rId437" Type="http://schemas.openxmlformats.org/officeDocument/2006/relationships/tags" Target="../tags/tag3435.xml"/><Relationship Id="rId15" Type="http://schemas.openxmlformats.org/officeDocument/2006/relationships/tags" Target="../tags/tag3013.xml"/><Relationship Id="rId36" Type="http://schemas.openxmlformats.org/officeDocument/2006/relationships/tags" Target="../tags/tag3034.xml"/><Relationship Id="rId57" Type="http://schemas.openxmlformats.org/officeDocument/2006/relationships/tags" Target="../tags/tag3055.xml"/><Relationship Id="rId262" Type="http://schemas.openxmlformats.org/officeDocument/2006/relationships/tags" Target="../tags/tag3260.xml"/><Relationship Id="rId283" Type="http://schemas.openxmlformats.org/officeDocument/2006/relationships/tags" Target="../tags/tag3281.xml"/><Relationship Id="rId318" Type="http://schemas.openxmlformats.org/officeDocument/2006/relationships/tags" Target="../tags/tag3316.xml"/><Relationship Id="rId339" Type="http://schemas.openxmlformats.org/officeDocument/2006/relationships/tags" Target="../tags/tag3337.xml"/><Relationship Id="rId78" Type="http://schemas.openxmlformats.org/officeDocument/2006/relationships/tags" Target="../tags/tag3076.xml"/><Relationship Id="rId99" Type="http://schemas.openxmlformats.org/officeDocument/2006/relationships/tags" Target="../tags/tag3097.xml"/><Relationship Id="rId101" Type="http://schemas.openxmlformats.org/officeDocument/2006/relationships/tags" Target="../tags/tag3099.xml"/><Relationship Id="rId122" Type="http://schemas.openxmlformats.org/officeDocument/2006/relationships/tags" Target="../tags/tag3120.xml"/><Relationship Id="rId143" Type="http://schemas.openxmlformats.org/officeDocument/2006/relationships/tags" Target="../tags/tag3141.xml"/><Relationship Id="rId164" Type="http://schemas.openxmlformats.org/officeDocument/2006/relationships/tags" Target="../tags/tag3162.xml"/><Relationship Id="rId185" Type="http://schemas.openxmlformats.org/officeDocument/2006/relationships/tags" Target="../tags/tag3183.xml"/><Relationship Id="rId350" Type="http://schemas.openxmlformats.org/officeDocument/2006/relationships/tags" Target="../tags/tag3348.xml"/><Relationship Id="rId371" Type="http://schemas.openxmlformats.org/officeDocument/2006/relationships/tags" Target="../tags/tag3369.xml"/><Relationship Id="rId406" Type="http://schemas.openxmlformats.org/officeDocument/2006/relationships/tags" Target="../tags/tag3404.xml"/><Relationship Id="rId9" Type="http://schemas.openxmlformats.org/officeDocument/2006/relationships/tags" Target="../tags/tag3007.xml"/><Relationship Id="rId210" Type="http://schemas.openxmlformats.org/officeDocument/2006/relationships/tags" Target="../tags/tag3208.xml"/><Relationship Id="rId392" Type="http://schemas.openxmlformats.org/officeDocument/2006/relationships/tags" Target="../tags/tag3390.xml"/><Relationship Id="rId427" Type="http://schemas.openxmlformats.org/officeDocument/2006/relationships/tags" Target="../tags/tag3425.xml"/><Relationship Id="rId448" Type="http://schemas.openxmlformats.org/officeDocument/2006/relationships/tags" Target="../tags/tag3446.xml"/><Relationship Id="rId26" Type="http://schemas.openxmlformats.org/officeDocument/2006/relationships/tags" Target="../tags/tag3024.xml"/><Relationship Id="rId231" Type="http://schemas.openxmlformats.org/officeDocument/2006/relationships/tags" Target="../tags/tag3229.xml"/><Relationship Id="rId252" Type="http://schemas.openxmlformats.org/officeDocument/2006/relationships/tags" Target="../tags/tag3250.xml"/><Relationship Id="rId273" Type="http://schemas.openxmlformats.org/officeDocument/2006/relationships/tags" Target="../tags/tag3271.xml"/><Relationship Id="rId294" Type="http://schemas.openxmlformats.org/officeDocument/2006/relationships/tags" Target="../tags/tag3292.xml"/><Relationship Id="rId308" Type="http://schemas.openxmlformats.org/officeDocument/2006/relationships/tags" Target="../tags/tag3306.xml"/><Relationship Id="rId329" Type="http://schemas.openxmlformats.org/officeDocument/2006/relationships/tags" Target="../tags/tag3327.xml"/><Relationship Id="rId47" Type="http://schemas.openxmlformats.org/officeDocument/2006/relationships/tags" Target="../tags/tag3045.xml"/><Relationship Id="rId68" Type="http://schemas.openxmlformats.org/officeDocument/2006/relationships/tags" Target="../tags/tag3066.xml"/><Relationship Id="rId89" Type="http://schemas.openxmlformats.org/officeDocument/2006/relationships/tags" Target="../tags/tag3087.xml"/><Relationship Id="rId112" Type="http://schemas.openxmlformats.org/officeDocument/2006/relationships/tags" Target="../tags/tag3110.xml"/><Relationship Id="rId133" Type="http://schemas.openxmlformats.org/officeDocument/2006/relationships/tags" Target="../tags/tag3131.xml"/><Relationship Id="rId154" Type="http://schemas.openxmlformats.org/officeDocument/2006/relationships/tags" Target="../tags/tag3152.xml"/><Relationship Id="rId175" Type="http://schemas.openxmlformats.org/officeDocument/2006/relationships/tags" Target="../tags/tag3173.xml"/><Relationship Id="rId340" Type="http://schemas.openxmlformats.org/officeDocument/2006/relationships/tags" Target="../tags/tag3338.xml"/><Relationship Id="rId361" Type="http://schemas.openxmlformats.org/officeDocument/2006/relationships/tags" Target="../tags/tag3359.xml"/><Relationship Id="rId196" Type="http://schemas.openxmlformats.org/officeDocument/2006/relationships/tags" Target="../tags/tag3194.xml"/><Relationship Id="rId200" Type="http://schemas.openxmlformats.org/officeDocument/2006/relationships/tags" Target="../tags/tag3198.xml"/><Relationship Id="rId382" Type="http://schemas.openxmlformats.org/officeDocument/2006/relationships/tags" Target="../tags/tag3380.xml"/><Relationship Id="rId417" Type="http://schemas.openxmlformats.org/officeDocument/2006/relationships/tags" Target="../tags/tag3415.xml"/><Relationship Id="rId438" Type="http://schemas.openxmlformats.org/officeDocument/2006/relationships/tags" Target="../tags/tag3436.xml"/><Relationship Id="rId16" Type="http://schemas.openxmlformats.org/officeDocument/2006/relationships/tags" Target="../tags/tag3014.xml"/><Relationship Id="rId221" Type="http://schemas.openxmlformats.org/officeDocument/2006/relationships/tags" Target="../tags/tag3219.xml"/><Relationship Id="rId242" Type="http://schemas.openxmlformats.org/officeDocument/2006/relationships/tags" Target="../tags/tag3240.xml"/><Relationship Id="rId263" Type="http://schemas.openxmlformats.org/officeDocument/2006/relationships/tags" Target="../tags/tag3261.xml"/><Relationship Id="rId284" Type="http://schemas.openxmlformats.org/officeDocument/2006/relationships/tags" Target="../tags/tag3282.xml"/><Relationship Id="rId319" Type="http://schemas.openxmlformats.org/officeDocument/2006/relationships/tags" Target="../tags/tag3317.xml"/><Relationship Id="rId37" Type="http://schemas.openxmlformats.org/officeDocument/2006/relationships/tags" Target="../tags/tag3035.xml"/><Relationship Id="rId58" Type="http://schemas.openxmlformats.org/officeDocument/2006/relationships/tags" Target="../tags/tag3056.xml"/><Relationship Id="rId79" Type="http://schemas.openxmlformats.org/officeDocument/2006/relationships/tags" Target="../tags/tag3077.xml"/><Relationship Id="rId102" Type="http://schemas.openxmlformats.org/officeDocument/2006/relationships/tags" Target="../tags/tag3100.xml"/><Relationship Id="rId123" Type="http://schemas.openxmlformats.org/officeDocument/2006/relationships/tags" Target="../tags/tag3121.xml"/><Relationship Id="rId144" Type="http://schemas.openxmlformats.org/officeDocument/2006/relationships/tags" Target="../tags/tag3142.xml"/><Relationship Id="rId330" Type="http://schemas.openxmlformats.org/officeDocument/2006/relationships/tags" Target="../tags/tag3328.xml"/><Relationship Id="rId90" Type="http://schemas.openxmlformats.org/officeDocument/2006/relationships/tags" Target="../tags/tag3088.xml"/><Relationship Id="rId165" Type="http://schemas.openxmlformats.org/officeDocument/2006/relationships/tags" Target="../tags/tag3163.xml"/><Relationship Id="rId186" Type="http://schemas.openxmlformats.org/officeDocument/2006/relationships/tags" Target="../tags/tag3184.xml"/><Relationship Id="rId351" Type="http://schemas.openxmlformats.org/officeDocument/2006/relationships/tags" Target="../tags/tag3349.xml"/><Relationship Id="rId372" Type="http://schemas.openxmlformats.org/officeDocument/2006/relationships/tags" Target="../tags/tag3370.xml"/><Relationship Id="rId393" Type="http://schemas.openxmlformats.org/officeDocument/2006/relationships/tags" Target="../tags/tag3391.xml"/><Relationship Id="rId407" Type="http://schemas.openxmlformats.org/officeDocument/2006/relationships/tags" Target="../tags/tag3405.xml"/><Relationship Id="rId428" Type="http://schemas.openxmlformats.org/officeDocument/2006/relationships/tags" Target="../tags/tag3426.xml"/><Relationship Id="rId449" Type="http://schemas.openxmlformats.org/officeDocument/2006/relationships/slideLayout" Target="../slideLayouts/slideLayout12.xml"/><Relationship Id="rId211" Type="http://schemas.openxmlformats.org/officeDocument/2006/relationships/tags" Target="../tags/tag3209.xml"/><Relationship Id="rId232" Type="http://schemas.openxmlformats.org/officeDocument/2006/relationships/tags" Target="../tags/tag3230.xml"/><Relationship Id="rId253" Type="http://schemas.openxmlformats.org/officeDocument/2006/relationships/tags" Target="../tags/tag3251.xml"/><Relationship Id="rId274" Type="http://schemas.openxmlformats.org/officeDocument/2006/relationships/tags" Target="../tags/tag3272.xml"/><Relationship Id="rId295" Type="http://schemas.openxmlformats.org/officeDocument/2006/relationships/tags" Target="../tags/tag3293.xml"/><Relationship Id="rId309" Type="http://schemas.openxmlformats.org/officeDocument/2006/relationships/tags" Target="../tags/tag3307.xml"/><Relationship Id="rId27" Type="http://schemas.openxmlformats.org/officeDocument/2006/relationships/tags" Target="../tags/tag3025.xml"/><Relationship Id="rId48" Type="http://schemas.openxmlformats.org/officeDocument/2006/relationships/tags" Target="../tags/tag3046.xml"/><Relationship Id="rId69" Type="http://schemas.openxmlformats.org/officeDocument/2006/relationships/tags" Target="../tags/tag3067.xml"/><Relationship Id="rId113" Type="http://schemas.openxmlformats.org/officeDocument/2006/relationships/tags" Target="../tags/tag3111.xml"/><Relationship Id="rId134" Type="http://schemas.openxmlformats.org/officeDocument/2006/relationships/tags" Target="../tags/tag3132.xml"/><Relationship Id="rId320" Type="http://schemas.openxmlformats.org/officeDocument/2006/relationships/tags" Target="../tags/tag3318.xml"/><Relationship Id="rId80" Type="http://schemas.openxmlformats.org/officeDocument/2006/relationships/tags" Target="../tags/tag3078.xml"/><Relationship Id="rId155" Type="http://schemas.openxmlformats.org/officeDocument/2006/relationships/tags" Target="../tags/tag3153.xml"/><Relationship Id="rId176" Type="http://schemas.openxmlformats.org/officeDocument/2006/relationships/tags" Target="../tags/tag3174.xml"/><Relationship Id="rId197" Type="http://schemas.openxmlformats.org/officeDocument/2006/relationships/tags" Target="../tags/tag3195.xml"/><Relationship Id="rId341" Type="http://schemas.openxmlformats.org/officeDocument/2006/relationships/tags" Target="../tags/tag3339.xml"/><Relationship Id="rId362" Type="http://schemas.openxmlformats.org/officeDocument/2006/relationships/tags" Target="../tags/tag3360.xml"/><Relationship Id="rId383" Type="http://schemas.openxmlformats.org/officeDocument/2006/relationships/tags" Target="../tags/tag3381.xml"/><Relationship Id="rId418" Type="http://schemas.openxmlformats.org/officeDocument/2006/relationships/tags" Target="../tags/tag3416.xml"/><Relationship Id="rId439" Type="http://schemas.openxmlformats.org/officeDocument/2006/relationships/tags" Target="../tags/tag3437.xml"/><Relationship Id="rId201" Type="http://schemas.openxmlformats.org/officeDocument/2006/relationships/tags" Target="../tags/tag3199.xml"/><Relationship Id="rId222" Type="http://schemas.openxmlformats.org/officeDocument/2006/relationships/tags" Target="../tags/tag3220.xml"/><Relationship Id="rId243" Type="http://schemas.openxmlformats.org/officeDocument/2006/relationships/tags" Target="../tags/tag3241.xml"/><Relationship Id="rId264" Type="http://schemas.openxmlformats.org/officeDocument/2006/relationships/tags" Target="../tags/tag3262.xml"/><Relationship Id="rId285" Type="http://schemas.openxmlformats.org/officeDocument/2006/relationships/tags" Target="../tags/tag3283.xml"/><Relationship Id="rId17" Type="http://schemas.openxmlformats.org/officeDocument/2006/relationships/tags" Target="../tags/tag3015.xml"/><Relationship Id="rId38" Type="http://schemas.openxmlformats.org/officeDocument/2006/relationships/tags" Target="../tags/tag3036.xml"/><Relationship Id="rId59" Type="http://schemas.openxmlformats.org/officeDocument/2006/relationships/tags" Target="../tags/tag3057.xml"/><Relationship Id="rId103" Type="http://schemas.openxmlformats.org/officeDocument/2006/relationships/tags" Target="../tags/tag3101.xml"/><Relationship Id="rId124" Type="http://schemas.openxmlformats.org/officeDocument/2006/relationships/tags" Target="../tags/tag3122.xml"/><Relationship Id="rId310" Type="http://schemas.openxmlformats.org/officeDocument/2006/relationships/tags" Target="../tags/tag3308.xml"/><Relationship Id="rId70" Type="http://schemas.openxmlformats.org/officeDocument/2006/relationships/tags" Target="../tags/tag3068.xml"/><Relationship Id="rId91" Type="http://schemas.openxmlformats.org/officeDocument/2006/relationships/tags" Target="../tags/tag3089.xml"/><Relationship Id="rId145" Type="http://schemas.openxmlformats.org/officeDocument/2006/relationships/tags" Target="../tags/tag3143.xml"/><Relationship Id="rId166" Type="http://schemas.openxmlformats.org/officeDocument/2006/relationships/tags" Target="../tags/tag3164.xml"/><Relationship Id="rId187" Type="http://schemas.openxmlformats.org/officeDocument/2006/relationships/tags" Target="../tags/tag3185.xml"/><Relationship Id="rId331" Type="http://schemas.openxmlformats.org/officeDocument/2006/relationships/tags" Target="../tags/tag3329.xml"/><Relationship Id="rId352" Type="http://schemas.openxmlformats.org/officeDocument/2006/relationships/tags" Target="../tags/tag3350.xml"/><Relationship Id="rId373" Type="http://schemas.openxmlformats.org/officeDocument/2006/relationships/tags" Target="../tags/tag3371.xml"/><Relationship Id="rId394" Type="http://schemas.openxmlformats.org/officeDocument/2006/relationships/tags" Target="../tags/tag3392.xml"/><Relationship Id="rId408" Type="http://schemas.openxmlformats.org/officeDocument/2006/relationships/tags" Target="../tags/tag3406.xml"/><Relationship Id="rId429" Type="http://schemas.openxmlformats.org/officeDocument/2006/relationships/tags" Target="../tags/tag3427.xml"/><Relationship Id="rId1" Type="http://schemas.openxmlformats.org/officeDocument/2006/relationships/tags" Target="../tags/tag2999.xml"/><Relationship Id="rId212" Type="http://schemas.openxmlformats.org/officeDocument/2006/relationships/tags" Target="../tags/tag3210.xml"/><Relationship Id="rId233" Type="http://schemas.openxmlformats.org/officeDocument/2006/relationships/tags" Target="../tags/tag3231.xml"/><Relationship Id="rId254" Type="http://schemas.openxmlformats.org/officeDocument/2006/relationships/tags" Target="../tags/tag3252.xml"/><Relationship Id="rId440" Type="http://schemas.openxmlformats.org/officeDocument/2006/relationships/tags" Target="../tags/tag3438.xml"/><Relationship Id="rId28" Type="http://schemas.openxmlformats.org/officeDocument/2006/relationships/tags" Target="../tags/tag3026.xml"/><Relationship Id="rId49" Type="http://schemas.openxmlformats.org/officeDocument/2006/relationships/tags" Target="../tags/tag3047.xml"/><Relationship Id="rId114" Type="http://schemas.openxmlformats.org/officeDocument/2006/relationships/tags" Target="../tags/tag3112.xml"/><Relationship Id="rId275" Type="http://schemas.openxmlformats.org/officeDocument/2006/relationships/tags" Target="../tags/tag3273.xml"/><Relationship Id="rId296" Type="http://schemas.openxmlformats.org/officeDocument/2006/relationships/tags" Target="../tags/tag3294.xml"/><Relationship Id="rId300" Type="http://schemas.openxmlformats.org/officeDocument/2006/relationships/tags" Target="../tags/tag3298.xml"/><Relationship Id="rId60" Type="http://schemas.openxmlformats.org/officeDocument/2006/relationships/tags" Target="../tags/tag3058.xml"/><Relationship Id="rId81" Type="http://schemas.openxmlformats.org/officeDocument/2006/relationships/tags" Target="../tags/tag3079.xml"/><Relationship Id="rId135" Type="http://schemas.openxmlformats.org/officeDocument/2006/relationships/tags" Target="../tags/tag3133.xml"/><Relationship Id="rId156" Type="http://schemas.openxmlformats.org/officeDocument/2006/relationships/tags" Target="../tags/tag3154.xml"/><Relationship Id="rId177" Type="http://schemas.openxmlformats.org/officeDocument/2006/relationships/tags" Target="../tags/tag3175.xml"/><Relationship Id="rId198" Type="http://schemas.openxmlformats.org/officeDocument/2006/relationships/tags" Target="../tags/tag3196.xml"/><Relationship Id="rId321" Type="http://schemas.openxmlformats.org/officeDocument/2006/relationships/tags" Target="../tags/tag3319.xml"/><Relationship Id="rId342" Type="http://schemas.openxmlformats.org/officeDocument/2006/relationships/tags" Target="../tags/tag3340.xml"/><Relationship Id="rId363" Type="http://schemas.openxmlformats.org/officeDocument/2006/relationships/tags" Target="../tags/tag3361.xml"/><Relationship Id="rId384" Type="http://schemas.openxmlformats.org/officeDocument/2006/relationships/tags" Target="../tags/tag3382.xml"/><Relationship Id="rId419" Type="http://schemas.openxmlformats.org/officeDocument/2006/relationships/tags" Target="../tags/tag3417.xml"/><Relationship Id="rId202" Type="http://schemas.openxmlformats.org/officeDocument/2006/relationships/tags" Target="../tags/tag3200.xml"/><Relationship Id="rId223" Type="http://schemas.openxmlformats.org/officeDocument/2006/relationships/tags" Target="../tags/tag3221.xml"/><Relationship Id="rId244" Type="http://schemas.openxmlformats.org/officeDocument/2006/relationships/tags" Target="../tags/tag3242.xml"/><Relationship Id="rId430" Type="http://schemas.openxmlformats.org/officeDocument/2006/relationships/tags" Target="../tags/tag3428.xml"/><Relationship Id="rId18" Type="http://schemas.openxmlformats.org/officeDocument/2006/relationships/tags" Target="../tags/tag3016.xml"/><Relationship Id="rId39" Type="http://schemas.openxmlformats.org/officeDocument/2006/relationships/tags" Target="../tags/tag3037.xml"/><Relationship Id="rId265" Type="http://schemas.openxmlformats.org/officeDocument/2006/relationships/tags" Target="../tags/tag3263.xml"/><Relationship Id="rId286" Type="http://schemas.openxmlformats.org/officeDocument/2006/relationships/tags" Target="../tags/tag3284.xml"/><Relationship Id="rId50" Type="http://schemas.openxmlformats.org/officeDocument/2006/relationships/tags" Target="../tags/tag3048.xml"/><Relationship Id="rId104" Type="http://schemas.openxmlformats.org/officeDocument/2006/relationships/tags" Target="../tags/tag3102.xml"/><Relationship Id="rId125" Type="http://schemas.openxmlformats.org/officeDocument/2006/relationships/tags" Target="../tags/tag3123.xml"/><Relationship Id="rId146" Type="http://schemas.openxmlformats.org/officeDocument/2006/relationships/tags" Target="../tags/tag3144.xml"/><Relationship Id="rId167" Type="http://schemas.openxmlformats.org/officeDocument/2006/relationships/tags" Target="../tags/tag3165.xml"/><Relationship Id="rId188" Type="http://schemas.openxmlformats.org/officeDocument/2006/relationships/tags" Target="../tags/tag3186.xml"/><Relationship Id="rId311" Type="http://schemas.openxmlformats.org/officeDocument/2006/relationships/tags" Target="../tags/tag3309.xml"/><Relationship Id="rId332" Type="http://schemas.openxmlformats.org/officeDocument/2006/relationships/tags" Target="../tags/tag3330.xml"/><Relationship Id="rId353" Type="http://schemas.openxmlformats.org/officeDocument/2006/relationships/tags" Target="../tags/tag3351.xml"/><Relationship Id="rId374" Type="http://schemas.openxmlformats.org/officeDocument/2006/relationships/tags" Target="../tags/tag3372.xml"/><Relationship Id="rId395" Type="http://schemas.openxmlformats.org/officeDocument/2006/relationships/tags" Target="../tags/tag3393.xml"/><Relationship Id="rId409" Type="http://schemas.openxmlformats.org/officeDocument/2006/relationships/tags" Target="../tags/tag3407.xml"/><Relationship Id="rId71" Type="http://schemas.openxmlformats.org/officeDocument/2006/relationships/tags" Target="../tags/tag3069.xml"/><Relationship Id="rId92" Type="http://schemas.openxmlformats.org/officeDocument/2006/relationships/tags" Target="../tags/tag3090.xml"/><Relationship Id="rId213" Type="http://schemas.openxmlformats.org/officeDocument/2006/relationships/tags" Target="../tags/tag3211.xml"/><Relationship Id="rId234" Type="http://schemas.openxmlformats.org/officeDocument/2006/relationships/tags" Target="../tags/tag3232.xml"/><Relationship Id="rId420" Type="http://schemas.openxmlformats.org/officeDocument/2006/relationships/tags" Target="../tags/tag3418.xml"/><Relationship Id="rId2" Type="http://schemas.openxmlformats.org/officeDocument/2006/relationships/tags" Target="../tags/tag3000.xml"/><Relationship Id="rId29" Type="http://schemas.openxmlformats.org/officeDocument/2006/relationships/tags" Target="../tags/tag3027.xml"/><Relationship Id="rId255" Type="http://schemas.openxmlformats.org/officeDocument/2006/relationships/tags" Target="../tags/tag3253.xml"/><Relationship Id="rId276" Type="http://schemas.openxmlformats.org/officeDocument/2006/relationships/tags" Target="../tags/tag3274.xml"/><Relationship Id="rId297" Type="http://schemas.openxmlformats.org/officeDocument/2006/relationships/tags" Target="../tags/tag3295.xml"/><Relationship Id="rId441" Type="http://schemas.openxmlformats.org/officeDocument/2006/relationships/tags" Target="../tags/tag3439.xml"/><Relationship Id="rId40" Type="http://schemas.openxmlformats.org/officeDocument/2006/relationships/tags" Target="../tags/tag3038.xml"/><Relationship Id="rId115" Type="http://schemas.openxmlformats.org/officeDocument/2006/relationships/tags" Target="../tags/tag3113.xml"/><Relationship Id="rId136" Type="http://schemas.openxmlformats.org/officeDocument/2006/relationships/tags" Target="../tags/tag3134.xml"/><Relationship Id="rId157" Type="http://schemas.openxmlformats.org/officeDocument/2006/relationships/tags" Target="../tags/tag3155.xml"/><Relationship Id="rId178" Type="http://schemas.openxmlformats.org/officeDocument/2006/relationships/tags" Target="../tags/tag3176.xml"/><Relationship Id="rId301" Type="http://schemas.openxmlformats.org/officeDocument/2006/relationships/tags" Target="../tags/tag3299.xml"/><Relationship Id="rId322" Type="http://schemas.openxmlformats.org/officeDocument/2006/relationships/tags" Target="../tags/tag3320.xml"/><Relationship Id="rId343" Type="http://schemas.openxmlformats.org/officeDocument/2006/relationships/tags" Target="../tags/tag3341.xml"/><Relationship Id="rId364" Type="http://schemas.openxmlformats.org/officeDocument/2006/relationships/tags" Target="../tags/tag3362.xml"/><Relationship Id="rId61" Type="http://schemas.openxmlformats.org/officeDocument/2006/relationships/tags" Target="../tags/tag3059.xml"/><Relationship Id="rId82" Type="http://schemas.openxmlformats.org/officeDocument/2006/relationships/tags" Target="../tags/tag3080.xml"/><Relationship Id="rId199" Type="http://schemas.openxmlformats.org/officeDocument/2006/relationships/tags" Target="../tags/tag3197.xml"/><Relationship Id="rId203" Type="http://schemas.openxmlformats.org/officeDocument/2006/relationships/tags" Target="../tags/tag3201.xml"/><Relationship Id="rId385" Type="http://schemas.openxmlformats.org/officeDocument/2006/relationships/tags" Target="../tags/tag3383.xml"/><Relationship Id="rId19" Type="http://schemas.openxmlformats.org/officeDocument/2006/relationships/tags" Target="../tags/tag3017.xml"/><Relationship Id="rId224" Type="http://schemas.openxmlformats.org/officeDocument/2006/relationships/tags" Target="../tags/tag3222.xml"/><Relationship Id="rId245" Type="http://schemas.openxmlformats.org/officeDocument/2006/relationships/tags" Target="../tags/tag3243.xml"/><Relationship Id="rId266" Type="http://schemas.openxmlformats.org/officeDocument/2006/relationships/tags" Target="../tags/tag3264.xml"/><Relationship Id="rId287" Type="http://schemas.openxmlformats.org/officeDocument/2006/relationships/tags" Target="../tags/tag3285.xml"/><Relationship Id="rId410" Type="http://schemas.openxmlformats.org/officeDocument/2006/relationships/tags" Target="../tags/tag3408.xml"/><Relationship Id="rId431" Type="http://schemas.openxmlformats.org/officeDocument/2006/relationships/tags" Target="../tags/tag3429.xml"/><Relationship Id="rId30" Type="http://schemas.openxmlformats.org/officeDocument/2006/relationships/tags" Target="../tags/tag3028.xml"/><Relationship Id="rId105" Type="http://schemas.openxmlformats.org/officeDocument/2006/relationships/tags" Target="../tags/tag3103.xml"/><Relationship Id="rId126" Type="http://schemas.openxmlformats.org/officeDocument/2006/relationships/tags" Target="../tags/tag3124.xml"/><Relationship Id="rId147" Type="http://schemas.openxmlformats.org/officeDocument/2006/relationships/tags" Target="../tags/tag3145.xml"/><Relationship Id="rId168" Type="http://schemas.openxmlformats.org/officeDocument/2006/relationships/tags" Target="../tags/tag3166.xml"/><Relationship Id="rId312" Type="http://schemas.openxmlformats.org/officeDocument/2006/relationships/tags" Target="../tags/tag3310.xml"/><Relationship Id="rId333" Type="http://schemas.openxmlformats.org/officeDocument/2006/relationships/tags" Target="../tags/tag3331.xml"/><Relationship Id="rId354" Type="http://schemas.openxmlformats.org/officeDocument/2006/relationships/tags" Target="../tags/tag3352.xml"/><Relationship Id="rId51" Type="http://schemas.openxmlformats.org/officeDocument/2006/relationships/tags" Target="../tags/tag3049.xml"/><Relationship Id="rId72" Type="http://schemas.openxmlformats.org/officeDocument/2006/relationships/tags" Target="../tags/tag3070.xml"/><Relationship Id="rId93" Type="http://schemas.openxmlformats.org/officeDocument/2006/relationships/tags" Target="../tags/tag3091.xml"/><Relationship Id="rId189" Type="http://schemas.openxmlformats.org/officeDocument/2006/relationships/tags" Target="../tags/tag3187.xml"/><Relationship Id="rId375" Type="http://schemas.openxmlformats.org/officeDocument/2006/relationships/tags" Target="../tags/tag3373.xml"/><Relationship Id="rId396" Type="http://schemas.openxmlformats.org/officeDocument/2006/relationships/tags" Target="../tags/tag3394.xml"/><Relationship Id="rId3" Type="http://schemas.openxmlformats.org/officeDocument/2006/relationships/tags" Target="../tags/tag3001.xml"/><Relationship Id="rId214" Type="http://schemas.openxmlformats.org/officeDocument/2006/relationships/tags" Target="../tags/tag3212.xml"/><Relationship Id="rId235" Type="http://schemas.openxmlformats.org/officeDocument/2006/relationships/tags" Target="../tags/tag3233.xml"/><Relationship Id="rId256" Type="http://schemas.openxmlformats.org/officeDocument/2006/relationships/tags" Target="../tags/tag3254.xml"/><Relationship Id="rId277" Type="http://schemas.openxmlformats.org/officeDocument/2006/relationships/tags" Target="../tags/tag3275.xml"/><Relationship Id="rId298" Type="http://schemas.openxmlformats.org/officeDocument/2006/relationships/tags" Target="../tags/tag3296.xml"/><Relationship Id="rId400" Type="http://schemas.openxmlformats.org/officeDocument/2006/relationships/tags" Target="../tags/tag3398.xml"/><Relationship Id="rId421" Type="http://schemas.openxmlformats.org/officeDocument/2006/relationships/tags" Target="../tags/tag3419.xml"/><Relationship Id="rId442" Type="http://schemas.openxmlformats.org/officeDocument/2006/relationships/tags" Target="../tags/tag3440.xml"/><Relationship Id="rId116" Type="http://schemas.openxmlformats.org/officeDocument/2006/relationships/tags" Target="../tags/tag3114.xml"/><Relationship Id="rId137" Type="http://schemas.openxmlformats.org/officeDocument/2006/relationships/tags" Target="../tags/tag3135.xml"/><Relationship Id="rId158" Type="http://schemas.openxmlformats.org/officeDocument/2006/relationships/tags" Target="../tags/tag3156.xml"/><Relationship Id="rId302" Type="http://schemas.openxmlformats.org/officeDocument/2006/relationships/tags" Target="../tags/tag3300.xml"/><Relationship Id="rId323" Type="http://schemas.openxmlformats.org/officeDocument/2006/relationships/tags" Target="../tags/tag3321.xml"/><Relationship Id="rId344" Type="http://schemas.openxmlformats.org/officeDocument/2006/relationships/tags" Target="../tags/tag3342.xml"/><Relationship Id="rId20" Type="http://schemas.openxmlformats.org/officeDocument/2006/relationships/tags" Target="../tags/tag3018.xml"/><Relationship Id="rId41" Type="http://schemas.openxmlformats.org/officeDocument/2006/relationships/tags" Target="../tags/tag3039.xml"/><Relationship Id="rId62" Type="http://schemas.openxmlformats.org/officeDocument/2006/relationships/tags" Target="../tags/tag3060.xml"/><Relationship Id="rId83" Type="http://schemas.openxmlformats.org/officeDocument/2006/relationships/tags" Target="../tags/tag3081.xml"/><Relationship Id="rId179" Type="http://schemas.openxmlformats.org/officeDocument/2006/relationships/tags" Target="../tags/tag3177.xml"/><Relationship Id="rId365" Type="http://schemas.openxmlformats.org/officeDocument/2006/relationships/tags" Target="../tags/tag3363.xml"/><Relationship Id="rId386" Type="http://schemas.openxmlformats.org/officeDocument/2006/relationships/tags" Target="../tags/tag3384.xml"/><Relationship Id="rId190" Type="http://schemas.openxmlformats.org/officeDocument/2006/relationships/tags" Target="../tags/tag3188.xml"/><Relationship Id="rId204" Type="http://schemas.openxmlformats.org/officeDocument/2006/relationships/tags" Target="../tags/tag3202.xml"/><Relationship Id="rId225" Type="http://schemas.openxmlformats.org/officeDocument/2006/relationships/tags" Target="../tags/tag3223.xml"/><Relationship Id="rId246" Type="http://schemas.openxmlformats.org/officeDocument/2006/relationships/tags" Target="../tags/tag3244.xml"/><Relationship Id="rId267" Type="http://schemas.openxmlformats.org/officeDocument/2006/relationships/tags" Target="../tags/tag3265.xml"/><Relationship Id="rId288" Type="http://schemas.openxmlformats.org/officeDocument/2006/relationships/tags" Target="../tags/tag3286.xml"/><Relationship Id="rId411" Type="http://schemas.openxmlformats.org/officeDocument/2006/relationships/tags" Target="../tags/tag3409.xml"/><Relationship Id="rId432" Type="http://schemas.openxmlformats.org/officeDocument/2006/relationships/tags" Target="../tags/tag3430.xml"/><Relationship Id="rId106" Type="http://schemas.openxmlformats.org/officeDocument/2006/relationships/tags" Target="../tags/tag3104.xml"/><Relationship Id="rId127" Type="http://schemas.openxmlformats.org/officeDocument/2006/relationships/tags" Target="../tags/tag3125.xml"/><Relationship Id="rId313" Type="http://schemas.openxmlformats.org/officeDocument/2006/relationships/tags" Target="../tags/tag3311.xml"/><Relationship Id="rId10" Type="http://schemas.openxmlformats.org/officeDocument/2006/relationships/tags" Target="../tags/tag3008.xml"/><Relationship Id="rId31" Type="http://schemas.openxmlformats.org/officeDocument/2006/relationships/tags" Target="../tags/tag3029.xml"/><Relationship Id="rId52" Type="http://schemas.openxmlformats.org/officeDocument/2006/relationships/tags" Target="../tags/tag3050.xml"/><Relationship Id="rId73" Type="http://schemas.openxmlformats.org/officeDocument/2006/relationships/tags" Target="../tags/tag3071.xml"/><Relationship Id="rId94" Type="http://schemas.openxmlformats.org/officeDocument/2006/relationships/tags" Target="../tags/tag3092.xml"/><Relationship Id="rId148" Type="http://schemas.openxmlformats.org/officeDocument/2006/relationships/tags" Target="../tags/tag3146.xml"/><Relationship Id="rId169" Type="http://schemas.openxmlformats.org/officeDocument/2006/relationships/tags" Target="../tags/tag3167.xml"/><Relationship Id="rId334" Type="http://schemas.openxmlformats.org/officeDocument/2006/relationships/tags" Target="../tags/tag3332.xml"/><Relationship Id="rId355" Type="http://schemas.openxmlformats.org/officeDocument/2006/relationships/tags" Target="../tags/tag3353.xml"/><Relationship Id="rId376" Type="http://schemas.openxmlformats.org/officeDocument/2006/relationships/tags" Target="../tags/tag3374.xml"/><Relationship Id="rId397" Type="http://schemas.openxmlformats.org/officeDocument/2006/relationships/tags" Target="../tags/tag3395.xml"/><Relationship Id="rId4" Type="http://schemas.openxmlformats.org/officeDocument/2006/relationships/tags" Target="../tags/tag3002.xml"/><Relationship Id="rId180" Type="http://schemas.openxmlformats.org/officeDocument/2006/relationships/tags" Target="../tags/tag3178.xml"/><Relationship Id="rId215" Type="http://schemas.openxmlformats.org/officeDocument/2006/relationships/tags" Target="../tags/tag3213.xml"/><Relationship Id="rId236" Type="http://schemas.openxmlformats.org/officeDocument/2006/relationships/tags" Target="../tags/tag3234.xml"/><Relationship Id="rId257" Type="http://schemas.openxmlformats.org/officeDocument/2006/relationships/tags" Target="../tags/tag3255.xml"/><Relationship Id="rId278" Type="http://schemas.openxmlformats.org/officeDocument/2006/relationships/tags" Target="../tags/tag3276.xml"/><Relationship Id="rId401" Type="http://schemas.openxmlformats.org/officeDocument/2006/relationships/tags" Target="../tags/tag3399.xml"/><Relationship Id="rId422" Type="http://schemas.openxmlformats.org/officeDocument/2006/relationships/tags" Target="../tags/tag3420.xml"/><Relationship Id="rId443" Type="http://schemas.openxmlformats.org/officeDocument/2006/relationships/tags" Target="../tags/tag3441.xml"/><Relationship Id="rId303" Type="http://schemas.openxmlformats.org/officeDocument/2006/relationships/tags" Target="../tags/tag3301.xml"/><Relationship Id="rId42" Type="http://schemas.openxmlformats.org/officeDocument/2006/relationships/tags" Target="../tags/tag3040.xml"/><Relationship Id="rId84" Type="http://schemas.openxmlformats.org/officeDocument/2006/relationships/tags" Target="../tags/tag3082.xml"/><Relationship Id="rId138" Type="http://schemas.openxmlformats.org/officeDocument/2006/relationships/tags" Target="../tags/tag3136.xml"/><Relationship Id="rId345" Type="http://schemas.openxmlformats.org/officeDocument/2006/relationships/tags" Target="../tags/tag3343.xml"/><Relationship Id="rId387" Type="http://schemas.openxmlformats.org/officeDocument/2006/relationships/tags" Target="../tags/tag3385.xml"/><Relationship Id="rId191" Type="http://schemas.openxmlformats.org/officeDocument/2006/relationships/tags" Target="../tags/tag3189.xml"/><Relationship Id="rId205" Type="http://schemas.openxmlformats.org/officeDocument/2006/relationships/tags" Target="../tags/tag3203.xml"/><Relationship Id="rId247" Type="http://schemas.openxmlformats.org/officeDocument/2006/relationships/tags" Target="../tags/tag3245.xml"/><Relationship Id="rId412" Type="http://schemas.openxmlformats.org/officeDocument/2006/relationships/tags" Target="../tags/tag3410.xml"/><Relationship Id="rId107" Type="http://schemas.openxmlformats.org/officeDocument/2006/relationships/tags" Target="../tags/tag3105.xml"/><Relationship Id="rId289" Type="http://schemas.openxmlformats.org/officeDocument/2006/relationships/tags" Target="../tags/tag3287.xml"/><Relationship Id="rId11" Type="http://schemas.openxmlformats.org/officeDocument/2006/relationships/tags" Target="../tags/tag3009.xml"/><Relationship Id="rId53" Type="http://schemas.openxmlformats.org/officeDocument/2006/relationships/tags" Target="../tags/tag3051.xml"/><Relationship Id="rId149" Type="http://schemas.openxmlformats.org/officeDocument/2006/relationships/tags" Target="../tags/tag3147.xml"/><Relationship Id="rId314" Type="http://schemas.openxmlformats.org/officeDocument/2006/relationships/tags" Target="../tags/tag3312.xml"/><Relationship Id="rId356" Type="http://schemas.openxmlformats.org/officeDocument/2006/relationships/tags" Target="../tags/tag3354.xml"/><Relationship Id="rId398" Type="http://schemas.openxmlformats.org/officeDocument/2006/relationships/tags" Target="../tags/tag3396.xml"/><Relationship Id="rId95" Type="http://schemas.openxmlformats.org/officeDocument/2006/relationships/tags" Target="../tags/tag3093.xml"/><Relationship Id="rId160" Type="http://schemas.openxmlformats.org/officeDocument/2006/relationships/tags" Target="../tags/tag3158.xml"/><Relationship Id="rId216" Type="http://schemas.openxmlformats.org/officeDocument/2006/relationships/tags" Target="../tags/tag3214.xml"/><Relationship Id="rId423" Type="http://schemas.openxmlformats.org/officeDocument/2006/relationships/tags" Target="../tags/tag3421.xml"/><Relationship Id="rId258" Type="http://schemas.openxmlformats.org/officeDocument/2006/relationships/tags" Target="../tags/tag3256.xml"/><Relationship Id="rId22" Type="http://schemas.openxmlformats.org/officeDocument/2006/relationships/tags" Target="../tags/tag3020.xml"/><Relationship Id="rId64" Type="http://schemas.openxmlformats.org/officeDocument/2006/relationships/tags" Target="../tags/tag3062.xml"/><Relationship Id="rId118" Type="http://schemas.openxmlformats.org/officeDocument/2006/relationships/tags" Target="../tags/tag3116.xml"/><Relationship Id="rId325" Type="http://schemas.openxmlformats.org/officeDocument/2006/relationships/tags" Target="../tags/tag3323.xml"/><Relationship Id="rId367" Type="http://schemas.openxmlformats.org/officeDocument/2006/relationships/tags" Target="../tags/tag3365.xml"/><Relationship Id="rId171" Type="http://schemas.openxmlformats.org/officeDocument/2006/relationships/tags" Target="../tags/tag3169.xml"/><Relationship Id="rId227" Type="http://schemas.openxmlformats.org/officeDocument/2006/relationships/tags" Target="../tags/tag3225.xml"/><Relationship Id="rId269" Type="http://schemas.openxmlformats.org/officeDocument/2006/relationships/tags" Target="../tags/tag3267.xml"/><Relationship Id="rId434" Type="http://schemas.openxmlformats.org/officeDocument/2006/relationships/tags" Target="../tags/tag3432.xml"/><Relationship Id="rId33" Type="http://schemas.openxmlformats.org/officeDocument/2006/relationships/tags" Target="../tags/tag3031.xml"/><Relationship Id="rId129" Type="http://schemas.openxmlformats.org/officeDocument/2006/relationships/tags" Target="../tags/tag3127.xml"/><Relationship Id="rId280" Type="http://schemas.openxmlformats.org/officeDocument/2006/relationships/tags" Target="../tags/tag3278.xml"/><Relationship Id="rId336" Type="http://schemas.openxmlformats.org/officeDocument/2006/relationships/tags" Target="../tags/tag3334.xml"/></Relationships>
</file>

<file path=ppt/slides/_rels/slide96.xml.rels><?xml version="1.0" encoding="UTF-8" standalone="yes"?>
<Relationships xmlns="http://schemas.openxmlformats.org/package/2006/relationships"><Relationship Id="rId8" Type="http://schemas.openxmlformats.org/officeDocument/2006/relationships/tags" Target="../tags/tag3454.xml"/><Relationship Id="rId13" Type="http://schemas.openxmlformats.org/officeDocument/2006/relationships/tags" Target="../tags/tag3459.xml"/><Relationship Id="rId3" Type="http://schemas.openxmlformats.org/officeDocument/2006/relationships/tags" Target="../tags/tag3449.xml"/><Relationship Id="rId7" Type="http://schemas.openxmlformats.org/officeDocument/2006/relationships/tags" Target="../tags/tag3453.xml"/><Relationship Id="rId12" Type="http://schemas.openxmlformats.org/officeDocument/2006/relationships/tags" Target="../tags/tag3458.xml"/><Relationship Id="rId17" Type="http://schemas.openxmlformats.org/officeDocument/2006/relationships/slideLayout" Target="../slideLayouts/slideLayout12.xml"/><Relationship Id="rId2" Type="http://schemas.openxmlformats.org/officeDocument/2006/relationships/tags" Target="../tags/tag3448.xml"/><Relationship Id="rId16" Type="http://schemas.openxmlformats.org/officeDocument/2006/relationships/tags" Target="../tags/tag3462.xml"/><Relationship Id="rId1" Type="http://schemas.openxmlformats.org/officeDocument/2006/relationships/tags" Target="../tags/tag3447.xml"/><Relationship Id="rId6" Type="http://schemas.openxmlformats.org/officeDocument/2006/relationships/tags" Target="../tags/tag3452.xml"/><Relationship Id="rId11" Type="http://schemas.openxmlformats.org/officeDocument/2006/relationships/tags" Target="../tags/tag3457.xml"/><Relationship Id="rId5" Type="http://schemas.openxmlformats.org/officeDocument/2006/relationships/tags" Target="../tags/tag3451.xml"/><Relationship Id="rId15" Type="http://schemas.openxmlformats.org/officeDocument/2006/relationships/tags" Target="../tags/tag3461.xml"/><Relationship Id="rId10" Type="http://schemas.openxmlformats.org/officeDocument/2006/relationships/tags" Target="../tags/tag3456.xml"/><Relationship Id="rId4" Type="http://schemas.openxmlformats.org/officeDocument/2006/relationships/tags" Target="../tags/tag3450.xml"/><Relationship Id="rId9" Type="http://schemas.openxmlformats.org/officeDocument/2006/relationships/tags" Target="../tags/tag3455.xml"/><Relationship Id="rId14" Type="http://schemas.openxmlformats.org/officeDocument/2006/relationships/tags" Target="../tags/tag3460.xml"/></Relationships>
</file>

<file path=ppt/slides/_rels/slide97.xml.rels><?xml version="1.0" encoding="UTF-8" standalone="yes"?>
<Relationships xmlns="http://schemas.openxmlformats.org/package/2006/relationships"><Relationship Id="rId8" Type="http://schemas.openxmlformats.org/officeDocument/2006/relationships/tags" Target="../tags/tag3470.xml"/><Relationship Id="rId13" Type="http://schemas.openxmlformats.org/officeDocument/2006/relationships/tags" Target="../tags/tag3475.xml"/><Relationship Id="rId18" Type="http://schemas.openxmlformats.org/officeDocument/2006/relationships/tags" Target="../tags/tag3480.xml"/><Relationship Id="rId26" Type="http://schemas.openxmlformats.org/officeDocument/2006/relationships/tags" Target="../tags/tag3488.xml"/><Relationship Id="rId3" Type="http://schemas.openxmlformats.org/officeDocument/2006/relationships/tags" Target="../tags/tag3465.xml"/><Relationship Id="rId21" Type="http://schemas.openxmlformats.org/officeDocument/2006/relationships/tags" Target="../tags/tag3483.xml"/><Relationship Id="rId7" Type="http://schemas.openxmlformats.org/officeDocument/2006/relationships/tags" Target="../tags/tag3469.xml"/><Relationship Id="rId12" Type="http://schemas.openxmlformats.org/officeDocument/2006/relationships/tags" Target="../tags/tag3474.xml"/><Relationship Id="rId17" Type="http://schemas.openxmlformats.org/officeDocument/2006/relationships/tags" Target="../tags/tag3479.xml"/><Relationship Id="rId25" Type="http://schemas.openxmlformats.org/officeDocument/2006/relationships/tags" Target="../tags/tag3487.xml"/><Relationship Id="rId2" Type="http://schemas.openxmlformats.org/officeDocument/2006/relationships/tags" Target="../tags/tag3464.xml"/><Relationship Id="rId16" Type="http://schemas.openxmlformats.org/officeDocument/2006/relationships/tags" Target="../tags/tag3478.xml"/><Relationship Id="rId20" Type="http://schemas.openxmlformats.org/officeDocument/2006/relationships/tags" Target="../tags/tag3482.xml"/><Relationship Id="rId1" Type="http://schemas.openxmlformats.org/officeDocument/2006/relationships/tags" Target="../tags/tag3463.xml"/><Relationship Id="rId6" Type="http://schemas.openxmlformats.org/officeDocument/2006/relationships/tags" Target="../tags/tag3468.xml"/><Relationship Id="rId11" Type="http://schemas.openxmlformats.org/officeDocument/2006/relationships/tags" Target="../tags/tag3473.xml"/><Relationship Id="rId24" Type="http://schemas.openxmlformats.org/officeDocument/2006/relationships/tags" Target="../tags/tag3486.xml"/><Relationship Id="rId5" Type="http://schemas.openxmlformats.org/officeDocument/2006/relationships/tags" Target="../tags/tag3467.xml"/><Relationship Id="rId15" Type="http://schemas.openxmlformats.org/officeDocument/2006/relationships/tags" Target="../tags/tag3477.xml"/><Relationship Id="rId23" Type="http://schemas.openxmlformats.org/officeDocument/2006/relationships/tags" Target="../tags/tag3485.xml"/><Relationship Id="rId10" Type="http://schemas.openxmlformats.org/officeDocument/2006/relationships/tags" Target="../tags/tag3472.xml"/><Relationship Id="rId19" Type="http://schemas.openxmlformats.org/officeDocument/2006/relationships/tags" Target="../tags/tag3481.xml"/><Relationship Id="rId4" Type="http://schemas.openxmlformats.org/officeDocument/2006/relationships/tags" Target="../tags/tag3466.xml"/><Relationship Id="rId9" Type="http://schemas.openxmlformats.org/officeDocument/2006/relationships/tags" Target="../tags/tag3471.xml"/><Relationship Id="rId14" Type="http://schemas.openxmlformats.org/officeDocument/2006/relationships/tags" Target="../tags/tag3476.xml"/><Relationship Id="rId22" Type="http://schemas.openxmlformats.org/officeDocument/2006/relationships/tags" Target="../tags/tag3484.xml"/><Relationship Id="rId27"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hyperlink" Target="https://www.digitala11y.com/wcag-checklist/" TargetMode="External"/><Relationship Id="rId2" Type="http://schemas.openxmlformats.org/officeDocument/2006/relationships/hyperlink" Target="https://webaim.org/standards/wcag/checklist"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ave.webaim.org/report#/https://www.gov.uk/guidance/accessibility-monitoring-how-we-test" TargetMode="External"/><Relationship Id="rId2" Type="http://schemas.openxmlformats.org/officeDocument/2006/relationships/hyperlink" Target="https://wave.webaim.org/" TargetMode="External"/><Relationship Id="rId1" Type="http://schemas.openxmlformats.org/officeDocument/2006/relationships/slideLayout" Target="../slideLayouts/slideLayout2.xml"/><Relationship Id="rId6" Type="http://schemas.openxmlformats.org/officeDocument/2006/relationships/hyperlink" Target="https://wave.webaim.org/report#/https://murphyqm.github.io/foss4g-uk-2025/accessibility/html/bad-design.html" TargetMode="External"/><Relationship Id="rId5" Type="http://schemas.openxmlformats.org/officeDocument/2006/relationships/hyperlink" Target="https://murphyqm.github.io/foss4g-uk-2025/accessibility/html/bad-design.html" TargetMode="External"/><Relationship Id="rId4" Type="http://schemas.openxmlformats.org/officeDocument/2006/relationships/hyperlink" Target="https://murphyqm.github.io/foss4g-uk-2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9C40C-3234-E106-2877-F2CF4ABA5349}"/>
              </a:ext>
            </a:extLst>
          </p:cNvPr>
          <p:cNvSpPr>
            <a:spLocks noGrp="1"/>
          </p:cNvSpPr>
          <p:nvPr>
            <p:ph type="ctrTitle"/>
          </p:nvPr>
        </p:nvSpPr>
        <p:spPr>
          <a:xfrm>
            <a:off x="802285" y="1907558"/>
            <a:ext cx="5296351" cy="1297115"/>
          </a:xfrm>
        </p:spPr>
        <p:txBody>
          <a:bodyPr anchor="t">
            <a:noAutofit/>
          </a:bodyPr>
          <a:lstStyle/>
          <a:p>
            <a:pPr algn="l"/>
            <a:r>
              <a:rPr lang="en-GB" sz="4400"/>
              <a:t>Web Accessibility 101</a:t>
            </a:r>
          </a:p>
        </p:txBody>
      </p:sp>
      <p:sp>
        <p:nvSpPr>
          <p:cNvPr id="3" name="Subtitle 2">
            <a:extLst>
              <a:ext uri="{FF2B5EF4-FFF2-40B4-BE49-F238E27FC236}">
                <a16:creationId xmlns:a16="http://schemas.microsoft.com/office/drawing/2014/main" id="{CA684725-1F56-02F1-B965-3AD9A7DEE515}"/>
              </a:ext>
            </a:extLst>
          </p:cNvPr>
          <p:cNvSpPr>
            <a:spLocks noGrp="1"/>
          </p:cNvSpPr>
          <p:nvPr>
            <p:ph type="subTitle" idx="1"/>
          </p:nvPr>
        </p:nvSpPr>
        <p:spPr>
          <a:xfrm>
            <a:off x="802591" y="2758760"/>
            <a:ext cx="4950509" cy="838831"/>
          </a:xfrm>
        </p:spPr>
        <p:txBody>
          <a:bodyPr anchor="b">
            <a:normAutofit/>
          </a:bodyPr>
          <a:lstStyle/>
          <a:p>
            <a:pPr algn="l"/>
            <a:r>
              <a:rPr lang="en-GB" sz="2000"/>
              <a:t>Making Research and Geospatial Applications Inclusive</a:t>
            </a:r>
          </a:p>
        </p:txBody>
      </p:sp>
      <p:grpSp>
        <p:nvGrpSpPr>
          <p:cNvPr id="228" name="Group 227">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7" name="Freeform: Shape 16">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9" name="Graphic 228" descr="Icon showing a cartoon monitor">
            <a:extLst>
              <a:ext uri="{FF2B5EF4-FFF2-40B4-BE49-F238E27FC236}">
                <a16:creationId xmlns:a16="http://schemas.microsoft.com/office/drawing/2014/main" id="{78D351BB-67CD-A34C-44AC-4ECC1D421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
        <p:nvSpPr>
          <p:cNvPr id="4" name="Footer Placeholder 3">
            <a:extLst>
              <a:ext uri="{FF2B5EF4-FFF2-40B4-BE49-F238E27FC236}">
                <a16:creationId xmlns:a16="http://schemas.microsoft.com/office/drawing/2014/main" id="{32666114-1BFF-6C46-1FE2-BC381669C21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Web Accessibility 101</a:t>
            </a:r>
          </a:p>
        </p:txBody>
      </p:sp>
      <p:sp>
        <p:nvSpPr>
          <p:cNvPr id="5" name="Slide Number Placeholder 4">
            <a:extLst>
              <a:ext uri="{FF2B5EF4-FFF2-40B4-BE49-F238E27FC236}">
                <a16:creationId xmlns:a16="http://schemas.microsoft.com/office/drawing/2014/main" id="{D3040008-4BEC-888F-7998-9270A15B24B0}"/>
              </a:ext>
            </a:extLst>
          </p:cNvPr>
          <p:cNvSpPr>
            <a:spLocks noGrp="1"/>
          </p:cNvSpPr>
          <p:nvPr>
            <p:ph type="sldNum" sz="quarter" idx="12"/>
          </p:nvPr>
        </p:nvSpPr>
        <p:spPr>
          <a:xfrm>
            <a:off x="8610600" y="6356350"/>
            <a:ext cx="2743200" cy="365125"/>
          </a:xfrm>
        </p:spPr>
        <p:txBody>
          <a:bodyPr>
            <a:normAutofit/>
          </a:bodyPr>
          <a:lstStyle/>
          <a:p>
            <a:pPr>
              <a:spcAft>
                <a:spcPts val="600"/>
              </a:spcAft>
            </a:pPr>
            <a:fld id="{9B760F7B-44E8-4480-8E98-A0350AC505B4}" type="slidenum">
              <a:rPr lang="en-GB" smtClean="0"/>
              <a:pPr>
                <a:spcAft>
                  <a:spcPts val="600"/>
                </a:spcAft>
              </a:pPr>
              <a:t>1</a:t>
            </a:fld>
            <a:endParaRPr lang="en-GB"/>
          </a:p>
        </p:txBody>
      </p:sp>
    </p:spTree>
    <p:extLst>
      <p:ext uri="{BB962C8B-B14F-4D97-AF65-F5344CB8AC3E}">
        <p14:creationId xmlns:p14="http://schemas.microsoft.com/office/powerpoint/2010/main" val="137325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484E6-DC8E-96B5-E725-C9823235B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E3EBF-4244-03CF-17F3-30F3FDDF9DE8}"/>
              </a:ext>
            </a:extLst>
          </p:cNvPr>
          <p:cNvSpPr>
            <a:spLocks noGrp="1"/>
          </p:cNvSpPr>
          <p:nvPr>
            <p:ph type="title"/>
          </p:nvPr>
        </p:nvSpPr>
        <p:spPr/>
        <p:txBody>
          <a:bodyPr/>
          <a:lstStyle/>
          <a:p>
            <a:r>
              <a:rPr lang="en-GB"/>
              <a:t>Workshop content</a:t>
            </a:r>
          </a:p>
        </p:txBody>
      </p:sp>
      <p:sp>
        <p:nvSpPr>
          <p:cNvPr id="3" name="Content Placeholder 2">
            <a:extLst>
              <a:ext uri="{FF2B5EF4-FFF2-40B4-BE49-F238E27FC236}">
                <a16:creationId xmlns:a16="http://schemas.microsoft.com/office/drawing/2014/main" id="{F1CEE0E3-DBE3-C054-9A3B-281EB86A1019}"/>
              </a:ext>
            </a:extLst>
          </p:cNvPr>
          <p:cNvSpPr>
            <a:spLocks noGrp="1"/>
          </p:cNvSpPr>
          <p:nvPr>
            <p:ph idx="1"/>
          </p:nvPr>
        </p:nvSpPr>
        <p:spPr/>
        <p:txBody>
          <a:bodyPr/>
          <a:lstStyle/>
          <a:p>
            <a:pPr marL="514350" indent="-514350">
              <a:buFont typeface="+mj-lt"/>
              <a:buAutoNum type="arabicPeriod"/>
            </a:pPr>
            <a:r>
              <a:rPr lang="en-GB" b="1"/>
              <a:t>What is web accessibility?</a:t>
            </a:r>
          </a:p>
          <a:p>
            <a:pPr marL="514350" indent="-514350">
              <a:buFont typeface="+mj-lt"/>
              <a:buAutoNum type="arabicPeriod"/>
            </a:pPr>
            <a:r>
              <a:rPr lang="en-GB"/>
              <a:t>Where do we start?</a:t>
            </a:r>
          </a:p>
          <a:p>
            <a:pPr marL="514350" indent="-514350">
              <a:buFont typeface="+mj-lt"/>
              <a:buAutoNum type="arabicPeriod"/>
            </a:pPr>
            <a:r>
              <a:rPr lang="en-GB"/>
              <a:t>How do we make web applications and maps more accessible?</a:t>
            </a:r>
          </a:p>
          <a:p>
            <a:pPr marL="514350" indent="-514350">
              <a:buFont typeface="+mj-lt"/>
              <a:buAutoNum type="arabicPeriod"/>
            </a:pPr>
            <a:r>
              <a:rPr lang="en-GB"/>
              <a:t>How do we test our maps/apps for accessibility?</a:t>
            </a:r>
          </a:p>
          <a:p>
            <a:pPr marL="514350" indent="-514350">
              <a:buFont typeface="+mj-lt"/>
              <a:buAutoNum type="arabicPeriod"/>
            </a:pPr>
            <a:r>
              <a:rPr lang="en-GB"/>
              <a:t>What are some hazards to be aware of?</a:t>
            </a:r>
          </a:p>
          <a:p>
            <a:pPr marL="514350" indent="-514350">
              <a:buFont typeface="+mj-lt"/>
              <a:buAutoNum type="arabicPeriod"/>
            </a:pPr>
            <a:r>
              <a:rPr lang="en-GB"/>
              <a:t>Where do we learn more?</a:t>
            </a:r>
          </a:p>
          <a:p>
            <a:endParaRPr lang="en-GB"/>
          </a:p>
        </p:txBody>
      </p:sp>
      <p:sp>
        <p:nvSpPr>
          <p:cNvPr id="4" name="Footer Placeholder 3">
            <a:extLst>
              <a:ext uri="{FF2B5EF4-FFF2-40B4-BE49-F238E27FC236}">
                <a16:creationId xmlns:a16="http://schemas.microsoft.com/office/drawing/2014/main" id="{7DEAA36F-86A0-1CFE-043C-CDF1E9CA401F}"/>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F10FDA77-F791-6EC5-C7B8-A004C4D27B80}"/>
              </a:ext>
            </a:extLst>
          </p:cNvPr>
          <p:cNvSpPr>
            <a:spLocks noGrp="1"/>
          </p:cNvSpPr>
          <p:nvPr>
            <p:ph type="sldNum" sz="quarter" idx="12"/>
          </p:nvPr>
        </p:nvSpPr>
        <p:spPr/>
        <p:txBody>
          <a:bodyPr/>
          <a:lstStyle/>
          <a:p>
            <a:fld id="{9B760F7B-44E8-4480-8E98-A0350AC505B4}" type="slidenum">
              <a:rPr lang="en-GB" smtClean="0"/>
              <a:t>10</a:t>
            </a:fld>
            <a:endParaRPr lang="en-GB"/>
          </a:p>
        </p:txBody>
      </p:sp>
    </p:spTree>
    <p:extLst>
      <p:ext uri="{BB962C8B-B14F-4D97-AF65-F5344CB8AC3E}">
        <p14:creationId xmlns:p14="http://schemas.microsoft.com/office/powerpoint/2010/main" val="13915857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2183-9D29-EF79-2C9F-FD8AA74EFD3E}"/>
              </a:ext>
            </a:extLst>
          </p:cNvPr>
          <p:cNvSpPr>
            <a:spLocks noGrp="1"/>
          </p:cNvSpPr>
          <p:nvPr>
            <p:ph type="title"/>
          </p:nvPr>
        </p:nvSpPr>
        <p:spPr/>
        <p:txBody>
          <a:bodyPr/>
          <a:lstStyle/>
          <a:p>
            <a:r>
              <a:rPr lang="en-GB" dirty="0"/>
              <a:t>Browser Tools</a:t>
            </a:r>
          </a:p>
        </p:txBody>
      </p:sp>
      <p:sp>
        <p:nvSpPr>
          <p:cNvPr id="3" name="Content Placeholder 2">
            <a:extLst>
              <a:ext uri="{FF2B5EF4-FFF2-40B4-BE49-F238E27FC236}">
                <a16:creationId xmlns:a16="http://schemas.microsoft.com/office/drawing/2014/main" id="{5B86DEC3-94A2-FE30-CF7E-B81C0FCE9774}"/>
              </a:ext>
            </a:extLst>
          </p:cNvPr>
          <p:cNvSpPr>
            <a:spLocks noGrp="1"/>
          </p:cNvSpPr>
          <p:nvPr>
            <p:ph idx="1"/>
          </p:nvPr>
        </p:nvSpPr>
        <p:spPr/>
        <p:txBody>
          <a:bodyPr/>
          <a:lstStyle/>
          <a:p>
            <a:r>
              <a:rPr lang="en-GB" dirty="0"/>
              <a:t>Firefox and Chrome have extensive developer tools available, which are very useful for accessibility testing</a:t>
            </a:r>
          </a:p>
          <a:p>
            <a:r>
              <a:rPr lang="en-GB" dirty="0"/>
              <a:t>In Chrome, can emulate phone screens/different screen sizes</a:t>
            </a:r>
          </a:p>
          <a:p>
            <a:pPr lvl="1"/>
            <a:r>
              <a:rPr lang="en-GB" dirty="0"/>
              <a:t>Can view accessibility tree</a:t>
            </a:r>
          </a:p>
          <a:p>
            <a:pPr lvl="1"/>
            <a:r>
              <a:rPr lang="en-GB" dirty="0"/>
              <a:t>Can dig into issues raised by WAVE</a:t>
            </a:r>
          </a:p>
          <a:p>
            <a:pPr lvl="1"/>
            <a:r>
              <a:rPr lang="en-GB" dirty="0"/>
              <a:t>Very useful if you haven’t written the HTML (using </a:t>
            </a:r>
            <a:r>
              <a:rPr lang="en-GB" dirty="0" err="1"/>
              <a:t>Rshiny</a:t>
            </a:r>
            <a:r>
              <a:rPr lang="en-GB" dirty="0"/>
              <a:t> etc.)</a:t>
            </a:r>
          </a:p>
        </p:txBody>
      </p:sp>
      <p:sp>
        <p:nvSpPr>
          <p:cNvPr id="4" name="Footer Placeholder 3">
            <a:extLst>
              <a:ext uri="{FF2B5EF4-FFF2-40B4-BE49-F238E27FC236}">
                <a16:creationId xmlns:a16="http://schemas.microsoft.com/office/drawing/2014/main" id="{41365A05-F22C-27D8-475E-636C7DAA7FBD}"/>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07B8115E-3190-B6D6-BFE3-CE0DB04FFE8C}"/>
              </a:ext>
            </a:extLst>
          </p:cNvPr>
          <p:cNvSpPr>
            <a:spLocks noGrp="1"/>
          </p:cNvSpPr>
          <p:nvPr>
            <p:ph type="sldNum" sz="quarter" idx="12"/>
          </p:nvPr>
        </p:nvSpPr>
        <p:spPr/>
        <p:txBody>
          <a:bodyPr/>
          <a:lstStyle/>
          <a:p>
            <a:fld id="{9B760F7B-44E8-4480-8E98-A0350AC505B4}" type="slidenum">
              <a:rPr lang="en-GB" smtClean="0"/>
              <a:t>100</a:t>
            </a:fld>
            <a:endParaRPr lang="en-GB"/>
          </a:p>
        </p:txBody>
      </p:sp>
    </p:spTree>
    <p:extLst>
      <p:ext uri="{BB962C8B-B14F-4D97-AF65-F5344CB8AC3E}">
        <p14:creationId xmlns:p14="http://schemas.microsoft.com/office/powerpoint/2010/main" val="25583890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A3DB7-6825-E7A8-7623-62CBB3722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348F7-19CF-25B1-C306-FA8DF6E077A7}"/>
              </a:ext>
            </a:extLst>
          </p:cNvPr>
          <p:cNvSpPr>
            <a:spLocks noGrp="1"/>
          </p:cNvSpPr>
          <p:nvPr>
            <p:ph type="title"/>
          </p:nvPr>
        </p:nvSpPr>
        <p:spPr/>
        <p:txBody>
          <a:bodyPr/>
          <a:lstStyle/>
          <a:p>
            <a:r>
              <a:rPr lang="en-GB" dirty="0"/>
              <a:t>Testing web apps for accessibility</a:t>
            </a:r>
          </a:p>
        </p:txBody>
      </p:sp>
      <p:sp>
        <p:nvSpPr>
          <p:cNvPr id="3" name="Content Placeholder 2">
            <a:extLst>
              <a:ext uri="{FF2B5EF4-FFF2-40B4-BE49-F238E27FC236}">
                <a16:creationId xmlns:a16="http://schemas.microsoft.com/office/drawing/2014/main" id="{A7B9AC49-20E7-7D66-FF16-569A770B8117}"/>
              </a:ext>
            </a:extLst>
          </p:cNvPr>
          <p:cNvSpPr>
            <a:spLocks noGrp="1"/>
          </p:cNvSpPr>
          <p:nvPr>
            <p:ph idx="1"/>
          </p:nvPr>
        </p:nvSpPr>
        <p:spPr/>
        <p:txBody>
          <a:bodyPr/>
          <a:lstStyle/>
          <a:p>
            <a:r>
              <a:rPr lang="en-GB" dirty="0"/>
              <a:t>For large-scale, important web applications</a:t>
            </a:r>
          </a:p>
          <a:p>
            <a:pPr lvl="1"/>
            <a:r>
              <a:rPr lang="en-GB" dirty="0"/>
              <a:t>Hire a professional, disabled, accessibility tester!</a:t>
            </a:r>
          </a:p>
          <a:p>
            <a:pPr lvl="1"/>
            <a:r>
              <a:rPr lang="en-GB" dirty="0"/>
              <a:t>Simulating disability is not successful or accurate</a:t>
            </a:r>
          </a:p>
        </p:txBody>
      </p:sp>
      <p:sp>
        <p:nvSpPr>
          <p:cNvPr id="4" name="Footer Placeholder 3">
            <a:extLst>
              <a:ext uri="{FF2B5EF4-FFF2-40B4-BE49-F238E27FC236}">
                <a16:creationId xmlns:a16="http://schemas.microsoft.com/office/drawing/2014/main" id="{B4BB1979-A96E-D0C5-7BDC-DF799C556CFB}"/>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5A8834CD-00FF-EC26-2C5C-07E1CC5AB4D8}"/>
              </a:ext>
            </a:extLst>
          </p:cNvPr>
          <p:cNvSpPr>
            <a:spLocks noGrp="1"/>
          </p:cNvSpPr>
          <p:nvPr>
            <p:ph type="sldNum" sz="quarter" idx="12"/>
          </p:nvPr>
        </p:nvSpPr>
        <p:spPr/>
        <p:txBody>
          <a:bodyPr/>
          <a:lstStyle/>
          <a:p>
            <a:fld id="{9B760F7B-44E8-4480-8E98-A0350AC505B4}" type="slidenum">
              <a:rPr lang="en-GB" smtClean="0"/>
              <a:t>101</a:t>
            </a:fld>
            <a:endParaRPr lang="en-GB"/>
          </a:p>
        </p:txBody>
      </p:sp>
    </p:spTree>
    <p:extLst>
      <p:ext uri="{BB962C8B-B14F-4D97-AF65-F5344CB8AC3E}">
        <p14:creationId xmlns:p14="http://schemas.microsoft.com/office/powerpoint/2010/main" val="35971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F1062-1663-9779-9900-DB3945DE0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1E423-0F41-AF85-3658-EE1C1C12F93A}"/>
              </a:ext>
            </a:extLst>
          </p:cNvPr>
          <p:cNvSpPr>
            <a:spLocks noGrp="1"/>
          </p:cNvSpPr>
          <p:nvPr>
            <p:ph type="title"/>
          </p:nvPr>
        </p:nvSpPr>
        <p:spPr/>
        <p:txBody>
          <a:bodyPr/>
          <a:lstStyle/>
          <a:p>
            <a:r>
              <a:rPr lang="en-GB"/>
              <a:t>Workshop content</a:t>
            </a:r>
          </a:p>
        </p:txBody>
      </p:sp>
      <p:sp>
        <p:nvSpPr>
          <p:cNvPr id="3" name="Content Placeholder 2">
            <a:extLst>
              <a:ext uri="{FF2B5EF4-FFF2-40B4-BE49-F238E27FC236}">
                <a16:creationId xmlns:a16="http://schemas.microsoft.com/office/drawing/2014/main" id="{033EB4CE-77A7-2A95-2CA3-D1967780BFF2}"/>
              </a:ext>
            </a:extLst>
          </p:cNvPr>
          <p:cNvSpPr>
            <a:spLocks noGrp="1"/>
          </p:cNvSpPr>
          <p:nvPr>
            <p:ph idx="1"/>
          </p:nvPr>
        </p:nvSpPr>
        <p:spPr/>
        <p:txBody>
          <a:bodyPr/>
          <a:lstStyle/>
          <a:p>
            <a:pPr marL="514350" indent="-514350">
              <a:buFont typeface="+mj-lt"/>
              <a:buAutoNum type="arabicPeriod"/>
            </a:pPr>
            <a:r>
              <a:rPr lang="en-GB"/>
              <a:t>What is web accessibility?</a:t>
            </a:r>
          </a:p>
          <a:p>
            <a:pPr marL="514350" indent="-514350">
              <a:buFont typeface="+mj-lt"/>
              <a:buAutoNum type="arabicPeriod"/>
            </a:pPr>
            <a:r>
              <a:rPr lang="en-GB"/>
              <a:t>Where do we start?</a:t>
            </a:r>
          </a:p>
          <a:p>
            <a:pPr marL="514350" indent="-514350">
              <a:buFont typeface="+mj-lt"/>
              <a:buAutoNum type="arabicPeriod"/>
            </a:pPr>
            <a:r>
              <a:rPr lang="en-GB"/>
              <a:t>How do we make web applications and maps more accessible?</a:t>
            </a:r>
          </a:p>
          <a:p>
            <a:pPr marL="514350" indent="-514350">
              <a:buFont typeface="+mj-lt"/>
              <a:buAutoNum type="arabicPeriod"/>
            </a:pPr>
            <a:r>
              <a:rPr lang="en-GB"/>
              <a:t>How do we test our maps/apps for accessibility?</a:t>
            </a:r>
          </a:p>
          <a:p>
            <a:pPr marL="514350" indent="-514350">
              <a:buFont typeface="+mj-lt"/>
              <a:buAutoNum type="arabicPeriod"/>
            </a:pPr>
            <a:r>
              <a:rPr lang="en-GB" b="1"/>
              <a:t>What are some hazards to be aware of?</a:t>
            </a:r>
          </a:p>
          <a:p>
            <a:pPr marL="514350" indent="-514350">
              <a:buFont typeface="+mj-lt"/>
              <a:buAutoNum type="arabicPeriod"/>
            </a:pPr>
            <a:r>
              <a:rPr lang="en-GB"/>
              <a:t>Where do we learn more?</a:t>
            </a:r>
          </a:p>
          <a:p>
            <a:endParaRPr lang="en-GB"/>
          </a:p>
        </p:txBody>
      </p:sp>
      <p:sp>
        <p:nvSpPr>
          <p:cNvPr id="4" name="Footer Placeholder 3">
            <a:extLst>
              <a:ext uri="{FF2B5EF4-FFF2-40B4-BE49-F238E27FC236}">
                <a16:creationId xmlns:a16="http://schemas.microsoft.com/office/drawing/2014/main" id="{20A7C3E8-46FA-321F-F116-EE770AB2C893}"/>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30FE19FC-FE65-17FE-5DFF-09BF1641BEB7}"/>
              </a:ext>
            </a:extLst>
          </p:cNvPr>
          <p:cNvSpPr>
            <a:spLocks noGrp="1"/>
          </p:cNvSpPr>
          <p:nvPr>
            <p:ph type="sldNum" sz="quarter" idx="12"/>
          </p:nvPr>
        </p:nvSpPr>
        <p:spPr/>
        <p:txBody>
          <a:bodyPr/>
          <a:lstStyle/>
          <a:p>
            <a:fld id="{9B760F7B-44E8-4480-8E98-A0350AC505B4}" type="slidenum">
              <a:rPr lang="en-GB" smtClean="0"/>
              <a:t>102</a:t>
            </a:fld>
            <a:endParaRPr lang="en-GB"/>
          </a:p>
        </p:txBody>
      </p:sp>
    </p:spTree>
    <p:extLst>
      <p:ext uri="{BB962C8B-B14F-4D97-AF65-F5344CB8AC3E}">
        <p14:creationId xmlns:p14="http://schemas.microsoft.com/office/powerpoint/2010/main" val="25334996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0F67-7C98-83D4-4C97-2AE612C1833C}"/>
              </a:ext>
            </a:extLst>
          </p:cNvPr>
          <p:cNvSpPr>
            <a:spLocks noGrp="1"/>
          </p:cNvSpPr>
          <p:nvPr>
            <p:ph type="title"/>
          </p:nvPr>
        </p:nvSpPr>
        <p:spPr/>
        <p:txBody>
          <a:bodyPr/>
          <a:lstStyle/>
          <a:p>
            <a:r>
              <a:rPr lang="en-GB"/>
              <a:t>Not listening to feedback</a:t>
            </a:r>
          </a:p>
        </p:txBody>
      </p:sp>
      <p:sp>
        <p:nvSpPr>
          <p:cNvPr id="3" name="Content Placeholder 2">
            <a:extLst>
              <a:ext uri="{FF2B5EF4-FFF2-40B4-BE49-F238E27FC236}">
                <a16:creationId xmlns:a16="http://schemas.microsoft.com/office/drawing/2014/main" id="{55D849A3-3E3D-1E4C-CEB6-AAE4790E124E}"/>
              </a:ext>
            </a:extLst>
          </p:cNvPr>
          <p:cNvSpPr>
            <a:spLocks noGrp="1"/>
          </p:cNvSpPr>
          <p:nvPr>
            <p:ph idx="1"/>
          </p:nvPr>
        </p:nvSpPr>
        <p:spPr/>
        <p:txBody>
          <a:bodyPr/>
          <a:lstStyle/>
          <a:p>
            <a:r>
              <a:rPr lang="en-GB"/>
              <a:t>Accessibility is a continuous process, not a destination</a:t>
            </a:r>
          </a:p>
          <a:p>
            <a:r>
              <a:rPr lang="en-GB"/>
              <a:t>Best practices evolve</a:t>
            </a:r>
          </a:p>
          <a:p>
            <a:r>
              <a:rPr lang="en-GB"/>
              <a:t>There is no one-size-fits-all</a:t>
            </a:r>
          </a:p>
          <a:p>
            <a:r>
              <a:rPr lang="en-GB"/>
              <a:t>There will </a:t>
            </a:r>
            <a:r>
              <a:rPr lang="en-GB" b="1"/>
              <a:t>always</a:t>
            </a:r>
            <a:r>
              <a:rPr lang="en-GB"/>
              <a:t> be something to improve</a:t>
            </a:r>
          </a:p>
          <a:p>
            <a:r>
              <a:rPr lang="en-GB"/>
              <a:t>Welcome feedback!</a:t>
            </a:r>
          </a:p>
          <a:p>
            <a:pPr lvl="1"/>
            <a:r>
              <a:rPr lang="en-GB"/>
              <a:t>Feedback from one user struggling to use your website is more valuable than feedback/compliments from 50 people who find it easy!</a:t>
            </a:r>
          </a:p>
        </p:txBody>
      </p:sp>
      <p:sp>
        <p:nvSpPr>
          <p:cNvPr id="4" name="Footer Placeholder 3">
            <a:extLst>
              <a:ext uri="{FF2B5EF4-FFF2-40B4-BE49-F238E27FC236}">
                <a16:creationId xmlns:a16="http://schemas.microsoft.com/office/drawing/2014/main" id="{91B9F2E6-6AE8-2289-B747-A6D9E45CE7A4}"/>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2A43B3F2-FD51-2D22-ADDD-88A017542D22}"/>
              </a:ext>
            </a:extLst>
          </p:cNvPr>
          <p:cNvSpPr>
            <a:spLocks noGrp="1"/>
          </p:cNvSpPr>
          <p:nvPr>
            <p:ph type="sldNum" sz="quarter" idx="12"/>
          </p:nvPr>
        </p:nvSpPr>
        <p:spPr/>
        <p:txBody>
          <a:bodyPr/>
          <a:lstStyle/>
          <a:p>
            <a:fld id="{9B760F7B-44E8-4480-8E98-A0350AC505B4}" type="slidenum">
              <a:rPr lang="en-GB" smtClean="0"/>
              <a:t>103</a:t>
            </a:fld>
            <a:endParaRPr lang="en-GB"/>
          </a:p>
        </p:txBody>
      </p:sp>
    </p:spTree>
    <p:extLst>
      <p:ext uri="{BB962C8B-B14F-4D97-AF65-F5344CB8AC3E}">
        <p14:creationId xmlns:p14="http://schemas.microsoft.com/office/powerpoint/2010/main" val="37541684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6D81-D8F5-2E68-A1CC-EA2CFB47CE32}"/>
              </a:ext>
            </a:extLst>
          </p:cNvPr>
          <p:cNvSpPr>
            <a:spLocks noGrp="1"/>
          </p:cNvSpPr>
          <p:nvPr>
            <p:ph type="title"/>
          </p:nvPr>
        </p:nvSpPr>
        <p:spPr/>
        <p:txBody>
          <a:bodyPr/>
          <a:lstStyle/>
          <a:p>
            <a:r>
              <a:rPr lang="en-GB"/>
              <a:t>Accessibility overlays: avoid!</a:t>
            </a:r>
          </a:p>
        </p:txBody>
      </p:sp>
      <p:sp>
        <p:nvSpPr>
          <p:cNvPr id="3" name="Content Placeholder 2">
            <a:extLst>
              <a:ext uri="{FF2B5EF4-FFF2-40B4-BE49-F238E27FC236}">
                <a16:creationId xmlns:a16="http://schemas.microsoft.com/office/drawing/2014/main" id="{9FFB88CB-7A54-4E5C-4F63-24B8CB93F8BE}"/>
              </a:ext>
            </a:extLst>
          </p:cNvPr>
          <p:cNvSpPr>
            <a:spLocks noGrp="1"/>
          </p:cNvSpPr>
          <p:nvPr>
            <p:ph idx="1"/>
          </p:nvPr>
        </p:nvSpPr>
        <p:spPr/>
        <p:txBody>
          <a:bodyPr/>
          <a:lstStyle/>
          <a:p>
            <a:r>
              <a:rPr lang="en-GB"/>
              <a:t>Plugins/add-ons that purport to fix accessibility issues</a:t>
            </a:r>
          </a:p>
          <a:p>
            <a:r>
              <a:rPr lang="en-GB"/>
              <a:t>Widely disparaged by the disabled community:</a:t>
            </a:r>
          </a:p>
          <a:p>
            <a:pPr lvl="1"/>
            <a:r>
              <a:rPr lang="en-GB"/>
              <a:t>Don‘t fix basic underlying issues (contrast, messy html, lack of alt-text)</a:t>
            </a:r>
          </a:p>
          <a:p>
            <a:pPr lvl="1"/>
            <a:r>
              <a:rPr lang="en-GB"/>
              <a:t>Add an additional layer of complication to the website, especially when trying to use assistive technology</a:t>
            </a:r>
          </a:p>
          <a:p>
            <a:r>
              <a:rPr lang="en-GB"/>
              <a:t>Often centred around compliance instead of user needs</a:t>
            </a:r>
          </a:p>
          <a:p>
            <a:r>
              <a:rPr lang="en-GB"/>
              <a:t>Broadcasts that accessibility was an afterthought</a:t>
            </a:r>
          </a:p>
          <a:p>
            <a:pPr lvl="1"/>
            <a:endParaRPr lang="en-GB"/>
          </a:p>
        </p:txBody>
      </p:sp>
      <p:sp>
        <p:nvSpPr>
          <p:cNvPr id="4" name="Footer Placeholder 3">
            <a:extLst>
              <a:ext uri="{FF2B5EF4-FFF2-40B4-BE49-F238E27FC236}">
                <a16:creationId xmlns:a16="http://schemas.microsoft.com/office/drawing/2014/main" id="{CAE72DEB-31FC-32FC-7220-835B8FCF459A}"/>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72810C04-4D0A-2C19-C3B3-0BDC902E19AD}"/>
              </a:ext>
            </a:extLst>
          </p:cNvPr>
          <p:cNvSpPr>
            <a:spLocks noGrp="1"/>
          </p:cNvSpPr>
          <p:nvPr>
            <p:ph type="sldNum" sz="quarter" idx="12"/>
          </p:nvPr>
        </p:nvSpPr>
        <p:spPr/>
        <p:txBody>
          <a:bodyPr/>
          <a:lstStyle/>
          <a:p>
            <a:fld id="{9B760F7B-44E8-4480-8E98-A0350AC505B4}" type="slidenum">
              <a:rPr lang="en-GB" smtClean="0"/>
              <a:t>104</a:t>
            </a:fld>
            <a:endParaRPr lang="en-GB"/>
          </a:p>
        </p:txBody>
      </p:sp>
      <p:sp>
        <p:nvSpPr>
          <p:cNvPr id="6" name="Rectangle 5">
            <a:extLst>
              <a:ext uri="{FF2B5EF4-FFF2-40B4-BE49-F238E27FC236}">
                <a16:creationId xmlns:a16="http://schemas.microsoft.com/office/drawing/2014/main" id="{4F7A1E4E-0B3B-2331-544D-5B827D06C7AF}"/>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dirty="0">
                <a:solidFill>
                  <a:srgbClr val="501549"/>
                </a:solidFill>
                <a:hlinkClick r:id="rId2"/>
              </a:rPr>
              <a:t>Should I Use An Accessibility Overlay?</a:t>
            </a:r>
            <a:endParaRPr lang="en-GB" dirty="0">
              <a:solidFill>
                <a:srgbClr val="501549"/>
              </a:solidFill>
            </a:endParaRPr>
          </a:p>
          <a:p>
            <a:pPr marL="285750" indent="-285750">
              <a:buFont typeface="Arial" panose="020B0604020202020204" pitchFamily="34" charset="0"/>
              <a:buChar char="•"/>
            </a:pPr>
            <a:r>
              <a:rPr lang="en-GB" dirty="0">
                <a:solidFill>
                  <a:schemeClr val="accent3">
                    <a:lumMod val="50000"/>
                  </a:schemeClr>
                </a:solidFill>
                <a:hlinkClick r:id="rId3"/>
              </a:rPr>
              <a:t>Accessibility Overlay Widgets Attract Lawsuits</a:t>
            </a:r>
            <a:endParaRPr lang="en-GB" dirty="0">
              <a:solidFill>
                <a:schemeClr val="accent3">
                  <a:lumMod val="50000"/>
                </a:schemeClr>
              </a:solidFill>
            </a:endParaRPr>
          </a:p>
        </p:txBody>
      </p:sp>
    </p:spTree>
    <p:extLst>
      <p:ext uri="{BB962C8B-B14F-4D97-AF65-F5344CB8AC3E}">
        <p14:creationId xmlns:p14="http://schemas.microsoft.com/office/powerpoint/2010/main" val="22396424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72EA-762E-94A5-2A36-9E3B6F321B7D}"/>
              </a:ext>
            </a:extLst>
          </p:cNvPr>
          <p:cNvSpPr>
            <a:spLocks noGrp="1"/>
          </p:cNvSpPr>
          <p:nvPr>
            <p:ph type="title"/>
          </p:nvPr>
        </p:nvSpPr>
        <p:spPr/>
        <p:txBody>
          <a:bodyPr/>
          <a:lstStyle/>
          <a:p>
            <a:r>
              <a:rPr lang="en-GB" dirty="0"/>
              <a:t>AI accessibility checker tools</a:t>
            </a:r>
          </a:p>
        </p:txBody>
      </p:sp>
      <p:sp>
        <p:nvSpPr>
          <p:cNvPr id="3" name="Content Placeholder 2">
            <a:extLst>
              <a:ext uri="{FF2B5EF4-FFF2-40B4-BE49-F238E27FC236}">
                <a16:creationId xmlns:a16="http://schemas.microsoft.com/office/drawing/2014/main" id="{62785F5D-4F42-863C-21DF-C4C2685BA8B8}"/>
              </a:ext>
            </a:extLst>
          </p:cNvPr>
          <p:cNvSpPr>
            <a:spLocks noGrp="1"/>
          </p:cNvSpPr>
          <p:nvPr>
            <p:ph idx="1"/>
          </p:nvPr>
        </p:nvSpPr>
        <p:spPr/>
        <p:txBody>
          <a:bodyPr/>
          <a:lstStyle/>
          <a:p>
            <a:r>
              <a:rPr lang="en-GB" dirty="0"/>
              <a:t>Do not rely on these</a:t>
            </a:r>
          </a:p>
        </p:txBody>
      </p:sp>
      <p:sp>
        <p:nvSpPr>
          <p:cNvPr id="4" name="Footer Placeholder 3">
            <a:extLst>
              <a:ext uri="{FF2B5EF4-FFF2-40B4-BE49-F238E27FC236}">
                <a16:creationId xmlns:a16="http://schemas.microsoft.com/office/drawing/2014/main" id="{4D370E52-4E35-BF63-531F-FD3D384E8EA5}"/>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5F256B6C-637F-88AA-4B72-CD90BC0DEE65}"/>
              </a:ext>
            </a:extLst>
          </p:cNvPr>
          <p:cNvSpPr>
            <a:spLocks noGrp="1"/>
          </p:cNvSpPr>
          <p:nvPr>
            <p:ph type="sldNum" sz="quarter" idx="12"/>
          </p:nvPr>
        </p:nvSpPr>
        <p:spPr/>
        <p:txBody>
          <a:bodyPr/>
          <a:lstStyle/>
          <a:p>
            <a:fld id="{9B760F7B-44E8-4480-8E98-A0350AC505B4}" type="slidenum">
              <a:rPr lang="en-GB" smtClean="0"/>
              <a:t>105</a:t>
            </a:fld>
            <a:endParaRPr lang="en-GB"/>
          </a:p>
        </p:txBody>
      </p:sp>
    </p:spTree>
    <p:extLst>
      <p:ext uri="{BB962C8B-B14F-4D97-AF65-F5344CB8AC3E}">
        <p14:creationId xmlns:p14="http://schemas.microsoft.com/office/powerpoint/2010/main" val="35295700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4D40-BB0C-5B9A-1DAC-F3FD46A056B4}"/>
              </a:ext>
            </a:extLst>
          </p:cNvPr>
          <p:cNvSpPr>
            <a:spLocks noGrp="1"/>
          </p:cNvSpPr>
          <p:nvPr>
            <p:ph type="title"/>
          </p:nvPr>
        </p:nvSpPr>
        <p:spPr/>
        <p:txBody>
          <a:bodyPr/>
          <a:lstStyle/>
          <a:p>
            <a:r>
              <a:rPr lang="en-GB"/>
              <a:t>Perfectionism</a:t>
            </a:r>
          </a:p>
        </p:txBody>
      </p:sp>
      <p:sp>
        <p:nvSpPr>
          <p:cNvPr id="3" name="Content Placeholder 2">
            <a:extLst>
              <a:ext uri="{FF2B5EF4-FFF2-40B4-BE49-F238E27FC236}">
                <a16:creationId xmlns:a16="http://schemas.microsoft.com/office/drawing/2014/main" id="{4C555994-20E3-CB0E-50B5-771EFAC6F3C6}"/>
              </a:ext>
            </a:extLst>
          </p:cNvPr>
          <p:cNvSpPr>
            <a:spLocks noGrp="1"/>
          </p:cNvSpPr>
          <p:nvPr>
            <p:ph idx="1"/>
          </p:nvPr>
        </p:nvSpPr>
        <p:spPr/>
        <p:txBody>
          <a:bodyPr>
            <a:normAutofit/>
          </a:bodyPr>
          <a:lstStyle/>
          <a:p>
            <a:r>
              <a:rPr lang="en-GB"/>
              <a:t>There is a LOT of work involved in making the web accessible</a:t>
            </a:r>
          </a:p>
          <a:p>
            <a:pPr lvl="1"/>
            <a:r>
              <a:rPr lang="en-GB"/>
              <a:t>The same way there is a LOT of work in making research open and reproducible</a:t>
            </a:r>
          </a:p>
          <a:p>
            <a:pPr lvl="1"/>
            <a:r>
              <a:rPr lang="en-GB"/>
              <a:t>It is absolutely worth the effort</a:t>
            </a:r>
          </a:p>
          <a:p>
            <a:r>
              <a:rPr lang="en-GB"/>
              <a:t>Don’t let overwhelm make you bury your head in the sand!</a:t>
            </a:r>
          </a:p>
          <a:p>
            <a:r>
              <a:rPr lang="en-GB"/>
              <a:t>A lot of us are “accidental” web developers without formal training</a:t>
            </a:r>
          </a:p>
          <a:p>
            <a:r>
              <a:rPr lang="en-GB"/>
              <a:t>Keep “P. O. U. R.” on a sticky note on your monitor</a:t>
            </a:r>
          </a:p>
          <a:p>
            <a:r>
              <a:rPr lang="en-GB"/>
              <a:t>The same way you spell-check your work, check through the basics</a:t>
            </a:r>
          </a:p>
          <a:p>
            <a:endParaRPr lang="en-GB"/>
          </a:p>
        </p:txBody>
      </p:sp>
      <p:sp>
        <p:nvSpPr>
          <p:cNvPr id="4" name="Footer Placeholder 3">
            <a:extLst>
              <a:ext uri="{FF2B5EF4-FFF2-40B4-BE49-F238E27FC236}">
                <a16:creationId xmlns:a16="http://schemas.microsoft.com/office/drawing/2014/main" id="{4801E4EE-8102-A038-EF39-1D471306F8E8}"/>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E9B80640-B76A-28BE-BA59-3B083B0C2767}"/>
              </a:ext>
            </a:extLst>
          </p:cNvPr>
          <p:cNvSpPr>
            <a:spLocks noGrp="1"/>
          </p:cNvSpPr>
          <p:nvPr>
            <p:ph type="sldNum" sz="quarter" idx="12"/>
          </p:nvPr>
        </p:nvSpPr>
        <p:spPr/>
        <p:txBody>
          <a:bodyPr/>
          <a:lstStyle/>
          <a:p>
            <a:fld id="{9B760F7B-44E8-4480-8E98-A0350AC505B4}" type="slidenum">
              <a:rPr lang="en-GB" smtClean="0"/>
              <a:t>106</a:t>
            </a:fld>
            <a:endParaRPr lang="en-GB"/>
          </a:p>
        </p:txBody>
      </p:sp>
    </p:spTree>
    <p:extLst>
      <p:ext uri="{BB962C8B-B14F-4D97-AF65-F5344CB8AC3E}">
        <p14:creationId xmlns:p14="http://schemas.microsoft.com/office/powerpoint/2010/main" val="10177796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E927-F373-9D37-52F8-86AE4C855EAC}"/>
              </a:ext>
            </a:extLst>
          </p:cNvPr>
          <p:cNvSpPr>
            <a:spLocks noGrp="1"/>
          </p:cNvSpPr>
          <p:nvPr>
            <p:ph type="title"/>
          </p:nvPr>
        </p:nvSpPr>
        <p:spPr/>
        <p:txBody>
          <a:bodyPr/>
          <a:lstStyle/>
          <a:p>
            <a:r>
              <a:rPr lang="en-GB"/>
              <a:t>But know when you’re out of your depth</a:t>
            </a:r>
          </a:p>
        </p:txBody>
      </p:sp>
      <p:sp>
        <p:nvSpPr>
          <p:cNvPr id="3" name="Content Placeholder 2">
            <a:extLst>
              <a:ext uri="{FF2B5EF4-FFF2-40B4-BE49-F238E27FC236}">
                <a16:creationId xmlns:a16="http://schemas.microsoft.com/office/drawing/2014/main" id="{0CEE7EAB-D8FE-0B6A-CBAD-C4467D3AB43A}"/>
              </a:ext>
            </a:extLst>
          </p:cNvPr>
          <p:cNvSpPr>
            <a:spLocks noGrp="1"/>
          </p:cNvSpPr>
          <p:nvPr>
            <p:ph idx="1"/>
          </p:nvPr>
        </p:nvSpPr>
        <p:spPr/>
        <p:txBody>
          <a:bodyPr/>
          <a:lstStyle/>
          <a:p>
            <a:r>
              <a:rPr lang="en-GB"/>
              <a:t>If a key planned output of your work is a dashboard…</a:t>
            </a:r>
          </a:p>
          <a:p>
            <a:pPr lvl="1"/>
            <a:r>
              <a:rPr lang="en-GB"/>
              <a:t>That you hope will be widely used by the general public</a:t>
            </a:r>
          </a:p>
          <a:p>
            <a:pPr lvl="1"/>
            <a:r>
              <a:rPr lang="en-GB"/>
              <a:t>That will deliver important information</a:t>
            </a:r>
          </a:p>
          <a:p>
            <a:pPr lvl="1"/>
            <a:r>
              <a:rPr lang="en-GB"/>
              <a:t>maybe you </a:t>
            </a:r>
            <a:r>
              <a:rPr lang="en-GB" i="1"/>
              <a:t>do</a:t>
            </a:r>
            <a:r>
              <a:rPr lang="en-GB"/>
              <a:t> need someone with formal training in this area!</a:t>
            </a:r>
          </a:p>
          <a:p>
            <a:r>
              <a:rPr lang="en-GB"/>
              <a:t>Hire web developers with public-service experience</a:t>
            </a:r>
          </a:p>
          <a:p>
            <a:r>
              <a:rPr lang="en-GB"/>
              <a:t>Hire disabled web developers</a:t>
            </a:r>
          </a:p>
          <a:p>
            <a:r>
              <a:rPr lang="en-GB"/>
              <a:t>Hire disabled web accessibility auditors</a:t>
            </a:r>
          </a:p>
        </p:txBody>
      </p:sp>
      <p:sp>
        <p:nvSpPr>
          <p:cNvPr id="4" name="Footer Placeholder 3">
            <a:extLst>
              <a:ext uri="{FF2B5EF4-FFF2-40B4-BE49-F238E27FC236}">
                <a16:creationId xmlns:a16="http://schemas.microsoft.com/office/drawing/2014/main" id="{A298B903-0CAD-CE7A-2DA9-90A3AEF61602}"/>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EEFE086D-34F0-CE9D-1E27-81133EBE2BE0}"/>
              </a:ext>
            </a:extLst>
          </p:cNvPr>
          <p:cNvSpPr>
            <a:spLocks noGrp="1"/>
          </p:cNvSpPr>
          <p:nvPr>
            <p:ph type="sldNum" sz="quarter" idx="12"/>
          </p:nvPr>
        </p:nvSpPr>
        <p:spPr/>
        <p:txBody>
          <a:bodyPr/>
          <a:lstStyle/>
          <a:p>
            <a:fld id="{9B760F7B-44E8-4480-8E98-A0350AC505B4}" type="slidenum">
              <a:rPr lang="en-GB" smtClean="0"/>
              <a:t>107</a:t>
            </a:fld>
            <a:endParaRPr lang="en-GB"/>
          </a:p>
        </p:txBody>
      </p:sp>
    </p:spTree>
    <p:extLst>
      <p:ext uri="{BB962C8B-B14F-4D97-AF65-F5344CB8AC3E}">
        <p14:creationId xmlns:p14="http://schemas.microsoft.com/office/powerpoint/2010/main" val="9806846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6736-0CD3-1326-FC78-BAFDD9EA4957}"/>
              </a:ext>
            </a:extLst>
          </p:cNvPr>
          <p:cNvSpPr>
            <a:spLocks noGrp="1"/>
          </p:cNvSpPr>
          <p:nvPr>
            <p:ph type="title"/>
          </p:nvPr>
        </p:nvSpPr>
        <p:spPr/>
        <p:txBody>
          <a:bodyPr/>
          <a:lstStyle/>
          <a:p>
            <a:r>
              <a:rPr lang="en-GB"/>
              <a:t>Incorrectly-used ARIA labels</a:t>
            </a:r>
          </a:p>
        </p:txBody>
      </p:sp>
      <p:sp>
        <p:nvSpPr>
          <p:cNvPr id="3" name="Content Placeholder 2">
            <a:extLst>
              <a:ext uri="{FF2B5EF4-FFF2-40B4-BE49-F238E27FC236}">
                <a16:creationId xmlns:a16="http://schemas.microsoft.com/office/drawing/2014/main" id="{B3CB2961-E72B-E9E2-32FD-E84F4D7EC919}"/>
              </a:ext>
            </a:extLst>
          </p:cNvPr>
          <p:cNvSpPr>
            <a:spLocks noGrp="1"/>
          </p:cNvSpPr>
          <p:nvPr>
            <p:ph idx="1"/>
          </p:nvPr>
        </p:nvSpPr>
        <p:spPr/>
        <p:txBody>
          <a:bodyPr/>
          <a:lstStyle/>
          <a:p>
            <a:r>
              <a:rPr lang="en-GB" dirty="0"/>
              <a:t>ARIA or Accessible Rich Internet Applications add extra detail to websites, allowing for improved accessibility</a:t>
            </a:r>
          </a:p>
          <a:p>
            <a:r>
              <a:rPr lang="en-GB" dirty="0"/>
              <a:t>Complex to implement correctly unless you actively use them to navigate</a:t>
            </a:r>
          </a:p>
          <a:p>
            <a:r>
              <a:rPr lang="en-GB" dirty="0"/>
              <a:t>No ARIA – better than bad ARIA</a:t>
            </a:r>
          </a:p>
          <a:p>
            <a:r>
              <a:rPr lang="en-GB" dirty="0"/>
              <a:t>Causes confusion and makes the page unreadable</a:t>
            </a:r>
          </a:p>
        </p:txBody>
      </p:sp>
      <p:sp>
        <p:nvSpPr>
          <p:cNvPr id="4" name="Footer Placeholder 3">
            <a:extLst>
              <a:ext uri="{FF2B5EF4-FFF2-40B4-BE49-F238E27FC236}">
                <a16:creationId xmlns:a16="http://schemas.microsoft.com/office/drawing/2014/main" id="{39B40A25-59AF-94D3-C6ED-C52A770345B0}"/>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73CCFCE3-A639-0B55-F2A6-9358872E3E4C}"/>
              </a:ext>
            </a:extLst>
          </p:cNvPr>
          <p:cNvSpPr>
            <a:spLocks noGrp="1"/>
          </p:cNvSpPr>
          <p:nvPr>
            <p:ph type="sldNum" sz="quarter" idx="12"/>
          </p:nvPr>
        </p:nvSpPr>
        <p:spPr/>
        <p:txBody>
          <a:bodyPr/>
          <a:lstStyle/>
          <a:p>
            <a:fld id="{9B760F7B-44E8-4480-8E98-A0350AC505B4}" type="slidenum">
              <a:rPr lang="en-GB" smtClean="0"/>
              <a:t>108</a:t>
            </a:fld>
            <a:endParaRPr lang="en-GB"/>
          </a:p>
        </p:txBody>
      </p:sp>
      <p:sp>
        <p:nvSpPr>
          <p:cNvPr id="6" name="Rectangle 5">
            <a:extLst>
              <a:ext uri="{FF2B5EF4-FFF2-40B4-BE49-F238E27FC236}">
                <a16:creationId xmlns:a16="http://schemas.microsoft.com/office/drawing/2014/main" id="{A7A04670-9687-EB71-6F59-EB3C4BF2BDDB}"/>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dirty="0">
                <a:solidFill>
                  <a:srgbClr val="501549"/>
                </a:solidFill>
                <a:hlinkClick r:id="rId2"/>
              </a:rPr>
              <a:t>ARIA guides</a:t>
            </a:r>
            <a:endParaRPr lang="en-GB" dirty="0">
              <a:solidFill>
                <a:schemeClr val="accent3">
                  <a:lumMod val="50000"/>
                </a:schemeClr>
              </a:solidFill>
            </a:endParaRPr>
          </a:p>
        </p:txBody>
      </p:sp>
    </p:spTree>
    <p:extLst>
      <p:ext uri="{BB962C8B-B14F-4D97-AF65-F5344CB8AC3E}">
        <p14:creationId xmlns:p14="http://schemas.microsoft.com/office/powerpoint/2010/main" val="20260356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A2519-56B0-F97D-48F1-2E6E55E50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15B51-3D23-2C9F-93D2-01C83254E745}"/>
              </a:ext>
            </a:extLst>
          </p:cNvPr>
          <p:cNvSpPr>
            <a:spLocks noGrp="1"/>
          </p:cNvSpPr>
          <p:nvPr>
            <p:ph type="title"/>
          </p:nvPr>
        </p:nvSpPr>
        <p:spPr/>
        <p:txBody>
          <a:bodyPr/>
          <a:lstStyle/>
          <a:p>
            <a:r>
              <a:rPr lang="en-GB"/>
              <a:t>Workshop content</a:t>
            </a:r>
          </a:p>
        </p:txBody>
      </p:sp>
      <p:sp>
        <p:nvSpPr>
          <p:cNvPr id="3" name="Content Placeholder 2">
            <a:extLst>
              <a:ext uri="{FF2B5EF4-FFF2-40B4-BE49-F238E27FC236}">
                <a16:creationId xmlns:a16="http://schemas.microsoft.com/office/drawing/2014/main" id="{4052715C-A4F5-9853-8FF9-3B80B66D51E2}"/>
              </a:ext>
            </a:extLst>
          </p:cNvPr>
          <p:cNvSpPr>
            <a:spLocks noGrp="1"/>
          </p:cNvSpPr>
          <p:nvPr>
            <p:ph idx="1"/>
          </p:nvPr>
        </p:nvSpPr>
        <p:spPr/>
        <p:txBody>
          <a:bodyPr/>
          <a:lstStyle/>
          <a:p>
            <a:pPr marL="514350" indent="-514350">
              <a:buFont typeface="+mj-lt"/>
              <a:buAutoNum type="arabicPeriod"/>
            </a:pPr>
            <a:r>
              <a:rPr lang="en-GB"/>
              <a:t>What is web accessibility?</a:t>
            </a:r>
          </a:p>
          <a:p>
            <a:pPr marL="514350" indent="-514350">
              <a:buFont typeface="+mj-lt"/>
              <a:buAutoNum type="arabicPeriod"/>
            </a:pPr>
            <a:r>
              <a:rPr lang="en-GB"/>
              <a:t>Where do we start?</a:t>
            </a:r>
          </a:p>
          <a:p>
            <a:pPr marL="514350" indent="-514350">
              <a:buFont typeface="+mj-lt"/>
              <a:buAutoNum type="arabicPeriod"/>
            </a:pPr>
            <a:r>
              <a:rPr lang="en-GB"/>
              <a:t>How do we make web applications and maps more accessible?</a:t>
            </a:r>
          </a:p>
          <a:p>
            <a:pPr marL="514350" indent="-514350">
              <a:buFont typeface="+mj-lt"/>
              <a:buAutoNum type="arabicPeriod"/>
            </a:pPr>
            <a:r>
              <a:rPr lang="en-GB"/>
              <a:t>How do we test our maps/apps for accessibility?</a:t>
            </a:r>
          </a:p>
          <a:p>
            <a:pPr marL="514350" indent="-514350">
              <a:buFont typeface="+mj-lt"/>
              <a:buAutoNum type="arabicPeriod"/>
            </a:pPr>
            <a:r>
              <a:rPr lang="en-GB"/>
              <a:t>What are some hazards to be aware of?</a:t>
            </a:r>
          </a:p>
          <a:p>
            <a:pPr marL="514350" indent="-514350">
              <a:buFont typeface="+mj-lt"/>
              <a:buAutoNum type="arabicPeriod"/>
            </a:pPr>
            <a:r>
              <a:rPr lang="en-GB" b="1"/>
              <a:t>Where do we learn more?</a:t>
            </a:r>
          </a:p>
          <a:p>
            <a:endParaRPr lang="en-GB"/>
          </a:p>
        </p:txBody>
      </p:sp>
      <p:sp>
        <p:nvSpPr>
          <p:cNvPr id="4" name="Footer Placeholder 3">
            <a:extLst>
              <a:ext uri="{FF2B5EF4-FFF2-40B4-BE49-F238E27FC236}">
                <a16:creationId xmlns:a16="http://schemas.microsoft.com/office/drawing/2014/main" id="{E3811A32-514E-EE29-CED0-39659E1F0E62}"/>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DD512C8E-C665-8749-62F1-C006FA81E2A1}"/>
              </a:ext>
            </a:extLst>
          </p:cNvPr>
          <p:cNvSpPr>
            <a:spLocks noGrp="1"/>
          </p:cNvSpPr>
          <p:nvPr>
            <p:ph type="sldNum" sz="quarter" idx="12"/>
          </p:nvPr>
        </p:nvSpPr>
        <p:spPr/>
        <p:txBody>
          <a:bodyPr/>
          <a:lstStyle/>
          <a:p>
            <a:fld id="{9B760F7B-44E8-4480-8E98-A0350AC505B4}" type="slidenum">
              <a:rPr lang="en-GB" smtClean="0"/>
              <a:t>109</a:t>
            </a:fld>
            <a:endParaRPr lang="en-GB"/>
          </a:p>
        </p:txBody>
      </p:sp>
    </p:spTree>
    <p:extLst>
      <p:ext uri="{BB962C8B-B14F-4D97-AF65-F5344CB8AC3E}">
        <p14:creationId xmlns:p14="http://schemas.microsoft.com/office/powerpoint/2010/main" val="77624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0756-D9EB-19C9-B4A8-31693F3A6D2B}"/>
              </a:ext>
            </a:extLst>
          </p:cNvPr>
          <p:cNvSpPr>
            <a:spLocks noGrp="1"/>
          </p:cNvSpPr>
          <p:nvPr>
            <p:ph type="title"/>
          </p:nvPr>
        </p:nvSpPr>
        <p:spPr/>
        <p:txBody>
          <a:bodyPr/>
          <a:lstStyle/>
          <a:p>
            <a:r>
              <a:rPr lang="en-GB" dirty="0"/>
              <a:t>Before we kick off…</a:t>
            </a:r>
          </a:p>
        </p:txBody>
      </p:sp>
      <p:sp>
        <p:nvSpPr>
          <p:cNvPr id="3" name="Content Placeholder 2">
            <a:extLst>
              <a:ext uri="{FF2B5EF4-FFF2-40B4-BE49-F238E27FC236}">
                <a16:creationId xmlns:a16="http://schemas.microsoft.com/office/drawing/2014/main" id="{5BDDFF21-643F-1B8B-8335-A2BD87CEF4D7}"/>
              </a:ext>
            </a:extLst>
          </p:cNvPr>
          <p:cNvSpPr>
            <a:spLocks noGrp="1"/>
          </p:cNvSpPr>
          <p:nvPr>
            <p:ph idx="1"/>
          </p:nvPr>
        </p:nvSpPr>
        <p:spPr/>
        <p:txBody>
          <a:bodyPr/>
          <a:lstStyle/>
          <a:p>
            <a:r>
              <a:rPr lang="en-GB" dirty="0"/>
              <a:t>Even though we might be all using different frameworks to build web apps, the underlying logic is usually the same</a:t>
            </a:r>
          </a:p>
          <a:p>
            <a:r>
              <a:rPr lang="en-GB" dirty="0"/>
              <a:t>How familiar are you with each of these?</a:t>
            </a:r>
            <a:br>
              <a:rPr lang="en-GB" dirty="0"/>
            </a:br>
            <a:br>
              <a:rPr lang="en-GB" dirty="0"/>
            </a:br>
            <a:br>
              <a:rPr lang="en-GB" dirty="0"/>
            </a:br>
            <a:r>
              <a:rPr lang="en-GB" sz="4800" dirty="0"/>
              <a:t>HTML, CSS, JS?</a:t>
            </a:r>
            <a:endParaRPr lang="en-GB" dirty="0"/>
          </a:p>
        </p:txBody>
      </p:sp>
      <p:sp>
        <p:nvSpPr>
          <p:cNvPr id="4" name="Footer Placeholder 3">
            <a:extLst>
              <a:ext uri="{FF2B5EF4-FFF2-40B4-BE49-F238E27FC236}">
                <a16:creationId xmlns:a16="http://schemas.microsoft.com/office/drawing/2014/main" id="{BA46F8CF-9432-315D-6B3C-C677ECE9D13D}"/>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B6CD193F-6F20-099C-4E9D-F4A5AC4C4C6D}"/>
              </a:ext>
            </a:extLst>
          </p:cNvPr>
          <p:cNvSpPr>
            <a:spLocks noGrp="1"/>
          </p:cNvSpPr>
          <p:nvPr>
            <p:ph type="sldNum" sz="quarter" idx="12"/>
          </p:nvPr>
        </p:nvSpPr>
        <p:spPr/>
        <p:txBody>
          <a:bodyPr/>
          <a:lstStyle/>
          <a:p>
            <a:fld id="{9B760F7B-44E8-4480-8E98-A0350AC505B4}" type="slidenum">
              <a:rPr lang="en-GB" smtClean="0"/>
              <a:t>11</a:t>
            </a:fld>
            <a:endParaRPr lang="en-GB"/>
          </a:p>
        </p:txBody>
      </p:sp>
    </p:spTree>
    <p:extLst>
      <p:ext uri="{BB962C8B-B14F-4D97-AF65-F5344CB8AC3E}">
        <p14:creationId xmlns:p14="http://schemas.microsoft.com/office/powerpoint/2010/main" val="23992182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F017-7BFB-C07C-9F5B-3C5D7E120902}"/>
              </a:ext>
            </a:extLst>
          </p:cNvPr>
          <p:cNvSpPr>
            <a:spLocks noGrp="1"/>
          </p:cNvSpPr>
          <p:nvPr>
            <p:ph type="title"/>
          </p:nvPr>
        </p:nvSpPr>
        <p:spPr/>
        <p:txBody>
          <a:bodyPr/>
          <a:lstStyle/>
          <a:p>
            <a:r>
              <a:rPr lang="en-GB" dirty="0"/>
              <a:t>Tutorials</a:t>
            </a:r>
          </a:p>
        </p:txBody>
      </p:sp>
      <p:sp>
        <p:nvSpPr>
          <p:cNvPr id="3" name="Content Placeholder 2">
            <a:extLst>
              <a:ext uri="{FF2B5EF4-FFF2-40B4-BE49-F238E27FC236}">
                <a16:creationId xmlns:a16="http://schemas.microsoft.com/office/drawing/2014/main" id="{6CF91A80-1FE7-F30C-7B35-6583FA775BAF}"/>
              </a:ext>
            </a:extLst>
          </p:cNvPr>
          <p:cNvSpPr>
            <a:spLocks noGrp="1"/>
          </p:cNvSpPr>
          <p:nvPr>
            <p:ph idx="1"/>
          </p:nvPr>
        </p:nvSpPr>
        <p:spPr/>
        <p:txBody>
          <a:bodyPr/>
          <a:lstStyle/>
          <a:p>
            <a:r>
              <a:rPr lang="en-GB" dirty="0">
                <a:hlinkClick r:id="rId2"/>
              </a:rPr>
              <a:t>Mozilla Accessibility docs</a:t>
            </a:r>
            <a:r>
              <a:rPr lang="en-GB" dirty="0"/>
              <a:t>: in general, the MDN docs are a fantastic resource; the accessibility docs are no different</a:t>
            </a:r>
          </a:p>
          <a:p>
            <a:r>
              <a:rPr lang="en-GB" dirty="0">
                <a:hlinkClick r:id="rId3"/>
              </a:rPr>
              <a:t>Web Accessibility Initiative</a:t>
            </a:r>
            <a:r>
              <a:rPr lang="en-GB" dirty="0"/>
              <a:t>: these tutorials are a great step-by-step guide to implementing various accessible patterns</a:t>
            </a:r>
          </a:p>
          <a:p>
            <a:r>
              <a:rPr lang="en-GB" dirty="0">
                <a:hlinkClick r:id="rId4"/>
              </a:rPr>
              <a:t>Automating Accessibility</a:t>
            </a:r>
            <a:r>
              <a:rPr lang="en-GB" dirty="0"/>
              <a:t>: </a:t>
            </a:r>
            <a:r>
              <a:rPr lang="en-GB" i="1" dirty="0"/>
              <a:t>How To Test for the 6 Most Common Accessibility Issues on Home Pages</a:t>
            </a:r>
            <a:endParaRPr lang="en-GB" dirty="0"/>
          </a:p>
          <a:p>
            <a:endParaRPr lang="en-GB" dirty="0"/>
          </a:p>
        </p:txBody>
      </p:sp>
      <p:sp>
        <p:nvSpPr>
          <p:cNvPr id="4" name="Footer Placeholder 3">
            <a:extLst>
              <a:ext uri="{FF2B5EF4-FFF2-40B4-BE49-F238E27FC236}">
                <a16:creationId xmlns:a16="http://schemas.microsoft.com/office/drawing/2014/main" id="{4204AAE8-02F2-52D7-FF14-FAB1756FAFFA}"/>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B63B16FE-811C-669F-2E52-B8873BA303CB}"/>
              </a:ext>
            </a:extLst>
          </p:cNvPr>
          <p:cNvSpPr>
            <a:spLocks noGrp="1"/>
          </p:cNvSpPr>
          <p:nvPr>
            <p:ph type="sldNum" sz="quarter" idx="12"/>
          </p:nvPr>
        </p:nvSpPr>
        <p:spPr/>
        <p:txBody>
          <a:bodyPr/>
          <a:lstStyle/>
          <a:p>
            <a:fld id="{9B760F7B-44E8-4480-8E98-A0350AC505B4}" type="slidenum">
              <a:rPr lang="en-GB" smtClean="0"/>
              <a:t>110</a:t>
            </a:fld>
            <a:endParaRPr lang="en-GB"/>
          </a:p>
        </p:txBody>
      </p:sp>
    </p:spTree>
    <p:extLst>
      <p:ext uri="{BB962C8B-B14F-4D97-AF65-F5344CB8AC3E}">
        <p14:creationId xmlns:p14="http://schemas.microsoft.com/office/powerpoint/2010/main" val="1658585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0017-D08E-57D7-4B95-478539771E90}"/>
              </a:ext>
            </a:extLst>
          </p:cNvPr>
          <p:cNvSpPr>
            <a:spLocks noGrp="1"/>
          </p:cNvSpPr>
          <p:nvPr>
            <p:ph type="title"/>
          </p:nvPr>
        </p:nvSpPr>
        <p:spPr/>
        <p:txBody>
          <a:bodyPr/>
          <a:lstStyle/>
          <a:p>
            <a:r>
              <a:rPr lang="en-GB" dirty="0"/>
              <a:t>General resources</a:t>
            </a:r>
          </a:p>
        </p:txBody>
      </p:sp>
      <p:sp>
        <p:nvSpPr>
          <p:cNvPr id="3" name="Content Placeholder 2">
            <a:extLst>
              <a:ext uri="{FF2B5EF4-FFF2-40B4-BE49-F238E27FC236}">
                <a16:creationId xmlns:a16="http://schemas.microsoft.com/office/drawing/2014/main" id="{6E591379-6F83-4A1B-6FF7-642960D3B3CA}"/>
              </a:ext>
            </a:extLst>
          </p:cNvPr>
          <p:cNvSpPr>
            <a:spLocks noGrp="1"/>
          </p:cNvSpPr>
          <p:nvPr>
            <p:ph idx="1"/>
          </p:nvPr>
        </p:nvSpPr>
        <p:spPr/>
        <p:txBody>
          <a:bodyPr/>
          <a:lstStyle/>
          <a:p>
            <a:r>
              <a:rPr lang="en-GB" dirty="0">
                <a:hlinkClick r:id="rId2"/>
              </a:rPr>
              <a:t>UK Gov web design standards</a:t>
            </a:r>
            <a:endParaRPr lang="en-GB" dirty="0"/>
          </a:p>
          <a:p>
            <a:r>
              <a:rPr lang="en-GB" dirty="0">
                <a:hlinkClick r:id="rId2"/>
              </a:rPr>
              <a:t>UK Gov accessibility strategy</a:t>
            </a:r>
            <a:endParaRPr lang="en-GB" dirty="0"/>
          </a:p>
          <a:p>
            <a:r>
              <a:rPr lang="en-GB" dirty="0">
                <a:hlinkClick r:id="rId3"/>
              </a:rPr>
              <a:t>Web Content Accessibility Guidelines (WCAG) 2.2</a:t>
            </a:r>
            <a:endParaRPr lang="en-GB" dirty="0"/>
          </a:p>
        </p:txBody>
      </p:sp>
      <p:sp>
        <p:nvSpPr>
          <p:cNvPr id="4" name="Footer Placeholder 3">
            <a:extLst>
              <a:ext uri="{FF2B5EF4-FFF2-40B4-BE49-F238E27FC236}">
                <a16:creationId xmlns:a16="http://schemas.microsoft.com/office/drawing/2014/main" id="{25DF42B7-EBE6-46A2-B17B-F111ED941CC8}"/>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95CA991A-BD64-D8EE-39FF-D522AD0116BC}"/>
              </a:ext>
            </a:extLst>
          </p:cNvPr>
          <p:cNvSpPr>
            <a:spLocks noGrp="1"/>
          </p:cNvSpPr>
          <p:nvPr>
            <p:ph type="sldNum" sz="quarter" idx="12"/>
          </p:nvPr>
        </p:nvSpPr>
        <p:spPr/>
        <p:txBody>
          <a:bodyPr/>
          <a:lstStyle/>
          <a:p>
            <a:fld id="{9B760F7B-44E8-4480-8E98-A0350AC505B4}" type="slidenum">
              <a:rPr lang="en-GB" smtClean="0"/>
              <a:t>111</a:t>
            </a:fld>
            <a:endParaRPr lang="en-GB"/>
          </a:p>
        </p:txBody>
      </p:sp>
    </p:spTree>
    <p:extLst>
      <p:ext uri="{BB962C8B-B14F-4D97-AF65-F5344CB8AC3E}">
        <p14:creationId xmlns:p14="http://schemas.microsoft.com/office/powerpoint/2010/main" val="14441945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36E7-FBE5-3133-D4AC-4E1A43204C80}"/>
              </a:ext>
            </a:extLst>
          </p:cNvPr>
          <p:cNvSpPr>
            <a:spLocks noGrp="1"/>
          </p:cNvSpPr>
          <p:nvPr>
            <p:ph type="title"/>
          </p:nvPr>
        </p:nvSpPr>
        <p:spPr/>
        <p:txBody>
          <a:bodyPr/>
          <a:lstStyle/>
          <a:p>
            <a:r>
              <a:rPr lang="en-GB" dirty="0"/>
              <a:t>Blogs/accounts</a:t>
            </a:r>
          </a:p>
        </p:txBody>
      </p:sp>
      <p:sp>
        <p:nvSpPr>
          <p:cNvPr id="3" name="Content Placeholder 2">
            <a:extLst>
              <a:ext uri="{FF2B5EF4-FFF2-40B4-BE49-F238E27FC236}">
                <a16:creationId xmlns:a16="http://schemas.microsoft.com/office/drawing/2014/main" id="{F0AE300D-462F-7503-DF33-82D6447B5570}"/>
              </a:ext>
            </a:extLst>
          </p:cNvPr>
          <p:cNvSpPr>
            <a:spLocks noGrp="1"/>
          </p:cNvSpPr>
          <p:nvPr>
            <p:ph idx="1"/>
          </p:nvPr>
        </p:nvSpPr>
        <p:spPr/>
        <p:txBody>
          <a:bodyPr/>
          <a:lstStyle/>
          <a:p>
            <a:r>
              <a:rPr lang="en-GB" dirty="0"/>
              <a:t>Bluesky accounts:</a:t>
            </a:r>
          </a:p>
          <a:p>
            <a:pPr lvl="1"/>
            <a:r>
              <a:rPr lang="en-GB" dirty="0">
                <a:hlinkClick r:id="rId2"/>
              </a:rPr>
              <a:t>Accessibility Awareness</a:t>
            </a:r>
            <a:r>
              <a:rPr lang="en-GB" dirty="0"/>
              <a:t>: great random snippets that you learn a lot from!</a:t>
            </a:r>
          </a:p>
          <a:p>
            <a:r>
              <a:rPr lang="en-GB" dirty="0"/>
              <a:t>Blogs:</a:t>
            </a:r>
          </a:p>
          <a:p>
            <a:pPr lvl="1"/>
            <a:r>
              <a:rPr lang="en-GB" dirty="0">
                <a:hlinkClick r:id="rId3"/>
              </a:rPr>
              <a:t>Sarah L. Fossheim</a:t>
            </a:r>
            <a:endParaRPr lang="en-GB" dirty="0"/>
          </a:p>
          <a:p>
            <a:pPr marL="0" indent="0">
              <a:buNone/>
            </a:pPr>
            <a:endParaRPr lang="en-GB" dirty="0"/>
          </a:p>
          <a:p>
            <a:pPr marL="0" indent="0">
              <a:buNone/>
            </a:pPr>
            <a:r>
              <a:rPr lang="en-GB" dirty="0"/>
              <a:t>This is not an endorsement of any of these accounts/views shared!</a:t>
            </a:r>
          </a:p>
        </p:txBody>
      </p:sp>
      <p:sp>
        <p:nvSpPr>
          <p:cNvPr id="4" name="Footer Placeholder 3">
            <a:extLst>
              <a:ext uri="{FF2B5EF4-FFF2-40B4-BE49-F238E27FC236}">
                <a16:creationId xmlns:a16="http://schemas.microsoft.com/office/drawing/2014/main" id="{03402013-8B68-5BE2-415B-4ED8FBB0AF3C}"/>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6507F996-991C-C1F3-57B8-5F85F7705B01}"/>
              </a:ext>
            </a:extLst>
          </p:cNvPr>
          <p:cNvSpPr>
            <a:spLocks noGrp="1"/>
          </p:cNvSpPr>
          <p:nvPr>
            <p:ph type="sldNum" sz="quarter" idx="12"/>
          </p:nvPr>
        </p:nvSpPr>
        <p:spPr/>
        <p:txBody>
          <a:bodyPr/>
          <a:lstStyle/>
          <a:p>
            <a:fld id="{9B760F7B-44E8-4480-8E98-A0350AC505B4}" type="slidenum">
              <a:rPr lang="en-GB" smtClean="0"/>
              <a:t>112</a:t>
            </a:fld>
            <a:endParaRPr lang="en-GB"/>
          </a:p>
        </p:txBody>
      </p:sp>
    </p:spTree>
    <p:extLst>
      <p:ext uri="{BB962C8B-B14F-4D97-AF65-F5344CB8AC3E}">
        <p14:creationId xmlns:p14="http://schemas.microsoft.com/office/powerpoint/2010/main" val="26251417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2BA2-F97C-48DD-395A-7543F3C20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60E06-1B1D-A48F-548D-FF765B9D3757}"/>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62F219EB-BDAC-ECFA-D9CD-A5B9225E103D}"/>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9EF39449-5183-F0FA-B75C-20E1F77570A1}"/>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A70A502B-C808-86AA-5B46-594CE62C1FC0}"/>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C03FE5BE-DF08-59B6-510C-33AD4FF892A3}"/>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1062BE82-E2C0-FFC9-335A-12BFA9128A04}"/>
              </a:ext>
            </a:extLst>
          </p:cNvPr>
          <p:cNvSpPr>
            <a:spLocks noGrp="1"/>
          </p:cNvSpPr>
          <p:nvPr>
            <p:ph type="sldNum" sz="quarter" idx="12"/>
          </p:nvPr>
        </p:nvSpPr>
        <p:spPr/>
        <p:txBody>
          <a:bodyPr/>
          <a:lstStyle/>
          <a:p>
            <a:fld id="{9D4AD3D6-B89C-4D82-B254-B84B3D342745}" type="slidenum">
              <a:rPr lang="en-FI" smtClean="0"/>
              <a:t>113</a:t>
            </a:fld>
            <a:endParaRPr lang="en-FI"/>
          </a:p>
        </p:txBody>
      </p:sp>
      <p:sp>
        <p:nvSpPr>
          <p:cNvPr id="2078" name="Rectangle 2077">
            <a:extLst>
              <a:ext uri="{FF2B5EF4-FFF2-40B4-BE49-F238E27FC236}">
                <a16:creationId xmlns:a16="http://schemas.microsoft.com/office/drawing/2014/main" id="{1F5EF5CC-99F0-5100-B771-85866D196FD4}"/>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660EDF37-7BD9-0110-2B97-9CE2BBBE0809}"/>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3A7DC3F6-A077-2DF3-04CD-F682E676C86A}"/>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25EDE062-CF8E-52E8-6279-44785DC77288}"/>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CD4158B1-59ED-0371-5680-493FA4C6FEE5}"/>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1BA3C9A0-B03E-F471-3F19-C0EC1E167A45}"/>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AC4A6E46-3501-F8A2-83D5-8DF64511E229}"/>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AEAD296D-CA29-5710-BD29-6F9B56156D70}"/>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9555E273-3D33-F9BF-18B2-EB919B287D8C}"/>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30462BAC-1E12-0282-FC93-0ABFA828AF35}"/>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5D565BD7-D53F-F4BB-F68F-78C0E019B126}"/>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A585E8D0-EB49-FE69-F9DD-0EDF86225388}"/>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DCAA86C5-9314-8DA3-F27D-25EB693A8D0E}"/>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89C1FC75-3DB9-AB7B-8A95-4D83FD5A1D5B}"/>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4ED37430-1988-E127-7547-CBE32C67CB19}"/>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847821ED-A350-79A7-3350-0A10EB54029B}"/>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F1CFB6F2-ABBF-C089-139E-1FD1CDAADB43}"/>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752DDAFD-06C9-FE08-6B0F-12E38E1A548F}"/>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BDBAD573-D1EC-3680-690C-345CE88D8936}"/>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51E17941-AF8B-0F99-AFB2-D88DF8C8CB08}"/>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A248F26B-4D8B-6EF5-1FC4-80377437E219}"/>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F2C7E8CB-2B02-E3CE-3AF9-9CCC023D383C}"/>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270271DA-A445-4937-0671-1F7325757F07}"/>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75C30D44-D519-24CA-0597-D3ED03967907}"/>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80E3DF7C-63FE-55A0-8603-D7B7BAC5087C}"/>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DBF4C4D0-B1DA-BB3F-F456-1A00F5526EE2}"/>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50D43D8A-7101-2B7C-1CC5-5F77C1EC13EA}"/>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75F95AFD-6C02-6A53-E091-15B983960470}"/>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D06CB24B-1DC0-ED24-F03B-5D9290C18AA8}"/>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8E38AF05-330B-5AAA-6956-BB8EF018DD2F}"/>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65E2D111-FF4B-F5C0-8DBF-DB2DA1D2308F}"/>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930D28FA-ED08-38DD-18FA-8277023A55F6}"/>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8EB26F26-E133-E8D6-03B9-D4F6CD8B7055}"/>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A712CA5F-4BF2-47E4-9B73-E62AD19993D7}"/>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BFB1C60B-656E-C108-C5D2-62AD8B7D1529}"/>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E8349609-7315-6C67-FE26-07506690765A}"/>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9B8283BE-1496-9BC8-2632-A851C05A95C7}"/>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9ECDBCD2-418F-4504-4F72-DE3A98BEAA0F}"/>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9746D7A7-7FC3-314A-3404-A301B456EE72}"/>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564D19B1-3864-D8C0-CBBF-6A665730FE42}"/>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93E86040-6495-5529-4CDE-0CC2E254518F}"/>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1F10B86D-4325-1F19-F14D-96EE9E54C321}"/>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2F0FD6EA-83B3-81FD-3FCE-6AB3441DA4BC}"/>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D379468A-0B94-6E5A-0A7C-54AD4EABC200}"/>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75C42000-E68F-EA3E-37DD-BA32E36D7B2A}"/>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C119719B-0C7E-97AB-FB1D-2CB06DFD6246}"/>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58B16DF7-42A7-899B-AB99-F98F2B4713BF}"/>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35663C42-14B4-A8E2-D5C4-DA884301DD0C}"/>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BA6302D9-ACBB-2F76-6832-B409A289BAD7}"/>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4C8CAD3C-6916-83AD-9557-7E5C02CC5737}"/>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BAC24507-43B9-2116-F64D-E1032A533A8F}"/>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6D42BCA4-BCAD-07AB-118B-7C0214999709}"/>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4F1E3E5E-0DD5-4EFC-4C1E-FA696C35B4E9}"/>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5C2B673C-4E82-3BEB-50FF-15CF4DE4CDB7}"/>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BC31D27E-6A5B-709E-CBD8-88D252D0905F}"/>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EC843ADF-0AD0-9050-89E7-F63C8BD723CA}"/>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8E1ADF39-81E9-453F-16CF-BCC4BE7930BC}"/>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5AD0AFC9-B17B-AAFE-E0B7-6E40E2CE5659}"/>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E25A1B9A-5A7D-BC04-77E6-674F120B4340}"/>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1C5927D1-52B6-61C6-46F2-3F4B295A06FC}"/>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3FED6745-B25C-AD2A-6D25-C07139E87B96}"/>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6576AE2A-4761-2E9D-CA7B-BD1484524A51}"/>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BF684167-71A0-0CEB-01BC-D1F5A553CF69}"/>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95BBDA17-1102-AA56-8491-71EF539C5BDF}"/>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86C09616-468B-D673-0D31-496FA65F17B3}"/>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634EE380-AB46-310E-7E15-9C58D69BC3DC}"/>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10CBA322-6A39-578D-6293-A5D843BF0D9F}"/>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4D2B1B58-6C39-21D7-480E-AD6094D08BB4}"/>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4E459581-3445-F41D-6BF3-6A0A6A6A1360}"/>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8E81C3C0-3089-3C6B-D110-3E515EBD382F}"/>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0D2C5501-DE85-0794-17B9-EAADBBE27497}"/>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11343C3A-E79F-A866-77AF-B2A37F4D695F}"/>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0FA6F295-381A-C492-D16A-C75E5B2FDE2C}"/>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4C6AED1A-B0BF-1339-45C5-D14A283E1DAA}"/>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0B9BA882-D49D-33AF-8D69-28DED6F08187}"/>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174DE854-56A7-6841-D85D-24AC33442624}"/>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AF7D81B3-2606-1BCD-6295-04886C733627}"/>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3DC71B69-41B4-1BE4-00F1-23CD860A2FA4}"/>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603C946C-128C-9A91-E383-FFA864D242B2}"/>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5246513F-808E-6C30-1542-0D3790E05A1B}"/>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5ED72855-3B0E-43FF-6B9D-23E84287C60B}"/>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AFFB228D-F8B4-6134-4DEC-35D12489151A}"/>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6119EBC1-F10C-0687-D301-98159CDB3DE5}"/>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8FA585B3-08CB-B38D-59DC-8021770870F6}"/>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7AE5974F-2BBB-1BC8-81E6-4764BF163F65}"/>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CBB79079-3294-74B6-2D77-40B8F0913871}"/>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DF527C9A-3CE9-B2B0-4859-51894510F723}"/>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A566098F-9040-F7D8-7EE0-3769876E4458}"/>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E2E11B8F-62AE-B1E4-F672-EC1EDB41A1F4}"/>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D12E373B-9D56-B706-5171-A23995690303}"/>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E7B09753-3403-226C-5172-F1D1F71ACBCC}"/>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CD69776F-4D94-AA05-4EEC-14D579F207AF}"/>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B201A061-D68D-61FF-3312-1B12A62BC036}"/>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B0E36BE6-8DDE-63E6-A6CA-830A97E546DE}"/>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55362166-7831-A8F3-C415-4B8E77CC080D}"/>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E1E6880B-61C6-ABD8-EAE7-B7710F773C41}"/>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FF05EC0B-D983-6BD1-8C97-82A6A154F6F1}"/>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FDEDBD01-F18D-C690-5111-84E7D7F93405}"/>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E26A72CE-F43F-8470-3BEB-F0B16F8D4A82}"/>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DDEA9762-26EE-C766-91F9-DE5F5F753330}"/>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2378B296-0205-CE79-5E4E-7B8EE1845054}"/>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CC419C2C-9A58-7D5E-6C11-20E627F733A4}"/>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84C79F9D-F78D-425D-35FE-97C7F162D2ED}"/>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B3327950-1C6B-D097-006B-48404F0B09AC}"/>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12D1BA1E-5C72-B6F0-9226-69EA381EA719}"/>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8C5DE309-9C7B-E489-27D2-810B9C88CAB0}"/>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F84A36EE-DE75-C1BC-49E5-E5A8E9901DBF}"/>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F68A4629-AA9B-987B-A338-09C1ECF99960}"/>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4D7B8C3C-52D7-A7EA-2BC4-999867D0E835}"/>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BE3C5768-8870-53D3-ED2E-4396151511D4}"/>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467D7C84-DBF5-C889-26D7-2C9A81D3AD12}"/>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9FC2589E-53B1-2960-B419-FE65FC737AB9}"/>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2514E1B5-7296-287A-9515-0F5697E2546B}"/>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A54357E2-2F66-3DAD-4B23-8F5AD700FA11}"/>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F30F4671-FD6B-18A0-E158-E72E944924DC}"/>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ACF0AF3B-9677-30DB-311A-019F1D6D7CD2}"/>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E9AA2FF5-84E1-9438-11DA-FC6D53793ED5}"/>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F93DC5FF-06AB-5DCE-FB3C-3EA50E489592}"/>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181EAAEC-F926-C20C-E8FE-5E0D5BAED8BC}"/>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D3606B22-7EBB-80A4-6A7F-6FA51B5CE422}"/>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AEE82452-420A-78CA-E376-507485075290}"/>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6F2466E8-75AE-4F45-3546-84871C32AC9C}"/>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3CECB799-A57B-AC66-C987-6724713F0766}"/>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7B41E7C7-910E-D3B7-074C-A39C948AD23F}"/>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E2D38177-CDF5-26AE-3923-6D78D90387BD}"/>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DC6A8363-3539-47FB-D51A-AB6CD39B4E1E}"/>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310EECB4-2420-AF93-8B0A-6DD769421737}"/>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867FC0D8-7707-2DFA-8063-47DE6287E25A}"/>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C2D54D53-4625-F1D6-2C70-E4E0854B92EB}"/>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C088358D-DBE3-6715-E755-BB58AC7DFCDA}"/>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F7CC484D-72BB-61EF-C762-8AE6A018AA2D}"/>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49B31DD6-3BB0-3364-2D94-7D7DB9DC301C}"/>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48F45553-3AC5-9CE8-3095-363A8F9C357C}"/>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1837DCE9-1537-4426-4A4F-35917910C849}"/>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31EEC2E0-F9C9-A621-27C3-D842E213A0C8}"/>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2C77C0B9-D9D2-2540-EFB1-E0BD840DBAB4}"/>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6DE755C2-D7CE-5476-45B2-F0339F7DC994}"/>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3428ABFD-402E-72E3-E1F5-184C504C7940}"/>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0FA1D4AB-6AF5-B3E3-344E-0596E601BD21}"/>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0A2BCDE8-9CEA-A09B-FD84-011E87C7B8E6}"/>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BA832CED-DCDB-CEA1-D7BF-A9AF249480AF}"/>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428C3DC9-A323-308E-4290-86EA09BD3214}"/>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1FCF90B3-1332-CA29-225A-FF824ACD05A9}"/>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A2052D18-BED6-838C-6EB3-77216B62E4AD}"/>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139AAD18-DA8C-F0E2-215C-06AA41DFB51A}"/>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705499E6-2662-C50A-6592-4FE7188B9AF2}"/>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D8F7813F-B5CE-7D71-B8FD-570AB6BA8399}"/>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3B948287-1CF0-08DF-7D29-E6254290F575}"/>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020F4343-6BF2-BCB5-ADCD-332E7D50D544}"/>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591BC452-A931-831B-DE1D-6027081B3922}"/>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D1B431D1-989B-8C4E-E454-C0B3C5739767}"/>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40E896BE-326A-CC54-5D50-2AF20E342C29}"/>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9BD3C075-063C-7042-92FA-0B618EF061FC}"/>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E2E7CFCF-BF08-16CC-64A9-DFBF983E3816}"/>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04CA3C32-CA5A-0446-FF6C-5123F5AF86C9}"/>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1CCCA40E-60F7-5C44-EEDD-84459A1C2727}"/>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F7EFC0D6-2979-7010-9253-DB0DA2F54713}"/>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02C70167-DB82-915E-EB57-5ACD20BFF589}"/>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3B9C204E-A38F-E5DB-D17F-65BDD9E683D6}"/>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ADEC3AC5-09CF-0CFE-7597-555D679E4017}"/>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3171BFCD-4926-D575-E3E9-1AB367B5801A}"/>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4D65FCA6-60C6-1683-4D75-CD78563645C1}"/>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14569D5B-84A4-17AE-54D6-485F5AA1D43F}"/>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4ACE0EBD-324C-5B1B-1F81-78F65A708561}"/>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04CEF6F0-2E93-BD57-4C8C-1001E889EB9A}"/>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D71993E0-5259-840C-1447-CA811CD96582}"/>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4536D2C3-57A6-FBF9-3D5B-D98C67D89045}"/>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AE57CF74-4643-B0B9-F2BC-DC5F33F85610}"/>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CA35B6CC-954E-46BC-8C5A-12A214079B9A}"/>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DD4DEAB4-69D7-D08D-C771-7580A02D554C}"/>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AD2894F6-03D7-1299-0C52-15FDD803DB9D}"/>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B3E06BDA-96E2-4022-C6F4-238E1AEBF5CF}"/>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44490062-F2D9-E3E2-A728-D52E29E213FD}"/>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F9069528-73D8-99A0-2D68-4F3E4A2FFF29}"/>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A4B8077C-ADF6-C16F-DEB1-7857C2E6D887}"/>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62B94312-C300-A636-5FCD-8E208CD02E5B}"/>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237CF0FA-94EE-54DE-97EA-5CEB35582B02}"/>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963114F1-AD4A-0EA3-EB06-DD901B6E9F2D}"/>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E2B1AFEE-C427-6B80-2AB0-23609644EC18}"/>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8A80EA03-7FD6-BDAC-1783-B755BE9FC36F}"/>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CD286304-0EB3-E873-B23D-B9D4305CAA13}"/>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6675ACC8-1BAE-3CA3-1751-DB5D7154362B}"/>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30D7B752-4946-5B0A-7BD1-E2B54B6E4549}"/>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863E3C3A-E554-3D40-55DC-59DE42DCC9E7}"/>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C19588AB-F2C5-1D62-E5FC-51DAAE3EBA6E}"/>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36450B73-B695-48C9-3E27-A8BAB6AE2EB2}"/>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B8A12A7E-7900-AAB4-4272-4183AFA31B49}"/>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4AF00076-E1A4-0792-5C7A-5A45235B48E0}"/>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FBE48FDF-8592-2129-62C3-ACA25534DC25}"/>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0D7CC637-25AC-D298-ABA3-9D7FD8F5CBF4}"/>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F9843719-885C-4461-E56A-28DBD4AD0463}"/>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7D515A29-B180-58EE-2E20-D2AB86FD871C}"/>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E3CE79B1-9171-FE89-E764-B3701195BD6E}"/>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B94BCD75-3A60-8F2D-2334-AB62471AB304}"/>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8FECBEF4-4E16-A284-E49B-FA810DC073B4}"/>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D095EBDB-A036-235D-1F02-4CAEC182F0B6}"/>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41A22BF6-0EBD-709C-31DD-54E01D995005}"/>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7A4497D1-C63E-5FF8-6A67-D542AB1E4B20}"/>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4950E37C-EBD7-D8E9-9F8F-EDE2064DF247}"/>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83DF3C1D-DD10-C153-742E-92F3FC15A9CA}"/>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F5F4E8DA-8448-B4E1-3E6F-5AF439216518}"/>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D6D6C4AC-5B7E-69D7-B67E-4098BFEA0D0D}"/>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B1073C2E-B5B1-A92D-E086-E58752B38EDF}"/>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393B26E0-8C38-DA79-3514-D7DAB6094A90}"/>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214F7E00-1B01-4C98-96C6-88082EDD4C1D}"/>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CBC46BF8-3F3B-6E6D-B4B2-840C9C847425}"/>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EF8C1C4A-C20D-1878-39EE-F04DAECEB5B0}"/>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832B627C-4DF7-BEEE-5641-1F6E8AF2FD6F}"/>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DF5E1889-F2B3-2A73-83EB-CAF1BBC75ADA}"/>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6DC9272E-532D-F9B6-76F8-32109BB7DD72}"/>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D88CC763-0D77-C6D5-EE7C-37CD02512049}"/>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F059670E-D2C9-063E-6891-337D36D72C05}"/>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E33E3B0E-AB4B-004A-FA85-A724D75253A8}"/>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21F04821-A6B5-1E91-2ACB-981D81F4F4CD}"/>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9D210933-1471-1BE7-8928-9D6E33F4AD8F}"/>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4F20E8A9-5EAC-F586-7A8B-F9B46ABFFED2}"/>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9A5B5E0C-5117-8FAC-E938-3F12BC9FBC89}"/>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32B09EA9-7B79-CC79-E2FD-271794EC4745}"/>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C95B1568-F1F7-9621-1FFB-F72F06A5DA1B}"/>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F5689522-B495-8EBF-3E6D-E387A3CF1146}"/>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8395EE36-87D0-6359-FE69-5014521BF9F3}"/>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99363C9F-A65C-2A20-92A1-B7AC25CB39F0}"/>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5D56E730-14E3-356E-66B2-018ED86D58CE}"/>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C73A6ABD-FF47-5824-2E12-883CC430BA74}"/>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77950183-E78B-C84D-1562-6E97BA7710CA}"/>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D8E266F5-ED84-9520-13E1-1AAAAA9BF70E}"/>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41E11802-A968-21A5-3CD4-DC3DF9F15D56}"/>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51A88937-4180-358F-556E-E9548011C04D}"/>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929D30C8-22A8-63F7-A7E1-92C846B153CA}"/>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DA034151-0B3D-249A-94B0-FD3D454EC1B6}"/>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EA5A0206-3071-16BC-DF56-CED495A3915B}"/>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4CFD44A8-6F92-72A4-CD20-4CEE0884370F}"/>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702AD2D6-7729-6C83-FF09-6F8C27478574}"/>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B4656122-46AB-B483-24C6-E23DFD071900}"/>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72C4D949-B14D-92BC-AE41-84174AEB10F5}"/>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B7B1C906-E8F6-AD9A-1A59-4A91EB236492}"/>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0EA8C0F1-0981-C14A-E59C-46AFB14D4197}"/>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DC513B53-EC1B-5E1D-0207-D454616E6742}"/>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2AE192CC-F0E3-2E3E-55C3-4035E38E8FF6}"/>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8444BEB9-0A08-BEF3-F830-6E88245E8D8E}"/>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C95D16A3-76A6-674B-E0F1-9635DF722908}"/>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3212C620-685A-74AF-DF6A-6A189D6D5ECA}"/>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2ACD7730-ACB0-45AC-FCEA-7BEB92C63FB9}"/>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C77804F3-BA1B-CCF8-EBF2-64ED849780A2}"/>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DB3B9619-1695-AABC-8C66-EDDEC1333556}"/>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91339270-86ED-855D-1401-DC294A0F1369}"/>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923A2FC7-9305-B711-0623-4262525AAA99}"/>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CB6F10B5-637D-BA1F-7A39-FCD01C95F7AA}"/>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EBF6C2B4-4DC9-9D46-E5ED-91BE2328100D}"/>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0F5ED516-381C-66D4-D1CD-FB1259F4EF7F}"/>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A2095E75-95F4-BE54-BF18-DDF56BE646EF}"/>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2F220B25-46D9-7E3A-88E8-6B9737AAE9CB}"/>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B4FE7B27-D69F-759A-C4F8-5AC47687B4F1}"/>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A73E5155-B337-35A9-4003-9B3DA10E35D3}"/>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0ED2D581-5864-47C5-D7BC-D9B2EFE998D9}"/>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96B707A8-5C1D-5729-0241-9C9A5D5E6FE0}"/>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0474F442-5529-CDC4-9C46-E232DDDC9CCC}"/>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35E398A9-D8B0-B368-BE99-4B6684366342}"/>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ED7A8F8A-71E3-5C56-89FA-83391EB463BA}"/>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28ACDF30-13A4-43C2-8A0F-4E80569C42D2}"/>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61220B33-466B-6954-D0E1-DE953D4084E8}"/>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F57BA797-4DA7-4F50-73E2-EB04E676115B}"/>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9C67BC9F-E0E5-5554-68BB-CDCFB95BBAF2}"/>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2A2DF96D-2DEB-18B4-7DA6-CFB746776DF8}"/>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463F55B4-9246-4CB8-E96B-35A70ABFEF70}"/>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F34995DE-D4DE-A038-469C-BEF4ED58FE37}"/>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9478C619-0CEA-BCD2-BDBC-605EC1014854}"/>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BEFCFCD6-6700-4471-2AA8-041E6B1024AE}"/>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2FC43CE0-E5D0-150A-AC5A-54197672C173}"/>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DA025D6A-104F-3462-5D44-14F3C2279805}"/>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CF0BA80D-96A0-46BC-74B7-0F4872D8C3C2}"/>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FBD277BB-C8DD-E24B-1385-9B53CB195A0E}"/>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4EFAFB4D-A791-C1EA-3C39-67788937F17C}"/>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E231B360-C318-5099-6D41-8315D2BFDD11}"/>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615CDD95-2CD8-E2AA-F0A3-89A1F8C172A6}"/>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BA0781F3-C7A5-8308-9C8C-6E40C6A24B20}"/>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53EDC3EB-DA4F-D116-368A-7F97A30344AE}"/>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EF3727A8-25D7-1C3D-587C-EBBC387E5E60}"/>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D20B86E5-D83A-C30A-1089-CE142E20DA70}"/>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47045E69-BB51-8A52-38E7-7CD263F1A948}"/>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711BA285-B556-A761-824E-4F84C51AD862}"/>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2717A4D2-75C2-F867-C8BE-1B25BBC2D0AF}"/>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A19DB075-AF5E-D96B-C611-E590D3B76BE3}"/>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57F1D60D-32A7-7FAB-804D-B6841985EADE}"/>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877A2F1D-A4C6-9547-30C3-5107B05E4583}"/>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177A7B87-FD48-EBC4-4420-D9C691A64052}"/>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220E12A1-2E60-9F89-F77C-EC8D6F99FBD3}"/>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23962621-C1D2-8390-968B-15B7E8D65D97}"/>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0D52A6F6-4694-0FED-60EF-5ACDFBF1779C}"/>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9676A12C-36DF-72F8-D642-D54C2177F825}"/>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A33F5F99-8F0E-FDAD-6CDC-EF2A052EF18C}"/>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5B02B10D-4805-1210-84ED-A1012F135F1D}"/>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B9EC8BD6-F19D-1848-4CD9-1BE262ADEEC1}"/>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E73A5012-8972-FDF4-BD5C-830687766FBD}"/>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574E486F-A59E-C561-97D4-09FCC1C817C2}"/>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4795C15D-F0C0-2C1B-A6EA-3C014A1FF047}"/>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6F7EBF0B-F71B-565F-C26D-FA9CCFBB4213}"/>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09B517EE-F95F-C421-4F30-F29C29893CF0}"/>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2367BFD6-E387-CED7-4CDE-069076B24416}"/>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6C9720EC-2A8B-01DD-7C36-50DA434CE856}"/>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91DCC486-BB48-D59E-B209-B008C9DC01FA}"/>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AF9EB244-F084-0487-A501-1A35B7DF244E}"/>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EE781094-AC01-F570-491C-47F81719D07F}"/>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E75F4DE9-BD82-0659-8798-A4E946CA7E03}"/>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38B81CCC-DF5C-2202-214F-9052E91CCCB8}"/>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77303373-C270-2FC1-CB52-CAEE90BA41F3}"/>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CF8844AF-A628-A140-806A-46F4FFB57C30}"/>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8FC17919-A1AE-F7AD-7857-64346C9ECC99}"/>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D8F9AA85-B65E-B5A6-F63D-43A2B6649185}"/>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D7AD1B50-A421-0A31-6892-A3076011FB83}"/>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8DAD677D-EC86-1489-2ACB-59819AFCB22C}"/>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7DB1B66B-4F31-8492-8424-35058B1917DF}"/>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B26D4328-7EE3-87FF-AD8C-6669901CD551}"/>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B25844C5-5768-5B95-D94C-F2BD4F3769EC}"/>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24142ECC-6B41-A468-3A74-165F64D1058C}"/>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4D5B98F7-66A2-3DEA-DE08-44E46BE3FE7B}"/>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8026227C-87CA-BBFB-0D83-A3D843F42595}"/>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4221E5AE-6498-77FA-5A9E-C37E7E10BDFC}"/>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39DBD0A0-FEFD-1857-667C-5AA60857EE66}"/>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73A84E57-9BDB-C706-A642-B57224CBA1FA}"/>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5A0AD334-7252-18B2-8276-48393B898DB1}"/>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B1B88BD2-DAAA-C84A-2B70-449CBB1F26A4}"/>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0C903CD6-2DC0-0F49-B80A-7708166A2E09}"/>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0E4854C6-976B-6D13-791D-B85AC68316F4}"/>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DDBDF55F-6839-5B2F-7908-2D96828BAAD5}"/>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8042B2FF-DAAD-7D3D-7A4D-E1E98A14AE8B}"/>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7E76C88C-4AA3-2D59-248C-712521F682A2}"/>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98F8486E-FFB3-7A69-7F0C-62E80DF5E7B1}"/>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2CD2D7F8-00E2-3C61-5139-A53058F28812}"/>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9564C305-2E7C-26AA-B26E-7BAE78EAEE6E}"/>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41A1F989-A436-0B07-21FC-C16BBC27755C}"/>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B3DDF12E-88C6-40CA-05C3-39BEA859C10F}"/>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3C56FB7B-EAC9-B722-4F36-8FC62A7232E5}"/>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B67E021D-606B-C0D6-2EB3-F6F4627AE50F}"/>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8B23B9F5-A33B-090B-61D1-9607F897E989}"/>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32017EEB-9D8B-CE86-4A9A-0C62F5E450E3}"/>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F81198AD-CEC4-3A21-A176-0085DAF91960}"/>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3247F73E-9E5F-A44C-E3CE-1626021923DE}"/>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2324028D-7AA2-7059-70EB-4EED4CB70734}"/>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03D7F30F-0BAC-045F-4AC5-D039BF480F23}"/>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06EEB39C-D124-3A43-469F-7BDDC5C27970}"/>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078C2203-6762-3A74-5C3B-E29CE263185C}"/>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B4E7F8C7-24C2-E153-DE7A-4B32B0D6A5F3}"/>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9956778C-C625-2B7C-CD60-9826C3C8BE7E}"/>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B820D9A5-6787-A5FD-F368-8CF81EA42E24}"/>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063DD84F-9F0D-ACDD-FA94-C0A707D28F1E}"/>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4071A9E3-207D-606C-45C9-3C69F14D69A0}"/>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F0321904-399B-8050-EA63-A2D5FF204C9E}"/>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0E5A070E-5A3D-0874-E1B1-B6F474FAF632}"/>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DCC64858-1CF0-338E-E309-DD94AE71D13C}"/>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0FAE863E-8DC3-67FC-94F3-2F310C22771F}"/>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D8DA2809-C77C-67AE-B31C-FE0A2BD53C4D}"/>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A4CFAF94-5C95-6262-78C8-4D5C75DFEF7E}"/>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B62B9655-2957-A0C9-87F1-760FD02E42A4}"/>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C48F0FC4-6BC0-1D2A-6F3D-BB0B31ED7092}"/>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FC9FFA01-647B-D95B-833A-D195F6778DE7}"/>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CB507261-63C1-1BE3-78CF-FBF62CF6D607}"/>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1B9BC8B1-B627-3D05-2F3B-4349F8E63A9A}"/>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AFECC3F1-F0C4-A934-EE1B-F83E54D7F6C6}"/>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873E18C9-FC1A-4D07-7DB7-8A70B2D7C2C8}"/>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D778BC02-A5A2-CAC7-C803-3C5C9B1C873A}"/>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FA20C62D-18C2-26CD-01BF-3F920AA9B046}"/>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93D5251D-48B3-E947-C5CF-845E8026742B}"/>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D6A6DD48-51A8-9714-102F-1C5EB6DF732C}"/>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D701EE1F-4E8E-B215-B304-32640F0D827E}"/>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343C97BC-BB74-0250-80D3-EF4EC311CABE}"/>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9DA41E53-88DB-6AE1-DF38-FA98B31C0395}"/>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96345CCF-0E42-9095-AB6B-878E210C82E4}"/>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E30E09E1-8D0A-21A9-D794-2B33E40C815D}"/>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F2D5CF0B-962B-B065-8386-7000A0C4C4B6}"/>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49F7966B-9D6F-B1F4-9643-853EE99B1C00}"/>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4C7C7483-F372-9E2C-863E-8678CD9AF055}"/>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CEE694A2-D39A-7CF8-1195-B0E1CE013C45}"/>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93D4CD79-7AF4-2212-2408-5F0FF1C867C2}"/>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5F1A9749-5CCC-34F6-7DA3-17EF46E9DFAB}"/>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91E57E07-1BDD-D05A-0615-6C433AF9724B}"/>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AC317F0C-A24F-6FD6-8F6A-E79E55D4C3B7}"/>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51E67C56-1F18-48D0-554D-1B31529ECBF5}"/>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DAD9CC37-DC48-B0C6-80BA-2EF8696370C7}"/>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BFD23881-FE6F-F0BB-9F04-FAEF217EE5AA}"/>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A3494357-FD5E-6E82-D2F6-26913705E908}"/>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6357ABC0-CA25-4165-31E2-0F384AD36216}"/>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0479BBB7-3D13-7BB0-41C9-049FDE01F7C3}"/>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1059736C-0CCC-96D7-ECBD-BD323E109FEE}"/>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8B8CFB4B-F064-2D6B-3BCC-923F74BAE873}"/>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E4173ABC-8B7B-99D0-9C04-730A94BFBD81}"/>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2C54E858-445B-8C4C-9318-4B03F18B8994}"/>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26ED552F-1649-72E1-0F44-DF36CB7F10AD}"/>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41801429-9576-308B-2AB7-5492D9FA5136}"/>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8719EC4A-DC26-B25C-FEA3-3C85D338F8D7}"/>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98B863D5-FE80-1238-CB10-2FC4A380B7A2}"/>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D58C17DA-473A-BB8B-D1F0-C8A48440192A}"/>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7E66C3B8-DC56-D6A1-CF2A-9CB61FD56D8B}"/>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E092E71F-26B8-189E-B48D-765E19845546}"/>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392DEFBE-FCBC-7E5A-3F69-1C7D0AC350DF}"/>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C2C2A9F5-D53A-F0B8-4721-4B35997A531D}"/>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1A232C95-3CEC-BB38-EBCB-916B2CB4A9DC}"/>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FA21B250-38ED-F9C9-12DA-27D81D633457}"/>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C7B4391A-BC48-553B-B5AF-234B7A2E8FD7}"/>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A62590E9-5C54-A278-1FC5-7F641679F25D}"/>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03F4DDDA-6566-1EC2-4695-D0E30A3E0603}"/>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2F0809DE-EFEE-FEB2-BA3F-2030B95A1404}"/>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30B506E4-8A2E-18F3-27A6-6230F2297526}"/>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CF494423-CD8A-BFF1-2181-665DF9C641C9}"/>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F30A2AC0-E315-4A8D-B770-71C95DC0CC66}"/>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D9D0FCBC-406C-5D96-F2E5-CFDC594FF02A}"/>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1FFE46ED-4F3F-3CB3-1644-6BE85611725E}"/>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5D473E0A-6131-CBBE-EA97-7F5147351DB3}"/>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D5200E33-21E7-2DF1-057A-07A3364D4817}"/>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F360831B-B1A7-2376-1149-B9739831094D}"/>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6B125794-EF3A-CAE6-6A92-A473EB4C6F3D}"/>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31E64C98-5385-1FFC-0153-212C8DD18F58}"/>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5F568409-1798-175D-750B-F076E13071CA}"/>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E73DF58E-2DE1-A3AA-0636-CF6DA96F2682}"/>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50385C33-003D-604E-A330-7F2D7B9554D5}"/>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A81EC83A-0C20-BEC7-B9F0-D511D6F4F467}"/>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26725FB9-AA18-91CC-D0AE-2366776DDF6A}"/>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9CA6F478-31F0-CC7F-7102-DCB7079AA1A7}"/>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C368E0DA-C09A-01E4-A5E9-ACE6A7329225}"/>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343707C2-D308-D5B8-15FF-FBDF3AD8471F}"/>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01CCDD02-57EC-3BE8-0DA0-21FB4A524361}"/>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432A98B1-1E32-0925-5B3D-07224725B3D3}"/>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3FF93311-99F1-D7F4-ECDE-19C00945055D}"/>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CAEEE00A-FA8A-1105-E0FE-A791345D6AC0}"/>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5C0C2819-BCDF-D469-7EA9-49778DF931B8}"/>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F444D400-2B34-38F1-CA5A-D4D72DC25CBE}"/>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C5078F9E-F6B8-53E1-85EB-87E6FE8F7422}"/>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1B7C3F2C-B05B-49B6-5ED2-B26F3FC74CEA}"/>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C7B12F6F-A186-E199-4642-493E73A76452}"/>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C20FB723-1B14-83B4-632E-674724156E02}"/>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F7F40DFA-9E88-5B14-086E-5D584DD9CCB5}"/>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30D97204-CC6D-BCDC-390C-F4844500CED7}"/>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DC08CBA4-A743-21C2-E903-E5561BC6357E}"/>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DDEB856E-6F66-8D83-E905-31B3359B345A}"/>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11C525CD-562B-8B8C-B5B0-7C6106FF6755}"/>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8DE5E392-D9E8-7311-0BA9-06CF0C0F08C4}"/>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E7634A92-861A-5AB7-FE2E-CF3554132EB0}"/>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2633FA2B-EC04-58A5-7048-E9C25F6A69F7}"/>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370ED64D-45B2-2E08-7275-FC6CDA2C02FC}"/>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8DE2D05F-07CA-C276-F969-8189EB4719D7}"/>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9F1ECDE6-8D80-F50C-127A-96392E37BC4B}"/>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4D290121-F8CA-C24C-AEC8-30732DC81B72}"/>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B8E59DB2-986B-5F6D-FC69-B322116B75C3}"/>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19498580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What's one takeaway from today?</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2EB486A5-33A2-4A32-9A15-1B5DC51B5337}"/>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FE30A760-6FB2-4714-96B0-7331662308E0}"/>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71508588-7123-4A61-934B-23B6A7E60EE1}"/>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A9D39340-1A65-4B48-8CB3-B41172FE195B}"/>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FACC55B2-4E42-496B-9FC7-08EA0FB22571}"/>
              </a:ext>
            </a:extLst>
          </p:cNvPr>
          <p:cNvSpPr/>
          <p:nvPr>
            <p:custDataLst>
              <p:tags r:id="rId8"/>
            </p:custDataLst>
          </p:nvPr>
        </p:nvSpPr>
        <p:spPr>
          <a:xfrm>
            <a:off x="11341100" y="6007100"/>
            <a:ext cx="762000" cy="76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DCA84F3B-B64B-4B9F-94A4-7F5C399BD9CD}"/>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B80F221B-A35C-4931-AEED-CA52C709E0BD}"/>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XXX-XXX-XXX</a:t>
            </a:r>
            <a:endParaRPr lang="en-GB"/>
          </a:p>
        </p:txBody>
      </p:sp>
      <p:sp>
        <p:nvSpPr>
          <p:cNvPr id="11" name="Rectangle: Rounded Corners 10">
            <a:extLst>
              <a:ext uri="{FF2B5EF4-FFF2-40B4-BE49-F238E27FC236}">
                <a16:creationId xmlns:a16="http://schemas.microsoft.com/office/drawing/2014/main" id="{1E7B1E7C-91D5-482F-8948-0ABB2ABD9C83}"/>
              </a:ext>
            </a:extLst>
          </p:cNvPr>
          <p:cNvSpPr/>
          <p:nvPr>
            <p:custDataLst>
              <p:tags r:id="rId11"/>
            </p:custDataLst>
          </p:nvPr>
        </p:nvSpPr>
        <p:spPr>
          <a:xfrm>
            <a:off x="838200" y="1219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2" name="Rectangle: Rounded Corners 11">
            <a:extLst>
              <a:ext uri="{FF2B5EF4-FFF2-40B4-BE49-F238E27FC236}">
                <a16:creationId xmlns:a16="http://schemas.microsoft.com/office/drawing/2014/main" id="{CE2E8449-EDA1-4168-AD3C-FC0840391DA6}"/>
              </a:ext>
            </a:extLst>
          </p:cNvPr>
          <p:cNvSpPr/>
          <p:nvPr>
            <p:custDataLst>
              <p:tags r:id="rId12"/>
            </p:custDataLst>
          </p:nvPr>
        </p:nvSpPr>
        <p:spPr>
          <a:xfrm>
            <a:off x="838200" y="1981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3" name="Rectangle: Rounded Corners 12">
            <a:extLst>
              <a:ext uri="{FF2B5EF4-FFF2-40B4-BE49-F238E27FC236}">
                <a16:creationId xmlns:a16="http://schemas.microsoft.com/office/drawing/2014/main" id="{A964BB52-3200-4A8C-90DF-CA48DE26E142}"/>
              </a:ext>
            </a:extLst>
          </p:cNvPr>
          <p:cNvSpPr/>
          <p:nvPr>
            <p:custDataLst>
              <p:tags r:id="rId13"/>
            </p:custDataLst>
          </p:nvPr>
        </p:nvSpPr>
        <p:spPr>
          <a:xfrm>
            <a:off x="838200" y="2743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4" name="Rectangle: Rounded Corners 13">
            <a:extLst>
              <a:ext uri="{FF2B5EF4-FFF2-40B4-BE49-F238E27FC236}">
                <a16:creationId xmlns:a16="http://schemas.microsoft.com/office/drawing/2014/main" id="{D90A560C-98E0-4209-8F93-FDA857240199}"/>
              </a:ext>
            </a:extLst>
          </p:cNvPr>
          <p:cNvSpPr/>
          <p:nvPr>
            <p:custDataLst>
              <p:tags r:id="rId14"/>
            </p:custDataLst>
          </p:nvPr>
        </p:nvSpPr>
        <p:spPr>
          <a:xfrm>
            <a:off x="838200" y="3505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5" name="Rectangle: Rounded Corners 14">
            <a:extLst>
              <a:ext uri="{FF2B5EF4-FFF2-40B4-BE49-F238E27FC236}">
                <a16:creationId xmlns:a16="http://schemas.microsoft.com/office/drawing/2014/main" id="{C00653FD-DA55-48DF-AE6D-D4E3780722B5}"/>
              </a:ext>
            </a:extLst>
          </p:cNvPr>
          <p:cNvSpPr/>
          <p:nvPr>
            <p:custDataLst>
              <p:tags r:id="rId15"/>
            </p:custDataLst>
          </p:nvPr>
        </p:nvSpPr>
        <p:spPr>
          <a:xfrm>
            <a:off x="838200" y="4267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6" name="Rectangle: Rounded Corners 15">
            <a:extLst>
              <a:ext uri="{FF2B5EF4-FFF2-40B4-BE49-F238E27FC236}">
                <a16:creationId xmlns:a16="http://schemas.microsoft.com/office/drawing/2014/main" id="{B771C6B5-0BD8-479C-9E09-DFDCB4AF3A43}"/>
              </a:ext>
            </a:extLst>
          </p:cNvPr>
          <p:cNvSpPr/>
          <p:nvPr>
            <p:custDataLst>
              <p:tags r:id="rId16"/>
            </p:custDataLst>
          </p:nvPr>
        </p:nvSpPr>
        <p:spPr>
          <a:xfrm>
            <a:off x="838200" y="5029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Tree>
    <p:custDataLst>
      <p:tags r:id="rId1"/>
    </p:custDataLst>
    <p:extLst>
      <p:ext uri="{BB962C8B-B14F-4D97-AF65-F5344CB8AC3E}">
        <p14:creationId xmlns:p14="http://schemas.microsoft.com/office/powerpoint/2010/main" val="34884302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What's one takeaway from today?</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AAC76A35-FADF-4E64-9DC6-366D3D083D1E}"/>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AB3B2521-7296-4BFF-886C-2715AE995E7F}"/>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E1A458F1-F771-47D6-B174-A44F946C192E}"/>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A4F50FBE-0D0F-4B44-A341-CDE3DEBC4230}"/>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12D66C8A-53F7-48C4-8AD4-843648A2E163}"/>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F8F0C47D-3D01-47C2-8CCF-CB800F2FF529}"/>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XXX-XXX-XXX</a:t>
            </a:r>
            <a:endParaRPr lang="en-GB"/>
          </a:p>
        </p:txBody>
      </p:sp>
      <p:sp>
        <p:nvSpPr>
          <p:cNvPr id="10" name="Rectangle 9">
            <a:extLst>
              <a:ext uri="{FF2B5EF4-FFF2-40B4-BE49-F238E27FC236}">
                <a16:creationId xmlns:a16="http://schemas.microsoft.com/office/drawing/2014/main" id="{0AE19238-7B72-4B1A-982E-7864E4A993C8}"/>
              </a:ext>
            </a:extLst>
          </p:cNvPr>
          <p:cNvSpPr/>
          <p:nvPr>
            <p:custDataLst>
              <p:tags r:id="rId10"/>
            </p:custDataLst>
          </p:nvPr>
        </p:nvSpPr>
        <p:spPr>
          <a:xfrm>
            <a:off x="8382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1" name="Rectangle 10">
            <a:extLst>
              <a:ext uri="{FF2B5EF4-FFF2-40B4-BE49-F238E27FC236}">
                <a16:creationId xmlns:a16="http://schemas.microsoft.com/office/drawing/2014/main" id="{F106D097-3CFF-47F8-8837-DA8FC671B2AF}"/>
              </a:ext>
            </a:extLst>
          </p:cNvPr>
          <p:cNvSpPr/>
          <p:nvPr>
            <p:custDataLst>
              <p:tags r:id="rId11"/>
            </p:custDataLst>
          </p:nvPr>
        </p:nvSpPr>
        <p:spPr>
          <a:xfrm>
            <a:off x="34798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2" name="Rectangle 11">
            <a:extLst>
              <a:ext uri="{FF2B5EF4-FFF2-40B4-BE49-F238E27FC236}">
                <a16:creationId xmlns:a16="http://schemas.microsoft.com/office/drawing/2014/main" id="{4E7CF3E1-50E3-49AD-B10B-BA9BDF53D347}"/>
              </a:ext>
            </a:extLst>
          </p:cNvPr>
          <p:cNvSpPr/>
          <p:nvPr>
            <p:custDataLst>
              <p:tags r:id="rId12"/>
            </p:custDataLst>
          </p:nvPr>
        </p:nvSpPr>
        <p:spPr>
          <a:xfrm>
            <a:off x="61214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3" name="Rectangle 12">
            <a:extLst>
              <a:ext uri="{FF2B5EF4-FFF2-40B4-BE49-F238E27FC236}">
                <a16:creationId xmlns:a16="http://schemas.microsoft.com/office/drawing/2014/main" id="{6BD58361-CA6A-4352-9AAD-9C83DF274EBF}"/>
              </a:ext>
            </a:extLst>
          </p:cNvPr>
          <p:cNvSpPr/>
          <p:nvPr>
            <p:custDataLst>
              <p:tags r:id="rId13"/>
            </p:custDataLst>
          </p:nvPr>
        </p:nvSpPr>
        <p:spPr>
          <a:xfrm>
            <a:off x="87630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4" name="Rectangle 13">
            <a:extLst>
              <a:ext uri="{FF2B5EF4-FFF2-40B4-BE49-F238E27FC236}">
                <a16:creationId xmlns:a16="http://schemas.microsoft.com/office/drawing/2014/main" id="{21A29201-AC8C-41B2-9E57-7631CCA85C54}"/>
              </a:ext>
            </a:extLst>
          </p:cNvPr>
          <p:cNvSpPr/>
          <p:nvPr>
            <p:custDataLst>
              <p:tags r:id="rId14"/>
            </p:custDataLst>
          </p:nvPr>
        </p:nvSpPr>
        <p:spPr>
          <a:xfrm>
            <a:off x="8382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5" name="Rectangle 14">
            <a:extLst>
              <a:ext uri="{FF2B5EF4-FFF2-40B4-BE49-F238E27FC236}">
                <a16:creationId xmlns:a16="http://schemas.microsoft.com/office/drawing/2014/main" id="{EA1854EB-1E55-49E3-9A3E-BDA6EC049D11}"/>
              </a:ext>
            </a:extLst>
          </p:cNvPr>
          <p:cNvSpPr/>
          <p:nvPr>
            <p:custDataLst>
              <p:tags r:id="rId15"/>
            </p:custDataLst>
          </p:nvPr>
        </p:nvSpPr>
        <p:spPr>
          <a:xfrm>
            <a:off x="34798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6" name="Rectangle 15">
            <a:extLst>
              <a:ext uri="{FF2B5EF4-FFF2-40B4-BE49-F238E27FC236}">
                <a16:creationId xmlns:a16="http://schemas.microsoft.com/office/drawing/2014/main" id="{A7A0ABF7-C851-4E29-85E0-9A4E67EA959D}"/>
              </a:ext>
            </a:extLst>
          </p:cNvPr>
          <p:cNvSpPr/>
          <p:nvPr>
            <p:custDataLst>
              <p:tags r:id="rId16"/>
            </p:custDataLst>
          </p:nvPr>
        </p:nvSpPr>
        <p:spPr>
          <a:xfrm>
            <a:off x="61214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7" name="Rectangle 16">
            <a:extLst>
              <a:ext uri="{FF2B5EF4-FFF2-40B4-BE49-F238E27FC236}">
                <a16:creationId xmlns:a16="http://schemas.microsoft.com/office/drawing/2014/main" id="{9544202E-E986-4623-94FD-098E651669DA}"/>
              </a:ext>
            </a:extLst>
          </p:cNvPr>
          <p:cNvSpPr/>
          <p:nvPr>
            <p:custDataLst>
              <p:tags r:id="rId17"/>
            </p:custDataLst>
          </p:nvPr>
        </p:nvSpPr>
        <p:spPr>
          <a:xfrm>
            <a:off x="87630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8" name="Rectangle 17">
            <a:extLst>
              <a:ext uri="{FF2B5EF4-FFF2-40B4-BE49-F238E27FC236}">
                <a16:creationId xmlns:a16="http://schemas.microsoft.com/office/drawing/2014/main" id="{CF8832C9-5664-4F38-A5AF-3228BF498852}"/>
              </a:ext>
            </a:extLst>
          </p:cNvPr>
          <p:cNvSpPr/>
          <p:nvPr>
            <p:custDataLst>
              <p:tags r:id="rId18"/>
            </p:custDataLst>
          </p:nvPr>
        </p:nvSpPr>
        <p:spPr>
          <a:xfrm>
            <a:off x="8382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9" name="Rectangle 18">
            <a:extLst>
              <a:ext uri="{FF2B5EF4-FFF2-40B4-BE49-F238E27FC236}">
                <a16:creationId xmlns:a16="http://schemas.microsoft.com/office/drawing/2014/main" id="{79205850-8301-4033-AAA9-4101AFC7B129}"/>
              </a:ext>
            </a:extLst>
          </p:cNvPr>
          <p:cNvSpPr/>
          <p:nvPr>
            <p:custDataLst>
              <p:tags r:id="rId19"/>
            </p:custDataLst>
          </p:nvPr>
        </p:nvSpPr>
        <p:spPr>
          <a:xfrm>
            <a:off x="34798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0" name="Rectangle 19">
            <a:extLst>
              <a:ext uri="{FF2B5EF4-FFF2-40B4-BE49-F238E27FC236}">
                <a16:creationId xmlns:a16="http://schemas.microsoft.com/office/drawing/2014/main" id="{BE09A2A8-BD29-40F2-87F7-4C6CBFC2DCDE}"/>
              </a:ext>
            </a:extLst>
          </p:cNvPr>
          <p:cNvSpPr/>
          <p:nvPr>
            <p:custDataLst>
              <p:tags r:id="rId20"/>
            </p:custDataLst>
          </p:nvPr>
        </p:nvSpPr>
        <p:spPr>
          <a:xfrm>
            <a:off x="61214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1" name="Rectangle 20">
            <a:extLst>
              <a:ext uri="{FF2B5EF4-FFF2-40B4-BE49-F238E27FC236}">
                <a16:creationId xmlns:a16="http://schemas.microsoft.com/office/drawing/2014/main" id="{9E8453D2-0094-43BF-A384-39711E992183}"/>
              </a:ext>
            </a:extLst>
          </p:cNvPr>
          <p:cNvSpPr/>
          <p:nvPr>
            <p:custDataLst>
              <p:tags r:id="rId21"/>
            </p:custDataLst>
          </p:nvPr>
        </p:nvSpPr>
        <p:spPr>
          <a:xfrm>
            <a:off x="87630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2" name="Rectangle 21">
            <a:extLst>
              <a:ext uri="{FF2B5EF4-FFF2-40B4-BE49-F238E27FC236}">
                <a16:creationId xmlns:a16="http://schemas.microsoft.com/office/drawing/2014/main" id="{C8C79978-D524-44A7-B706-D88BE3A83764}"/>
              </a:ext>
            </a:extLst>
          </p:cNvPr>
          <p:cNvSpPr/>
          <p:nvPr>
            <p:custDataLst>
              <p:tags r:id="rId22"/>
            </p:custDataLst>
          </p:nvPr>
        </p:nvSpPr>
        <p:spPr>
          <a:xfrm>
            <a:off x="8382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3" name="Rectangle 22">
            <a:extLst>
              <a:ext uri="{FF2B5EF4-FFF2-40B4-BE49-F238E27FC236}">
                <a16:creationId xmlns:a16="http://schemas.microsoft.com/office/drawing/2014/main" id="{4D93C594-540C-447F-B106-CED76EA68655}"/>
              </a:ext>
            </a:extLst>
          </p:cNvPr>
          <p:cNvSpPr/>
          <p:nvPr>
            <p:custDataLst>
              <p:tags r:id="rId23"/>
            </p:custDataLst>
          </p:nvPr>
        </p:nvSpPr>
        <p:spPr>
          <a:xfrm>
            <a:off x="34798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4" name="Rectangle 23">
            <a:extLst>
              <a:ext uri="{FF2B5EF4-FFF2-40B4-BE49-F238E27FC236}">
                <a16:creationId xmlns:a16="http://schemas.microsoft.com/office/drawing/2014/main" id="{94E07FB3-B460-45D7-8625-D460BDA359E9}"/>
              </a:ext>
            </a:extLst>
          </p:cNvPr>
          <p:cNvSpPr/>
          <p:nvPr>
            <p:custDataLst>
              <p:tags r:id="rId24"/>
            </p:custDataLst>
          </p:nvPr>
        </p:nvSpPr>
        <p:spPr>
          <a:xfrm>
            <a:off x="61214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5" name="Rectangle 24">
            <a:extLst>
              <a:ext uri="{FF2B5EF4-FFF2-40B4-BE49-F238E27FC236}">
                <a16:creationId xmlns:a16="http://schemas.microsoft.com/office/drawing/2014/main" id="{79C3552E-E69F-4B54-BBDB-4E600DF5132B}"/>
              </a:ext>
            </a:extLst>
          </p:cNvPr>
          <p:cNvSpPr/>
          <p:nvPr>
            <p:custDataLst>
              <p:tags r:id="rId25"/>
            </p:custDataLst>
          </p:nvPr>
        </p:nvSpPr>
        <p:spPr>
          <a:xfrm>
            <a:off x="87630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6" name="Rectangle 25">
            <a:extLst>
              <a:ext uri="{FF2B5EF4-FFF2-40B4-BE49-F238E27FC236}">
                <a16:creationId xmlns:a16="http://schemas.microsoft.com/office/drawing/2014/main" id="{22FA7AE0-6DC4-4C49-AB10-C22EF1F08E96}"/>
              </a:ext>
            </a:extLst>
          </p:cNvPr>
          <p:cNvSpPr/>
          <p:nvPr>
            <p:custDataLst>
              <p:tags r:id="rId26"/>
            </p:custDataLst>
          </p:nvPr>
        </p:nvSpPr>
        <p:spPr>
          <a:xfrm>
            <a:off x="0" y="5486400"/>
            <a:ext cx="12192000" cy="1219200"/>
          </a:xfrm>
          <a:prstGeom prst="rect">
            <a:avLst/>
          </a:prstGeom>
          <a:solidFill>
            <a:srgbClr val="666666">
              <a:alpha val="40000"/>
            </a:srgbClr>
          </a:solidFill>
          <a:ln w="12700" cap="flat" cmpd="sng" algn="ctr">
            <a:solidFill>
              <a:srgbClr val="808080">
                <a:alpha val="4000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r>
              <a:rPr lang="en-GB" sz="8000">
                <a:solidFill>
                  <a:srgbClr val="FFFFFF"/>
                </a:solidFill>
              </a:rPr>
              <a:t>RESULTS SLIDE</a:t>
            </a:r>
          </a:p>
        </p:txBody>
      </p:sp>
    </p:spTree>
    <p:custDataLst>
      <p:tags r:id="rId1"/>
    </p:custDataLst>
    <p:extLst>
      <p:ext uri="{BB962C8B-B14F-4D97-AF65-F5344CB8AC3E}">
        <p14:creationId xmlns:p14="http://schemas.microsoft.com/office/powerpoint/2010/main" val="98266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EB80-83FA-E71F-39C8-D2E47567D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2B7E7-C0F9-E9AC-0619-C5D533E4CD78}"/>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F68B2DFD-E2FD-133F-025B-81D9064D1B72}"/>
              </a:ext>
              <a:ext uri="{C183D7F6-B498-43B3-948B-1728B52AA6E4}">
                <adec:decorative xmlns:adec="http://schemas.microsoft.com/office/drawing/2017/decorative" val="1"/>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93C24854-71F5-5EB4-B2E9-F9E5FF7A939A}"/>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BBDCC51F-9B10-7665-935E-F5C8C8547D28}"/>
              </a:ext>
              <a:ext uri="{C183D7F6-B498-43B3-948B-1728B52AA6E4}">
                <adec:decorative xmlns:adec="http://schemas.microsoft.com/office/drawing/2017/decorative" val="1"/>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08BC3F92-C7BA-B3CE-A42D-FA81E7EF68BB}"/>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8E20D42A-8995-9CD9-6F52-37799715B10A}"/>
              </a:ext>
            </a:extLst>
          </p:cNvPr>
          <p:cNvSpPr>
            <a:spLocks noGrp="1"/>
          </p:cNvSpPr>
          <p:nvPr>
            <p:ph type="sldNum" sz="quarter" idx="12"/>
          </p:nvPr>
        </p:nvSpPr>
        <p:spPr/>
        <p:txBody>
          <a:bodyPr/>
          <a:lstStyle/>
          <a:p>
            <a:fld id="{9D4AD3D6-B89C-4D82-B254-B84B3D342745}" type="slidenum">
              <a:rPr lang="en-FI" smtClean="0"/>
              <a:t>12</a:t>
            </a:fld>
            <a:endParaRPr lang="en-FI"/>
          </a:p>
        </p:txBody>
      </p:sp>
      <p:sp>
        <p:nvSpPr>
          <p:cNvPr id="2078" name="Rectangle 2077">
            <a:extLst>
              <a:ext uri="{FF2B5EF4-FFF2-40B4-BE49-F238E27FC236}">
                <a16:creationId xmlns:a16="http://schemas.microsoft.com/office/drawing/2014/main" id="{A2D3DBDC-D76A-5247-14ED-A168CFBEB89F}"/>
              </a:ext>
              <a:ext uri="{C183D7F6-B498-43B3-948B-1728B52AA6E4}">
                <adec:decorative xmlns:adec="http://schemas.microsoft.com/office/drawing/2017/decorative" val="1"/>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3B1CEE86-78ED-5F50-503F-9153555EB5B7}"/>
              </a:ext>
              <a:ext uri="{C183D7F6-B498-43B3-948B-1728B52AA6E4}">
                <adec:decorative xmlns:adec="http://schemas.microsoft.com/office/drawing/2017/decorative" val="1"/>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5BC32AF4-D9B5-713E-67E7-CA1FE142178F}"/>
              </a:ext>
              <a:ext uri="{C183D7F6-B498-43B3-948B-1728B52AA6E4}">
                <adec:decorative xmlns:adec="http://schemas.microsoft.com/office/drawing/2017/decorative" val="1"/>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9620B01B-194D-C851-8298-A104B9D57E5A}"/>
              </a:ext>
              <a:ext uri="{C183D7F6-B498-43B3-948B-1728B52AA6E4}">
                <adec:decorative xmlns:adec="http://schemas.microsoft.com/office/drawing/2017/decorative" val="1"/>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A8FC829B-B244-B84D-9662-33184DF05409}"/>
              </a:ext>
              <a:ext uri="{C183D7F6-B498-43B3-948B-1728B52AA6E4}">
                <adec:decorative xmlns:adec="http://schemas.microsoft.com/office/drawing/2017/decorative" val="1"/>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F02FA672-7006-CEF2-D557-BC447D8CA2AC}"/>
              </a:ext>
              <a:ext uri="{C183D7F6-B498-43B3-948B-1728B52AA6E4}">
                <adec:decorative xmlns:adec="http://schemas.microsoft.com/office/drawing/2017/decorative" val="1"/>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CB09802B-3AFE-E9FD-5367-615DF5EB4339}"/>
              </a:ext>
              <a:ext uri="{C183D7F6-B498-43B3-948B-1728B52AA6E4}">
                <adec:decorative xmlns:adec="http://schemas.microsoft.com/office/drawing/2017/decorative" val="1"/>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CD0E932D-2554-973D-9980-D277DEA5FAC0}"/>
              </a:ext>
              <a:ext uri="{C183D7F6-B498-43B3-948B-1728B52AA6E4}">
                <adec:decorative xmlns:adec="http://schemas.microsoft.com/office/drawing/2017/decorative" val="1"/>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F186297E-9C39-58C6-DA8B-B744FD591C24}"/>
              </a:ext>
              <a:ext uri="{C183D7F6-B498-43B3-948B-1728B52AA6E4}">
                <adec:decorative xmlns:adec="http://schemas.microsoft.com/office/drawing/2017/decorative" val="1"/>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69FE1B9C-3003-11B6-4E0B-9CC2663FC70D}"/>
              </a:ext>
              <a:ext uri="{C183D7F6-B498-43B3-948B-1728B52AA6E4}">
                <adec:decorative xmlns:adec="http://schemas.microsoft.com/office/drawing/2017/decorative" val="1"/>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3F9F5B14-DBDF-5A47-BF50-E69CB22FBB4E}"/>
              </a:ext>
              <a:ext uri="{C183D7F6-B498-43B3-948B-1728B52AA6E4}">
                <adec:decorative xmlns:adec="http://schemas.microsoft.com/office/drawing/2017/decorative" val="1"/>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6175BA39-5903-950C-5F4D-EE5D0AF157F1}"/>
              </a:ext>
              <a:ext uri="{C183D7F6-B498-43B3-948B-1728B52AA6E4}">
                <adec:decorative xmlns:adec="http://schemas.microsoft.com/office/drawing/2017/decorative" val="1"/>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0A9ACC07-E882-DE5A-C1BA-407DB54F1737}"/>
              </a:ext>
              <a:ext uri="{C183D7F6-B498-43B3-948B-1728B52AA6E4}">
                <adec:decorative xmlns:adec="http://schemas.microsoft.com/office/drawing/2017/decorative" val="1"/>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8217F3F4-0A35-F68A-DF80-5D1D7F9B7F93}"/>
              </a:ext>
              <a:ext uri="{C183D7F6-B498-43B3-948B-1728B52AA6E4}">
                <adec:decorative xmlns:adec="http://schemas.microsoft.com/office/drawing/2017/decorative" val="1"/>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D61FD7F3-0F64-E4BF-2BF2-CCD5453B94B1}"/>
              </a:ext>
              <a:ext uri="{C183D7F6-B498-43B3-948B-1728B52AA6E4}">
                <adec:decorative xmlns:adec="http://schemas.microsoft.com/office/drawing/2017/decorative" val="1"/>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73491AE1-0804-C8E0-4EB3-EDE1182250FA}"/>
              </a:ext>
              <a:ext uri="{C183D7F6-B498-43B3-948B-1728B52AA6E4}">
                <adec:decorative xmlns:adec="http://schemas.microsoft.com/office/drawing/2017/decorative" val="1"/>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25DCEBE9-4615-37B1-204E-C5AA4A13225C}"/>
              </a:ext>
              <a:ext uri="{C183D7F6-B498-43B3-948B-1728B52AA6E4}">
                <adec:decorative xmlns:adec="http://schemas.microsoft.com/office/drawing/2017/decorative" val="1"/>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937B332B-A8BC-2B89-072E-321E12644CCD}"/>
              </a:ext>
              <a:ext uri="{C183D7F6-B498-43B3-948B-1728B52AA6E4}">
                <adec:decorative xmlns:adec="http://schemas.microsoft.com/office/drawing/2017/decorative" val="1"/>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AC40E137-5DC2-5D0D-28C0-79F3B077E911}"/>
              </a:ext>
              <a:ext uri="{C183D7F6-B498-43B3-948B-1728B52AA6E4}">
                <adec:decorative xmlns:adec="http://schemas.microsoft.com/office/drawing/2017/decorative" val="1"/>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6D440123-04BE-59E4-35FE-1C0331278920}"/>
              </a:ext>
              <a:ext uri="{C183D7F6-B498-43B3-948B-1728B52AA6E4}">
                <adec:decorative xmlns:adec="http://schemas.microsoft.com/office/drawing/2017/decorative" val="1"/>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6EFF93B2-3798-AA3F-4439-9F0E948E87F0}"/>
              </a:ext>
              <a:ext uri="{C183D7F6-B498-43B3-948B-1728B52AA6E4}">
                <adec:decorative xmlns:adec="http://schemas.microsoft.com/office/drawing/2017/decorative" val="1"/>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B7E3162A-A201-9E99-5015-E52101D402DA}"/>
              </a:ext>
              <a:ext uri="{C183D7F6-B498-43B3-948B-1728B52AA6E4}">
                <adec:decorative xmlns:adec="http://schemas.microsoft.com/office/drawing/2017/decorative" val="1"/>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78744906-5404-5758-8873-E275B9ED1081}"/>
              </a:ext>
              <a:ext uri="{C183D7F6-B498-43B3-948B-1728B52AA6E4}">
                <adec:decorative xmlns:adec="http://schemas.microsoft.com/office/drawing/2017/decorative" val="1"/>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98E4C06E-B80D-4613-062C-2CA5485CAB20}"/>
              </a:ext>
              <a:ext uri="{C183D7F6-B498-43B3-948B-1728B52AA6E4}">
                <adec:decorative xmlns:adec="http://schemas.microsoft.com/office/drawing/2017/decorative" val="1"/>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85D18722-8389-80CD-8CC4-BFDFEA2C0954}"/>
              </a:ext>
              <a:ext uri="{C183D7F6-B498-43B3-948B-1728B52AA6E4}">
                <adec:decorative xmlns:adec="http://schemas.microsoft.com/office/drawing/2017/decorative" val="1"/>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6279E571-ED8C-9A5D-6799-093E2CF483F2}"/>
              </a:ext>
              <a:ext uri="{C183D7F6-B498-43B3-948B-1728B52AA6E4}">
                <adec:decorative xmlns:adec="http://schemas.microsoft.com/office/drawing/2017/decorative" val="1"/>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C6E04ED9-E1CA-B9E4-B191-C09CE7403427}"/>
              </a:ext>
              <a:ext uri="{C183D7F6-B498-43B3-948B-1728B52AA6E4}">
                <adec:decorative xmlns:adec="http://schemas.microsoft.com/office/drawing/2017/decorative" val="1"/>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B154240C-6F2E-04AC-BEBD-6C99F60383A0}"/>
              </a:ext>
              <a:ext uri="{C183D7F6-B498-43B3-948B-1728B52AA6E4}">
                <adec:decorative xmlns:adec="http://schemas.microsoft.com/office/drawing/2017/decorative" val="1"/>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6B54E068-A795-D39E-84A9-D9B479E77B6C}"/>
              </a:ext>
              <a:ext uri="{C183D7F6-B498-43B3-948B-1728B52AA6E4}">
                <adec:decorative xmlns:adec="http://schemas.microsoft.com/office/drawing/2017/decorative" val="1"/>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F6A0B6B9-9DC1-695B-3930-DE62156791D6}"/>
              </a:ext>
              <a:ext uri="{C183D7F6-B498-43B3-948B-1728B52AA6E4}">
                <adec:decorative xmlns:adec="http://schemas.microsoft.com/office/drawing/2017/decorative" val="1"/>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1EDCAD11-7A47-6DB0-7108-4EB71CDD9BE8}"/>
              </a:ext>
              <a:ext uri="{C183D7F6-B498-43B3-948B-1728B52AA6E4}">
                <adec:decorative xmlns:adec="http://schemas.microsoft.com/office/drawing/2017/decorative" val="1"/>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815F645A-5EE0-E633-1C5C-47B3C3980063}"/>
              </a:ext>
              <a:ext uri="{C183D7F6-B498-43B3-948B-1728B52AA6E4}">
                <adec:decorative xmlns:adec="http://schemas.microsoft.com/office/drawing/2017/decorative" val="1"/>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E307DEB4-0C50-A43E-7E40-B419820BFD29}"/>
              </a:ext>
              <a:ext uri="{C183D7F6-B498-43B3-948B-1728B52AA6E4}">
                <adec:decorative xmlns:adec="http://schemas.microsoft.com/office/drawing/2017/decorative" val="1"/>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A4DA6D05-E998-539D-02B6-FAE37BC564E4}"/>
              </a:ext>
              <a:ext uri="{C183D7F6-B498-43B3-948B-1728B52AA6E4}">
                <adec:decorative xmlns:adec="http://schemas.microsoft.com/office/drawing/2017/decorative" val="1"/>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F78E91F0-491E-3298-9DB6-CBD47F4E5D09}"/>
              </a:ext>
              <a:ext uri="{C183D7F6-B498-43B3-948B-1728B52AA6E4}">
                <adec:decorative xmlns:adec="http://schemas.microsoft.com/office/drawing/2017/decorative" val="1"/>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B4EC7DAC-A2E5-FF89-E99F-ACFD09B1C58F}"/>
              </a:ext>
              <a:ext uri="{C183D7F6-B498-43B3-948B-1728B52AA6E4}">
                <adec:decorative xmlns:adec="http://schemas.microsoft.com/office/drawing/2017/decorative" val="1"/>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EDF8654B-24C5-2C2C-68EF-30A3D67B87C0}"/>
              </a:ext>
              <a:ext uri="{C183D7F6-B498-43B3-948B-1728B52AA6E4}">
                <adec:decorative xmlns:adec="http://schemas.microsoft.com/office/drawing/2017/decorative" val="1"/>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04EA89A9-60B0-0D14-70D2-3A5482CFD922}"/>
              </a:ext>
              <a:ext uri="{C183D7F6-B498-43B3-948B-1728B52AA6E4}">
                <adec:decorative xmlns:adec="http://schemas.microsoft.com/office/drawing/2017/decorative" val="1"/>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6F2105B1-CBFF-26DF-933B-40CE7A0180AE}"/>
              </a:ext>
              <a:ext uri="{C183D7F6-B498-43B3-948B-1728B52AA6E4}">
                <adec:decorative xmlns:adec="http://schemas.microsoft.com/office/drawing/2017/decorative" val="1"/>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9A99A3E4-B75A-F609-E8D0-2C2751F23364}"/>
              </a:ext>
              <a:ext uri="{C183D7F6-B498-43B3-948B-1728B52AA6E4}">
                <adec:decorative xmlns:adec="http://schemas.microsoft.com/office/drawing/2017/decorative" val="1"/>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414C25E7-0031-3C6C-F2BD-70C4CADD50F5}"/>
              </a:ext>
              <a:ext uri="{C183D7F6-B498-43B3-948B-1728B52AA6E4}">
                <adec:decorative xmlns:adec="http://schemas.microsoft.com/office/drawing/2017/decorative" val="1"/>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B33A2CF6-2197-4D97-4C64-FA4DB986FAC7}"/>
              </a:ext>
              <a:ext uri="{C183D7F6-B498-43B3-948B-1728B52AA6E4}">
                <adec:decorative xmlns:adec="http://schemas.microsoft.com/office/drawing/2017/decorative" val="1"/>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52F669D1-E0C9-C7AB-BDC2-42A05CFDF254}"/>
              </a:ext>
              <a:ext uri="{C183D7F6-B498-43B3-948B-1728B52AA6E4}">
                <adec:decorative xmlns:adec="http://schemas.microsoft.com/office/drawing/2017/decorative" val="1"/>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51F1C38D-82CB-180C-D53A-75178E2333FD}"/>
              </a:ext>
              <a:ext uri="{C183D7F6-B498-43B3-948B-1728B52AA6E4}">
                <adec:decorative xmlns:adec="http://schemas.microsoft.com/office/drawing/2017/decorative" val="1"/>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CE40F04F-BD12-CA0D-0D1C-055253B7EDE1}"/>
              </a:ext>
              <a:ext uri="{C183D7F6-B498-43B3-948B-1728B52AA6E4}">
                <adec:decorative xmlns:adec="http://schemas.microsoft.com/office/drawing/2017/decorative" val="1"/>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428D6805-77F4-0DFD-4333-7CFFBC1D8EFC}"/>
              </a:ext>
              <a:ext uri="{C183D7F6-B498-43B3-948B-1728B52AA6E4}">
                <adec:decorative xmlns:adec="http://schemas.microsoft.com/office/drawing/2017/decorative" val="1"/>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6E750AF2-9C3D-4B2B-90DE-DAE930D5D503}"/>
              </a:ext>
              <a:ext uri="{C183D7F6-B498-43B3-948B-1728B52AA6E4}">
                <adec:decorative xmlns:adec="http://schemas.microsoft.com/office/drawing/2017/decorative" val="1"/>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600A801A-EB07-C386-6084-A2C7B0821024}"/>
              </a:ext>
              <a:ext uri="{C183D7F6-B498-43B3-948B-1728B52AA6E4}">
                <adec:decorative xmlns:adec="http://schemas.microsoft.com/office/drawing/2017/decorative" val="1"/>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436224D0-82E1-53E8-3310-D2B2B5A1BB3E}"/>
              </a:ext>
              <a:ext uri="{C183D7F6-B498-43B3-948B-1728B52AA6E4}">
                <adec:decorative xmlns:adec="http://schemas.microsoft.com/office/drawing/2017/decorative" val="1"/>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740FED83-4C7B-66D3-AC8C-D59B22C2FB6E}"/>
              </a:ext>
              <a:ext uri="{C183D7F6-B498-43B3-948B-1728B52AA6E4}">
                <adec:decorative xmlns:adec="http://schemas.microsoft.com/office/drawing/2017/decorative" val="1"/>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645BF80B-8EF3-A76C-ADB6-4694F4399A15}"/>
              </a:ext>
              <a:ext uri="{C183D7F6-B498-43B3-948B-1728B52AA6E4}">
                <adec:decorative xmlns:adec="http://schemas.microsoft.com/office/drawing/2017/decorative" val="1"/>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9727FA36-77AA-3B31-1F31-06F51CC5C803}"/>
              </a:ext>
              <a:ext uri="{C183D7F6-B498-43B3-948B-1728B52AA6E4}">
                <adec:decorative xmlns:adec="http://schemas.microsoft.com/office/drawing/2017/decorative" val="1"/>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99D5314C-1792-B941-1439-FEF34897F6D6}"/>
              </a:ext>
              <a:ext uri="{C183D7F6-B498-43B3-948B-1728B52AA6E4}">
                <adec:decorative xmlns:adec="http://schemas.microsoft.com/office/drawing/2017/decorative" val="1"/>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1630A8E0-4BC6-B0BF-2F07-254F4094F174}"/>
              </a:ext>
              <a:ext uri="{C183D7F6-B498-43B3-948B-1728B52AA6E4}">
                <adec:decorative xmlns:adec="http://schemas.microsoft.com/office/drawing/2017/decorative" val="1"/>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39D32AB0-0AFA-4545-AD73-09642DF71702}"/>
              </a:ext>
              <a:ext uri="{C183D7F6-B498-43B3-948B-1728B52AA6E4}">
                <adec:decorative xmlns:adec="http://schemas.microsoft.com/office/drawing/2017/decorative" val="1"/>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8F4CBC8E-0D74-DA82-2344-85BE4E80A22F}"/>
              </a:ext>
              <a:ext uri="{C183D7F6-B498-43B3-948B-1728B52AA6E4}">
                <adec:decorative xmlns:adec="http://schemas.microsoft.com/office/drawing/2017/decorative" val="1"/>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0D88A39C-A998-44CE-F3E8-7BC2782521A9}"/>
              </a:ext>
              <a:ext uri="{C183D7F6-B498-43B3-948B-1728B52AA6E4}">
                <adec:decorative xmlns:adec="http://schemas.microsoft.com/office/drawing/2017/decorative" val="1"/>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1DC4FE4E-FF95-ED91-57D4-67B92C7AFC90}"/>
              </a:ext>
              <a:ext uri="{C183D7F6-B498-43B3-948B-1728B52AA6E4}">
                <adec:decorative xmlns:adec="http://schemas.microsoft.com/office/drawing/2017/decorative" val="1"/>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4DD168DF-7FDD-6804-BCBF-949CFDC5C0F8}"/>
              </a:ext>
              <a:ext uri="{C183D7F6-B498-43B3-948B-1728B52AA6E4}">
                <adec:decorative xmlns:adec="http://schemas.microsoft.com/office/drawing/2017/decorative" val="1"/>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B7A6ACB5-1548-F31E-C3D9-AB7213CDE5F4}"/>
              </a:ext>
              <a:ext uri="{C183D7F6-B498-43B3-948B-1728B52AA6E4}">
                <adec:decorative xmlns:adec="http://schemas.microsoft.com/office/drawing/2017/decorative" val="1"/>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55C41ABF-FFBA-EB33-53FA-FA8944F01CE6}"/>
              </a:ext>
              <a:ext uri="{C183D7F6-B498-43B3-948B-1728B52AA6E4}">
                <adec:decorative xmlns:adec="http://schemas.microsoft.com/office/drawing/2017/decorative" val="1"/>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B8A72DAE-A4DA-A5A4-6F49-C11D6C328949}"/>
              </a:ext>
              <a:ext uri="{C183D7F6-B498-43B3-948B-1728B52AA6E4}">
                <adec:decorative xmlns:adec="http://schemas.microsoft.com/office/drawing/2017/decorative" val="1"/>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DEF827AD-EABB-68CF-0BF7-D6ED1406C14E}"/>
              </a:ext>
              <a:ext uri="{C183D7F6-B498-43B3-948B-1728B52AA6E4}">
                <adec:decorative xmlns:adec="http://schemas.microsoft.com/office/drawing/2017/decorative" val="1"/>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051ACC24-3507-D5D9-1E28-7125E6C275F3}"/>
              </a:ext>
              <a:ext uri="{C183D7F6-B498-43B3-948B-1728B52AA6E4}">
                <adec:decorative xmlns:adec="http://schemas.microsoft.com/office/drawing/2017/decorative" val="1"/>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C05E9432-4953-39B7-ABD1-2896B9888CFA}"/>
              </a:ext>
              <a:ext uri="{C183D7F6-B498-43B3-948B-1728B52AA6E4}">
                <adec:decorative xmlns:adec="http://schemas.microsoft.com/office/drawing/2017/decorative" val="1"/>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5D1E7F97-2792-EE69-78C4-1936A3AC8A37}"/>
              </a:ext>
              <a:ext uri="{C183D7F6-B498-43B3-948B-1728B52AA6E4}">
                <adec:decorative xmlns:adec="http://schemas.microsoft.com/office/drawing/2017/decorative" val="1"/>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3F813C2E-B634-2BEB-CD7F-00440ABDB494}"/>
              </a:ext>
              <a:ext uri="{C183D7F6-B498-43B3-948B-1728B52AA6E4}">
                <adec:decorative xmlns:adec="http://schemas.microsoft.com/office/drawing/2017/decorative" val="1"/>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DCD1B276-A8B4-42B2-3438-FC2E648A06E5}"/>
              </a:ext>
              <a:ext uri="{C183D7F6-B498-43B3-948B-1728B52AA6E4}">
                <adec:decorative xmlns:adec="http://schemas.microsoft.com/office/drawing/2017/decorative" val="1"/>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C555ADEB-8004-5EFF-7A63-4BE4B48C6177}"/>
              </a:ext>
              <a:ext uri="{C183D7F6-B498-43B3-948B-1728B52AA6E4}">
                <adec:decorative xmlns:adec="http://schemas.microsoft.com/office/drawing/2017/decorative" val="1"/>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CD2EE9C0-ED92-3520-B1E5-AD5637944CEC}"/>
              </a:ext>
              <a:ext uri="{C183D7F6-B498-43B3-948B-1728B52AA6E4}">
                <adec:decorative xmlns:adec="http://schemas.microsoft.com/office/drawing/2017/decorative" val="1"/>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672C4334-BF9F-6CE1-B2CE-47213353DCE3}"/>
              </a:ext>
              <a:ext uri="{C183D7F6-B498-43B3-948B-1728B52AA6E4}">
                <adec:decorative xmlns:adec="http://schemas.microsoft.com/office/drawing/2017/decorative" val="1"/>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9826E7AA-81BC-D516-86AB-C0EEDCE26762}"/>
              </a:ext>
              <a:ext uri="{C183D7F6-B498-43B3-948B-1728B52AA6E4}">
                <adec:decorative xmlns:adec="http://schemas.microsoft.com/office/drawing/2017/decorative" val="1"/>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EAE3459B-7C4B-D52F-2F70-E4C44A66ECF0}"/>
              </a:ext>
              <a:ext uri="{C183D7F6-B498-43B3-948B-1728B52AA6E4}">
                <adec:decorative xmlns:adec="http://schemas.microsoft.com/office/drawing/2017/decorative" val="1"/>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0E0A9B54-2075-048E-1975-23795BC23A06}"/>
              </a:ext>
              <a:ext uri="{C183D7F6-B498-43B3-948B-1728B52AA6E4}">
                <adec:decorative xmlns:adec="http://schemas.microsoft.com/office/drawing/2017/decorative" val="1"/>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E0CAB353-3C8D-693F-A1B3-2A16A0977E85}"/>
              </a:ext>
              <a:ext uri="{C183D7F6-B498-43B3-948B-1728B52AA6E4}">
                <adec:decorative xmlns:adec="http://schemas.microsoft.com/office/drawing/2017/decorative" val="1"/>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AF25CEE7-8511-527B-D84B-3AA7662A7747}"/>
              </a:ext>
              <a:ext uri="{C183D7F6-B498-43B3-948B-1728B52AA6E4}">
                <adec:decorative xmlns:adec="http://schemas.microsoft.com/office/drawing/2017/decorative" val="1"/>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A37AC981-5C87-E2B3-AB68-2AF80BC59BFA}"/>
              </a:ext>
              <a:ext uri="{C183D7F6-B498-43B3-948B-1728B52AA6E4}">
                <adec:decorative xmlns:adec="http://schemas.microsoft.com/office/drawing/2017/decorative" val="1"/>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6A713585-58B9-8B65-FBCB-F26FA4F4E07F}"/>
              </a:ext>
              <a:ext uri="{C183D7F6-B498-43B3-948B-1728B52AA6E4}">
                <adec:decorative xmlns:adec="http://schemas.microsoft.com/office/drawing/2017/decorative" val="1"/>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8736B814-2BD6-DA59-FC64-DEE4F4293F12}"/>
              </a:ext>
              <a:ext uri="{C183D7F6-B498-43B3-948B-1728B52AA6E4}">
                <adec:decorative xmlns:adec="http://schemas.microsoft.com/office/drawing/2017/decorative" val="1"/>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6DBA9702-87EC-3D87-010C-4EE80F288EC7}"/>
              </a:ext>
              <a:ext uri="{C183D7F6-B498-43B3-948B-1728B52AA6E4}">
                <adec:decorative xmlns:adec="http://schemas.microsoft.com/office/drawing/2017/decorative" val="1"/>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7B9DB0B5-0396-3B89-2AB5-C5EF295185A4}"/>
              </a:ext>
              <a:ext uri="{C183D7F6-B498-43B3-948B-1728B52AA6E4}">
                <adec:decorative xmlns:adec="http://schemas.microsoft.com/office/drawing/2017/decorative" val="1"/>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563869E0-2126-3CF5-FA39-87739E85FB94}"/>
              </a:ext>
              <a:ext uri="{C183D7F6-B498-43B3-948B-1728B52AA6E4}">
                <adec:decorative xmlns:adec="http://schemas.microsoft.com/office/drawing/2017/decorative" val="1"/>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75FA0581-5E6A-5D44-5AE7-8095417D7814}"/>
              </a:ext>
              <a:ext uri="{C183D7F6-B498-43B3-948B-1728B52AA6E4}">
                <adec:decorative xmlns:adec="http://schemas.microsoft.com/office/drawing/2017/decorative" val="1"/>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031E16A2-525E-4C38-8420-B85D2EB784C1}"/>
              </a:ext>
              <a:ext uri="{C183D7F6-B498-43B3-948B-1728B52AA6E4}">
                <adec:decorative xmlns:adec="http://schemas.microsoft.com/office/drawing/2017/decorative" val="1"/>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05ED4B32-E8FD-A9C2-4621-0B73D0E0DE51}"/>
              </a:ext>
              <a:ext uri="{C183D7F6-B498-43B3-948B-1728B52AA6E4}">
                <adec:decorative xmlns:adec="http://schemas.microsoft.com/office/drawing/2017/decorative" val="1"/>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0C79EC17-D19A-5D51-88FC-8B6B53DC276D}"/>
              </a:ext>
              <a:ext uri="{C183D7F6-B498-43B3-948B-1728B52AA6E4}">
                <adec:decorative xmlns:adec="http://schemas.microsoft.com/office/drawing/2017/decorative" val="1"/>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2A44EB46-604F-8947-9F61-7DF9C0444650}"/>
              </a:ext>
              <a:ext uri="{C183D7F6-B498-43B3-948B-1728B52AA6E4}">
                <adec:decorative xmlns:adec="http://schemas.microsoft.com/office/drawing/2017/decorative" val="1"/>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A5E004A2-6C65-6186-D410-0EF997876203}"/>
              </a:ext>
              <a:ext uri="{C183D7F6-B498-43B3-948B-1728B52AA6E4}">
                <adec:decorative xmlns:adec="http://schemas.microsoft.com/office/drawing/2017/decorative" val="1"/>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401C50AA-3EA5-8F9C-CE2F-D4EF37BE5A30}"/>
              </a:ext>
              <a:ext uri="{C183D7F6-B498-43B3-948B-1728B52AA6E4}">
                <adec:decorative xmlns:adec="http://schemas.microsoft.com/office/drawing/2017/decorative" val="1"/>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8EB6771B-9E38-5F4C-7FE2-D738A7F6ADE6}"/>
              </a:ext>
              <a:ext uri="{C183D7F6-B498-43B3-948B-1728B52AA6E4}">
                <adec:decorative xmlns:adec="http://schemas.microsoft.com/office/drawing/2017/decorative" val="1"/>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659DB806-1ABC-0D93-B0D6-AF5FF07B3884}"/>
              </a:ext>
              <a:ext uri="{C183D7F6-B498-43B3-948B-1728B52AA6E4}">
                <adec:decorative xmlns:adec="http://schemas.microsoft.com/office/drawing/2017/decorative" val="1"/>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4060C504-CB66-0047-4649-F48B50528913}"/>
              </a:ext>
              <a:ext uri="{C183D7F6-B498-43B3-948B-1728B52AA6E4}">
                <adec:decorative xmlns:adec="http://schemas.microsoft.com/office/drawing/2017/decorative" val="1"/>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5E6DD311-3C53-E8F4-8549-D16CA69A1EB9}"/>
              </a:ext>
              <a:ext uri="{C183D7F6-B498-43B3-948B-1728B52AA6E4}">
                <adec:decorative xmlns:adec="http://schemas.microsoft.com/office/drawing/2017/decorative" val="1"/>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3822934F-1CC1-14C2-EBFB-7702E3F3775F}"/>
              </a:ext>
              <a:ext uri="{C183D7F6-B498-43B3-948B-1728B52AA6E4}">
                <adec:decorative xmlns:adec="http://schemas.microsoft.com/office/drawing/2017/decorative" val="1"/>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646BF3DA-C4D6-3DD7-149C-5238825BADA6}"/>
              </a:ext>
              <a:ext uri="{C183D7F6-B498-43B3-948B-1728B52AA6E4}">
                <adec:decorative xmlns:adec="http://schemas.microsoft.com/office/drawing/2017/decorative" val="1"/>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B2DF668E-2DDE-CE6C-BC43-14C8257F512A}"/>
              </a:ext>
              <a:ext uri="{C183D7F6-B498-43B3-948B-1728B52AA6E4}">
                <adec:decorative xmlns:adec="http://schemas.microsoft.com/office/drawing/2017/decorative" val="1"/>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7970A8A3-785A-29DA-B6D0-0AA750DFD01A}"/>
              </a:ext>
              <a:ext uri="{C183D7F6-B498-43B3-948B-1728B52AA6E4}">
                <adec:decorative xmlns:adec="http://schemas.microsoft.com/office/drawing/2017/decorative" val="1"/>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E665DDF5-CED5-A367-6991-CC8CB452F614}"/>
              </a:ext>
              <a:ext uri="{C183D7F6-B498-43B3-948B-1728B52AA6E4}">
                <adec:decorative xmlns:adec="http://schemas.microsoft.com/office/drawing/2017/decorative" val="1"/>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E9E56053-CD10-590A-67CB-E6E00488B15C}"/>
              </a:ext>
              <a:ext uri="{C183D7F6-B498-43B3-948B-1728B52AA6E4}">
                <adec:decorative xmlns:adec="http://schemas.microsoft.com/office/drawing/2017/decorative" val="1"/>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C34B3FFE-26DF-918F-A162-3EFA50DFB111}"/>
              </a:ext>
              <a:ext uri="{C183D7F6-B498-43B3-948B-1728B52AA6E4}">
                <adec:decorative xmlns:adec="http://schemas.microsoft.com/office/drawing/2017/decorative" val="1"/>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C01DF395-E876-2E5D-F424-D9C0E15F23E5}"/>
              </a:ext>
              <a:ext uri="{C183D7F6-B498-43B3-948B-1728B52AA6E4}">
                <adec:decorative xmlns:adec="http://schemas.microsoft.com/office/drawing/2017/decorative" val="1"/>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D99DAFB9-FE03-D88A-2C05-E7E2B30CF490}"/>
              </a:ext>
              <a:ext uri="{C183D7F6-B498-43B3-948B-1728B52AA6E4}">
                <adec:decorative xmlns:adec="http://schemas.microsoft.com/office/drawing/2017/decorative" val="1"/>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581B2D7F-332E-1B83-4D1F-23187AAD60FD}"/>
              </a:ext>
              <a:ext uri="{C183D7F6-B498-43B3-948B-1728B52AA6E4}">
                <adec:decorative xmlns:adec="http://schemas.microsoft.com/office/drawing/2017/decorative" val="1"/>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C9D31275-115B-F39D-973C-5FC3F1C1FD7C}"/>
              </a:ext>
              <a:ext uri="{C183D7F6-B498-43B3-948B-1728B52AA6E4}">
                <adec:decorative xmlns:adec="http://schemas.microsoft.com/office/drawing/2017/decorative" val="1"/>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D4D4684C-F168-B399-719D-D7C0F75D7BA0}"/>
              </a:ext>
              <a:ext uri="{C183D7F6-B498-43B3-948B-1728B52AA6E4}">
                <adec:decorative xmlns:adec="http://schemas.microsoft.com/office/drawing/2017/decorative" val="1"/>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9744701E-218B-9756-9143-A72F64875A2A}"/>
              </a:ext>
              <a:ext uri="{C183D7F6-B498-43B3-948B-1728B52AA6E4}">
                <adec:decorative xmlns:adec="http://schemas.microsoft.com/office/drawing/2017/decorative" val="1"/>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014EDAE5-48C4-8E10-96DE-DDA298DDCBBA}"/>
              </a:ext>
              <a:ext uri="{C183D7F6-B498-43B3-948B-1728B52AA6E4}">
                <adec:decorative xmlns:adec="http://schemas.microsoft.com/office/drawing/2017/decorative" val="1"/>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830B3669-8CCB-9206-CE24-FFB16B51F967}"/>
              </a:ext>
              <a:ext uri="{C183D7F6-B498-43B3-948B-1728B52AA6E4}">
                <adec:decorative xmlns:adec="http://schemas.microsoft.com/office/drawing/2017/decorative" val="1"/>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939A3B2A-2553-DE6A-B308-469176D09379}"/>
              </a:ext>
              <a:ext uri="{C183D7F6-B498-43B3-948B-1728B52AA6E4}">
                <adec:decorative xmlns:adec="http://schemas.microsoft.com/office/drawing/2017/decorative" val="1"/>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F5562AA6-90F3-D233-1B14-C06EB5BDCA98}"/>
              </a:ext>
              <a:ext uri="{C183D7F6-B498-43B3-948B-1728B52AA6E4}">
                <adec:decorative xmlns:adec="http://schemas.microsoft.com/office/drawing/2017/decorative" val="1"/>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72D153F5-498D-850F-8449-4F68520EA3FF}"/>
              </a:ext>
              <a:ext uri="{C183D7F6-B498-43B3-948B-1728B52AA6E4}">
                <adec:decorative xmlns:adec="http://schemas.microsoft.com/office/drawing/2017/decorative" val="1"/>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B47659AE-A033-2956-2D70-6EB5072771B8}"/>
              </a:ext>
              <a:ext uri="{C183D7F6-B498-43B3-948B-1728B52AA6E4}">
                <adec:decorative xmlns:adec="http://schemas.microsoft.com/office/drawing/2017/decorative" val="1"/>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160CABAA-3783-1FE3-371F-3F1A3AB372DF}"/>
              </a:ext>
              <a:ext uri="{C183D7F6-B498-43B3-948B-1728B52AA6E4}">
                <adec:decorative xmlns:adec="http://schemas.microsoft.com/office/drawing/2017/decorative" val="1"/>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72A4F01B-3F74-8DE8-2DB2-035323BD8B19}"/>
              </a:ext>
              <a:ext uri="{C183D7F6-B498-43B3-948B-1728B52AA6E4}">
                <adec:decorative xmlns:adec="http://schemas.microsoft.com/office/drawing/2017/decorative" val="1"/>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B1509169-6492-EB86-1D80-C5A07DD4466C}"/>
              </a:ext>
              <a:ext uri="{C183D7F6-B498-43B3-948B-1728B52AA6E4}">
                <adec:decorative xmlns:adec="http://schemas.microsoft.com/office/drawing/2017/decorative" val="1"/>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2E700E12-3DE7-A65C-BA05-5D8A8FD5C56A}"/>
              </a:ext>
              <a:ext uri="{C183D7F6-B498-43B3-948B-1728B52AA6E4}">
                <adec:decorative xmlns:adec="http://schemas.microsoft.com/office/drawing/2017/decorative" val="1"/>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58B9F276-B87A-7CCD-8F0C-11AA2E4B3AEA}"/>
              </a:ext>
              <a:ext uri="{C183D7F6-B498-43B3-948B-1728B52AA6E4}">
                <adec:decorative xmlns:adec="http://schemas.microsoft.com/office/drawing/2017/decorative" val="1"/>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E38E34D8-A48F-A51A-32B9-8941910904AB}"/>
              </a:ext>
              <a:ext uri="{C183D7F6-B498-43B3-948B-1728B52AA6E4}">
                <adec:decorative xmlns:adec="http://schemas.microsoft.com/office/drawing/2017/decorative" val="1"/>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F2C1DAF7-180D-6287-4B39-BC08A7328D19}"/>
              </a:ext>
              <a:ext uri="{C183D7F6-B498-43B3-948B-1728B52AA6E4}">
                <adec:decorative xmlns:adec="http://schemas.microsoft.com/office/drawing/2017/decorative" val="1"/>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8A25BBE3-2392-237D-7744-2FC692FA58C7}"/>
              </a:ext>
              <a:ext uri="{C183D7F6-B498-43B3-948B-1728B52AA6E4}">
                <adec:decorative xmlns:adec="http://schemas.microsoft.com/office/drawing/2017/decorative" val="1"/>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3A652DD2-11A1-812F-6286-D29994C25CA9}"/>
              </a:ext>
              <a:ext uri="{C183D7F6-B498-43B3-948B-1728B52AA6E4}">
                <adec:decorative xmlns:adec="http://schemas.microsoft.com/office/drawing/2017/decorative" val="1"/>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0D843AF6-FD38-F0DB-379E-FB575F0CFD3A}"/>
              </a:ext>
              <a:ext uri="{C183D7F6-B498-43B3-948B-1728B52AA6E4}">
                <adec:decorative xmlns:adec="http://schemas.microsoft.com/office/drawing/2017/decorative" val="1"/>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781B02F7-D14F-B2AB-50C8-0908DEF15024}"/>
              </a:ext>
              <a:ext uri="{C183D7F6-B498-43B3-948B-1728B52AA6E4}">
                <adec:decorative xmlns:adec="http://schemas.microsoft.com/office/drawing/2017/decorative" val="1"/>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CD96E33D-A728-16E8-983A-DB019991DE2F}"/>
              </a:ext>
              <a:ext uri="{C183D7F6-B498-43B3-948B-1728B52AA6E4}">
                <adec:decorative xmlns:adec="http://schemas.microsoft.com/office/drawing/2017/decorative" val="1"/>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EE6184D2-619B-40EF-890A-E4BAB9F5000A}"/>
              </a:ext>
              <a:ext uri="{C183D7F6-B498-43B3-948B-1728B52AA6E4}">
                <adec:decorative xmlns:adec="http://schemas.microsoft.com/office/drawing/2017/decorative" val="1"/>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95180925-C461-4FD0-7761-8486104681DA}"/>
              </a:ext>
              <a:ext uri="{C183D7F6-B498-43B3-948B-1728B52AA6E4}">
                <adec:decorative xmlns:adec="http://schemas.microsoft.com/office/drawing/2017/decorative" val="1"/>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2D7F1B4A-2A6A-224E-2690-DC9301EFA9E8}"/>
              </a:ext>
              <a:ext uri="{C183D7F6-B498-43B3-948B-1728B52AA6E4}">
                <adec:decorative xmlns:adec="http://schemas.microsoft.com/office/drawing/2017/decorative" val="1"/>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2C974E5E-D099-AAED-2198-58F8C7628430}"/>
              </a:ext>
              <a:ext uri="{C183D7F6-B498-43B3-948B-1728B52AA6E4}">
                <adec:decorative xmlns:adec="http://schemas.microsoft.com/office/drawing/2017/decorative" val="1"/>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80B6F19E-2FF7-CEC6-F89F-7AED6EE9C181}"/>
              </a:ext>
              <a:ext uri="{C183D7F6-B498-43B3-948B-1728B52AA6E4}">
                <adec:decorative xmlns:adec="http://schemas.microsoft.com/office/drawing/2017/decorative" val="1"/>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CE9CA51F-D278-1CA5-CC30-7A2F641CB3B4}"/>
              </a:ext>
              <a:ext uri="{C183D7F6-B498-43B3-948B-1728B52AA6E4}">
                <adec:decorative xmlns:adec="http://schemas.microsoft.com/office/drawing/2017/decorative" val="1"/>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60F781C0-2369-0B1C-78A2-85844BE53462}"/>
              </a:ext>
              <a:ext uri="{C183D7F6-B498-43B3-948B-1728B52AA6E4}">
                <adec:decorative xmlns:adec="http://schemas.microsoft.com/office/drawing/2017/decorative" val="1"/>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522AF300-D97A-9EF5-1578-F36994560420}"/>
              </a:ext>
              <a:ext uri="{C183D7F6-B498-43B3-948B-1728B52AA6E4}">
                <adec:decorative xmlns:adec="http://schemas.microsoft.com/office/drawing/2017/decorative" val="1"/>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0167996E-AD24-37E2-357F-E6342C83B714}"/>
              </a:ext>
              <a:ext uri="{C183D7F6-B498-43B3-948B-1728B52AA6E4}">
                <adec:decorative xmlns:adec="http://schemas.microsoft.com/office/drawing/2017/decorative" val="1"/>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C9343239-81D1-5866-E7D1-3C0EB9C722FA}"/>
              </a:ext>
              <a:ext uri="{C183D7F6-B498-43B3-948B-1728B52AA6E4}">
                <adec:decorative xmlns:adec="http://schemas.microsoft.com/office/drawing/2017/decorative" val="1"/>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F75D3DFF-F2CD-7514-1515-BC6BAEBF9567}"/>
              </a:ext>
              <a:ext uri="{C183D7F6-B498-43B3-948B-1728B52AA6E4}">
                <adec:decorative xmlns:adec="http://schemas.microsoft.com/office/drawing/2017/decorative" val="1"/>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FE922E03-FDB3-5FF9-4974-507EE2247F42}"/>
              </a:ext>
              <a:ext uri="{C183D7F6-B498-43B3-948B-1728B52AA6E4}">
                <adec:decorative xmlns:adec="http://schemas.microsoft.com/office/drawing/2017/decorative" val="1"/>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EDACEFF3-17E9-C33F-DE2A-F5F18B793460}"/>
              </a:ext>
              <a:ext uri="{C183D7F6-B498-43B3-948B-1728B52AA6E4}">
                <adec:decorative xmlns:adec="http://schemas.microsoft.com/office/drawing/2017/decorative" val="1"/>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060CEFCD-BDFA-D739-DC70-A94447455DCC}"/>
              </a:ext>
              <a:ext uri="{C183D7F6-B498-43B3-948B-1728B52AA6E4}">
                <adec:decorative xmlns:adec="http://schemas.microsoft.com/office/drawing/2017/decorative" val="1"/>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18AD6254-53EC-249F-8367-A45D835A7504}"/>
              </a:ext>
              <a:ext uri="{C183D7F6-B498-43B3-948B-1728B52AA6E4}">
                <adec:decorative xmlns:adec="http://schemas.microsoft.com/office/drawing/2017/decorative" val="1"/>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F44845DA-D8F8-3548-01A9-A3495F0D7209}"/>
              </a:ext>
              <a:ext uri="{C183D7F6-B498-43B3-948B-1728B52AA6E4}">
                <adec:decorative xmlns:adec="http://schemas.microsoft.com/office/drawing/2017/decorative" val="1"/>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31317999-3F11-3681-FCE4-5F45D631D553}"/>
              </a:ext>
              <a:ext uri="{C183D7F6-B498-43B3-948B-1728B52AA6E4}">
                <adec:decorative xmlns:adec="http://schemas.microsoft.com/office/drawing/2017/decorative" val="1"/>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1898D8A5-AC32-1329-16A3-B5F8972B97E1}"/>
              </a:ext>
              <a:ext uri="{C183D7F6-B498-43B3-948B-1728B52AA6E4}">
                <adec:decorative xmlns:adec="http://schemas.microsoft.com/office/drawing/2017/decorative" val="1"/>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F3B944D3-B9EC-D7AC-1F7E-938EFE32C5C7}"/>
              </a:ext>
              <a:ext uri="{C183D7F6-B498-43B3-948B-1728B52AA6E4}">
                <adec:decorative xmlns:adec="http://schemas.microsoft.com/office/drawing/2017/decorative" val="1"/>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7FEF5797-FEAC-05D7-EF1D-9E9E9B9F56B9}"/>
              </a:ext>
              <a:ext uri="{C183D7F6-B498-43B3-948B-1728B52AA6E4}">
                <adec:decorative xmlns:adec="http://schemas.microsoft.com/office/drawing/2017/decorative" val="1"/>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A7D822DD-AE21-E121-E498-672CDBA92018}"/>
              </a:ext>
              <a:ext uri="{C183D7F6-B498-43B3-948B-1728B52AA6E4}">
                <adec:decorative xmlns:adec="http://schemas.microsoft.com/office/drawing/2017/decorative" val="1"/>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FE386D45-9A24-99F4-1F38-E339D8EA878D}"/>
              </a:ext>
              <a:ext uri="{C183D7F6-B498-43B3-948B-1728B52AA6E4}">
                <adec:decorative xmlns:adec="http://schemas.microsoft.com/office/drawing/2017/decorative" val="1"/>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7EB2DCF9-FBBA-CAF7-3380-95CD20867626}"/>
              </a:ext>
              <a:ext uri="{C183D7F6-B498-43B3-948B-1728B52AA6E4}">
                <adec:decorative xmlns:adec="http://schemas.microsoft.com/office/drawing/2017/decorative" val="1"/>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BA76AC75-DB38-70FA-D8FC-27770CA4679F}"/>
              </a:ext>
              <a:ext uri="{C183D7F6-B498-43B3-948B-1728B52AA6E4}">
                <adec:decorative xmlns:adec="http://schemas.microsoft.com/office/drawing/2017/decorative" val="1"/>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395A2D3D-7B67-787E-EA18-57A0F908F794}"/>
              </a:ext>
              <a:ext uri="{C183D7F6-B498-43B3-948B-1728B52AA6E4}">
                <adec:decorative xmlns:adec="http://schemas.microsoft.com/office/drawing/2017/decorative" val="1"/>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009A80FC-BC43-8F2B-2D65-69DE6A987D1E}"/>
              </a:ext>
              <a:ext uri="{C183D7F6-B498-43B3-948B-1728B52AA6E4}">
                <adec:decorative xmlns:adec="http://schemas.microsoft.com/office/drawing/2017/decorative" val="1"/>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5FEAF6DF-145E-B280-1111-5A7BFED16215}"/>
              </a:ext>
              <a:ext uri="{C183D7F6-B498-43B3-948B-1728B52AA6E4}">
                <adec:decorative xmlns:adec="http://schemas.microsoft.com/office/drawing/2017/decorative" val="1"/>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AE4FF91A-9A5A-747B-8210-4A7EEFE8ECB0}"/>
              </a:ext>
              <a:ext uri="{C183D7F6-B498-43B3-948B-1728B52AA6E4}">
                <adec:decorative xmlns:adec="http://schemas.microsoft.com/office/drawing/2017/decorative" val="1"/>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0D9D283E-2F90-3112-7F56-E29D1520CD01}"/>
              </a:ext>
              <a:ext uri="{C183D7F6-B498-43B3-948B-1728B52AA6E4}">
                <adec:decorative xmlns:adec="http://schemas.microsoft.com/office/drawing/2017/decorative" val="1"/>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2A7BA786-FF84-46AD-B54B-1EFED81F9DE9}"/>
              </a:ext>
              <a:ext uri="{C183D7F6-B498-43B3-948B-1728B52AA6E4}">
                <adec:decorative xmlns:adec="http://schemas.microsoft.com/office/drawing/2017/decorative" val="1"/>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EF2459B6-B665-936B-B2F5-65377F83B6FE}"/>
              </a:ext>
              <a:ext uri="{C183D7F6-B498-43B3-948B-1728B52AA6E4}">
                <adec:decorative xmlns:adec="http://schemas.microsoft.com/office/drawing/2017/decorative" val="1"/>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7116C134-D959-C1CB-9276-8601C60F1A1E}"/>
              </a:ext>
              <a:ext uri="{C183D7F6-B498-43B3-948B-1728B52AA6E4}">
                <adec:decorative xmlns:adec="http://schemas.microsoft.com/office/drawing/2017/decorative" val="1"/>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0B50E8A8-8039-DA09-19D6-F78172A0E0F9}"/>
              </a:ext>
              <a:ext uri="{C183D7F6-B498-43B3-948B-1728B52AA6E4}">
                <adec:decorative xmlns:adec="http://schemas.microsoft.com/office/drawing/2017/decorative" val="1"/>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BA85E5F5-6D79-B66A-57B8-75D06DFFD78B}"/>
              </a:ext>
              <a:ext uri="{C183D7F6-B498-43B3-948B-1728B52AA6E4}">
                <adec:decorative xmlns:adec="http://schemas.microsoft.com/office/drawing/2017/decorative" val="1"/>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451CA2AA-9E6A-8CED-CFC9-CD754F81B724}"/>
              </a:ext>
              <a:ext uri="{C183D7F6-B498-43B3-948B-1728B52AA6E4}">
                <adec:decorative xmlns:adec="http://schemas.microsoft.com/office/drawing/2017/decorative" val="1"/>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616429CB-B0A4-87C9-BD20-0CA36A8F035E}"/>
              </a:ext>
              <a:ext uri="{C183D7F6-B498-43B3-948B-1728B52AA6E4}">
                <adec:decorative xmlns:adec="http://schemas.microsoft.com/office/drawing/2017/decorative" val="1"/>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C68EE588-B96F-2F51-2A3A-038BA3D261D1}"/>
              </a:ext>
              <a:ext uri="{C183D7F6-B498-43B3-948B-1728B52AA6E4}">
                <adec:decorative xmlns:adec="http://schemas.microsoft.com/office/drawing/2017/decorative" val="1"/>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87CCB66A-6D85-1D75-C657-C1ACE2D7EF16}"/>
              </a:ext>
              <a:ext uri="{C183D7F6-B498-43B3-948B-1728B52AA6E4}">
                <adec:decorative xmlns:adec="http://schemas.microsoft.com/office/drawing/2017/decorative" val="1"/>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698D4E91-932A-A44E-7BBC-3FFAD4D028AC}"/>
              </a:ext>
              <a:ext uri="{C183D7F6-B498-43B3-948B-1728B52AA6E4}">
                <adec:decorative xmlns:adec="http://schemas.microsoft.com/office/drawing/2017/decorative" val="1"/>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71512488-48A4-DF1B-A292-1D978DF9057C}"/>
              </a:ext>
              <a:ext uri="{C183D7F6-B498-43B3-948B-1728B52AA6E4}">
                <adec:decorative xmlns:adec="http://schemas.microsoft.com/office/drawing/2017/decorative" val="1"/>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7B7FDDCC-6E07-7B51-AB9E-BCFBC78EAF20}"/>
              </a:ext>
              <a:ext uri="{C183D7F6-B498-43B3-948B-1728B52AA6E4}">
                <adec:decorative xmlns:adec="http://schemas.microsoft.com/office/drawing/2017/decorative" val="1"/>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44989D3A-F224-9A14-BADD-CBFF3601C30B}"/>
              </a:ext>
              <a:ext uri="{C183D7F6-B498-43B3-948B-1728B52AA6E4}">
                <adec:decorative xmlns:adec="http://schemas.microsoft.com/office/drawing/2017/decorative" val="1"/>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AE40EFB9-B241-22D1-CAA2-84EB6D8823C4}"/>
              </a:ext>
              <a:ext uri="{C183D7F6-B498-43B3-948B-1728B52AA6E4}">
                <adec:decorative xmlns:adec="http://schemas.microsoft.com/office/drawing/2017/decorative" val="1"/>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F1670484-C6FA-8DE3-2146-64BBDA2220BC}"/>
              </a:ext>
              <a:ext uri="{C183D7F6-B498-43B3-948B-1728B52AA6E4}">
                <adec:decorative xmlns:adec="http://schemas.microsoft.com/office/drawing/2017/decorative" val="1"/>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B0126C61-7651-1B43-AA3A-9C71F5661D9F}"/>
              </a:ext>
              <a:ext uri="{C183D7F6-B498-43B3-948B-1728B52AA6E4}">
                <adec:decorative xmlns:adec="http://schemas.microsoft.com/office/drawing/2017/decorative" val="1"/>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986527F7-2743-56C1-D9F2-BF2900EDA1C7}"/>
              </a:ext>
              <a:ext uri="{C183D7F6-B498-43B3-948B-1728B52AA6E4}">
                <adec:decorative xmlns:adec="http://schemas.microsoft.com/office/drawing/2017/decorative" val="1"/>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06424644-34E4-6736-761F-53096A224A68}"/>
              </a:ext>
              <a:ext uri="{C183D7F6-B498-43B3-948B-1728B52AA6E4}">
                <adec:decorative xmlns:adec="http://schemas.microsoft.com/office/drawing/2017/decorative" val="1"/>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AF80A27C-8683-8E23-9FC3-EF7ABF7E9C10}"/>
              </a:ext>
              <a:ext uri="{C183D7F6-B498-43B3-948B-1728B52AA6E4}">
                <adec:decorative xmlns:adec="http://schemas.microsoft.com/office/drawing/2017/decorative" val="1"/>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36E7659A-24DF-15D5-5EBE-084BD2A5206C}"/>
              </a:ext>
              <a:ext uri="{C183D7F6-B498-43B3-948B-1728B52AA6E4}">
                <adec:decorative xmlns:adec="http://schemas.microsoft.com/office/drawing/2017/decorative" val="1"/>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0AF1D1C6-2209-5558-0C45-2B31FBB59852}"/>
              </a:ext>
              <a:ext uri="{C183D7F6-B498-43B3-948B-1728B52AA6E4}">
                <adec:decorative xmlns:adec="http://schemas.microsoft.com/office/drawing/2017/decorative" val="1"/>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C44C5129-9A62-1D90-A704-1679D52CB6EE}"/>
              </a:ext>
              <a:ext uri="{C183D7F6-B498-43B3-948B-1728B52AA6E4}">
                <adec:decorative xmlns:adec="http://schemas.microsoft.com/office/drawing/2017/decorative" val="1"/>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688DE19F-C177-4FF7-DF35-D59B56F4B245}"/>
              </a:ext>
              <a:ext uri="{C183D7F6-B498-43B3-948B-1728B52AA6E4}">
                <adec:decorative xmlns:adec="http://schemas.microsoft.com/office/drawing/2017/decorative" val="1"/>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54F4E9E4-7F27-9A21-1C2C-9E3DF0C19A67}"/>
              </a:ext>
              <a:ext uri="{C183D7F6-B498-43B3-948B-1728B52AA6E4}">
                <adec:decorative xmlns:adec="http://schemas.microsoft.com/office/drawing/2017/decorative" val="1"/>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42263CA9-5505-65C5-5F73-E52C36B59E35}"/>
              </a:ext>
              <a:ext uri="{C183D7F6-B498-43B3-948B-1728B52AA6E4}">
                <adec:decorative xmlns:adec="http://schemas.microsoft.com/office/drawing/2017/decorative" val="1"/>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C495F2F8-65A5-9BD3-CE71-0F47BCE732F2}"/>
              </a:ext>
              <a:ext uri="{C183D7F6-B498-43B3-948B-1728B52AA6E4}">
                <adec:decorative xmlns:adec="http://schemas.microsoft.com/office/drawing/2017/decorative" val="1"/>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8278712E-7132-ADA9-E70B-93EE9D3AAD09}"/>
              </a:ext>
              <a:ext uri="{C183D7F6-B498-43B3-948B-1728B52AA6E4}">
                <adec:decorative xmlns:adec="http://schemas.microsoft.com/office/drawing/2017/decorative" val="1"/>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DF87F060-7D73-7E13-15F1-B1601028791C}"/>
              </a:ext>
              <a:ext uri="{C183D7F6-B498-43B3-948B-1728B52AA6E4}">
                <adec:decorative xmlns:adec="http://schemas.microsoft.com/office/drawing/2017/decorative" val="1"/>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B489F539-7442-6534-29D9-4435D65CA71E}"/>
              </a:ext>
              <a:ext uri="{C183D7F6-B498-43B3-948B-1728B52AA6E4}">
                <adec:decorative xmlns:adec="http://schemas.microsoft.com/office/drawing/2017/decorative" val="1"/>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6FF15B42-BE2B-FF6A-8FDC-1AB9CC4A386B}"/>
              </a:ext>
              <a:ext uri="{C183D7F6-B498-43B3-948B-1728B52AA6E4}">
                <adec:decorative xmlns:adec="http://schemas.microsoft.com/office/drawing/2017/decorative" val="1"/>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4EEA3C62-DC10-8C35-E31F-F9FAC50C8FFD}"/>
              </a:ext>
              <a:ext uri="{C183D7F6-B498-43B3-948B-1728B52AA6E4}">
                <adec:decorative xmlns:adec="http://schemas.microsoft.com/office/drawing/2017/decorative" val="1"/>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7951906E-0A9F-9023-43BE-EC3147493C3C}"/>
              </a:ext>
              <a:ext uri="{C183D7F6-B498-43B3-948B-1728B52AA6E4}">
                <adec:decorative xmlns:adec="http://schemas.microsoft.com/office/drawing/2017/decorative" val="1"/>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DADFAA5A-E80F-E91E-CF4D-C9A8BF6DD182}"/>
              </a:ext>
              <a:ext uri="{C183D7F6-B498-43B3-948B-1728B52AA6E4}">
                <adec:decorative xmlns:adec="http://schemas.microsoft.com/office/drawing/2017/decorative" val="1"/>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B767020F-23A3-35AA-1127-1F696C57207F}"/>
              </a:ext>
              <a:ext uri="{C183D7F6-B498-43B3-948B-1728B52AA6E4}">
                <adec:decorative xmlns:adec="http://schemas.microsoft.com/office/drawing/2017/decorative" val="1"/>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D6695A07-C417-DA08-41C8-4CA8ADA22B75}"/>
              </a:ext>
              <a:ext uri="{C183D7F6-B498-43B3-948B-1728B52AA6E4}">
                <adec:decorative xmlns:adec="http://schemas.microsoft.com/office/drawing/2017/decorative" val="1"/>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359D0A16-6F03-09B7-75A8-F25BF8AC00CF}"/>
              </a:ext>
              <a:ext uri="{C183D7F6-B498-43B3-948B-1728B52AA6E4}">
                <adec:decorative xmlns:adec="http://schemas.microsoft.com/office/drawing/2017/decorative" val="1"/>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39A0EEEE-5D3E-7C50-80C4-CD3FC686F6C4}"/>
              </a:ext>
              <a:ext uri="{C183D7F6-B498-43B3-948B-1728B52AA6E4}">
                <adec:decorative xmlns:adec="http://schemas.microsoft.com/office/drawing/2017/decorative" val="1"/>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AAF1B14F-87B7-9CDA-50C8-D941D18E4614}"/>
              </a:ext>
              <a:ext uri="{C183D7F6-B498-43B3-948B-1728B52AA6E4}">
                <adec:decorative xmlns:adec="http://schemas.microsoft.com/office/drawing/2017/decorative" val="1"/>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D7665A99-EA34-3A9F-E8CD-B5BA9A0155DC}"/>
              </a:ext>
              <a:ext uri="{C183D7F6-B498-43B3-948B-1728B52AA6E4}">
                <adec:decorative xmlns:adec="http://schemas.microsoft.com/office/drawing/2017/decorative" val="1"/>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EBED4441-978E-DCD1-3325-ECB96897DC44}"/>
              </a:ext>
              <a:ext uri="{C183D7F6-B498-43B3-948B-1728B52AA6E4}">
                <adec:decorative xmlns:adec="http://schemas.microsoft.com/office/drawing/2017/decorative" val="1"/>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4828FB59-94C6-0658-504E-516A5E68AFF0}"/>
              </a:ext>
              <a:ext uri="{C183D7F6-B498-43B3-948B-1728B52AA6E4}">
                <adec:decorative xmlns:adec="http://schemas.microsoft.com/office/drawing/2017/decorative" val="1"/>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634B83DE-DA25-E8EE-8540-FBF78B77385C}"/>
              </a:ext>
              <a:ext uri="{C183D7F6-B498-43B3-948B-1728B52AA6E4}">
                <adec:decorative xmlns:adec="http://schemas.microsoft.com/office/drawing/2017/decorative" val="1"/>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AC22E79C-1DD0-94BD-ED3E-0D9BF9A531E3}"/>
              </a:ext>
              <a:ext uri="{C183D7F6-B498-43B3-948B-1728B52AA6E4}">
                <adec:decorative xmlns:adec="http://schemas.microsoft.com/office/drawing/2017/decorative" val="1"/>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1B96AB37-E05B-9AA0-F12B-B4C4DA3C7A27}"/>
              </a:ext>
              <a:ext uri="{C183D7F6-B498-43B3-948B-1728B52AA6E4}">
                <adec:decorative xmlns:adec="http://schemas.microsoft.com/office/drawing/2017/decorative" val="1"/>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624F3C8B-67F4-C094-33C7-3937DAB386B0}"/>
              </a:ext>
              <a:ext uri="{C183D7F6-B498-43B3-948B-1728B52AA6E4}">
                <adec:decorative xmlns:adec="http://schemas.microsoft.com/office/drawing/2017/decorative" val="1"/>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3F43FE19-FC1F-156E-2617-D27A5DD01E0C}"/>
              </a:ext>
              <a:ext uri="{C183D7F6-B498-43B3-948B-1728B52AA6E4}">
                <adec:decorative xmlns:adec="http://schemas.microsoft.com/office/drawing/2017/decorative" val="1"/>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64848905-A805-74D9-6CE6-21BBAB635676}"/>
              </a:ext>
              <a:ext uri="{C183D7F6-B498-43B3-948B-1728B52AA6E4}">
                <adec:decorative xmlns:adec="http://schemas.microsoft.com/office/drawing/2017/decorative" val="1"/>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9193EA59-D636-0464-4271-7A9FD1021CD5}"/>
              </a:ext>
              <a:ext uri="{C183D7F6-B498-43B3-948B-1728B52AA6E4}">
                <adec:decorative xmlns:adec="http://schemas.microsoft.com/office/drawing/2017/decorative" val="1"/>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6EEC27C1-6C16-293A-A031-DF4B1E62BBCB}"/>
              </a:ext>
              <a:ext uri="{C183D7F6-B498-43B3-948B-1728B52AA6E4}">
                <adec:decorative xmlns:adec="http://schemas.microsoft.com/office/drawing/2017/decorative" val="1"/>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C991019A-6B67-C7D6-6469-F8FED05A5F84}"/>
              </a:ext>
              <a:ext uri="{C183D7F6-B498-43B3-948B-1728B52AA6E4}">
                <adec:decorative xmlns:adec="http://schemas.microsoft.com/office/drawing/2017/decorative" val="1"/>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A4409767-0ABD-B041-A00A-8BBA641C8F9B}"/>
              </a:ext>
              <a:ext uri="{C183D7F6-B498-43B3-948B-1728B52AA6E4}">
                <adec:decorative xmlns:adec="http://schemas.microsoft.com/office/drawing/2017/decorative" val="1"/>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D8B4641A-AEF5-C876-41CD-E25C82854F96}"/>
              </a:ext>
              <a:ext uri="{C183D7F6-B498-43B3-948B-1728B52AA6E4}">
                <adec:decorative xmlns:adec="http://schemas.microsoft.com/office/drawing/2017/decorative" val="1"/>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2ABF75DB-4ABB-B78C-C3F5-19D9BE61F088}"/>
              </a:ext>
              <a:ext uri="{C183D7F6-B498-43B3-948B-1728B52AA6E4}">
                <adec:decorative xmlns:adec="http://schemas.microsoft.com/office/drawing/2017/decorative" val="1"/>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0AF7A0D2-EF74-6827-1653-70A92F2F1D50}"/>
              </a:ext>
              <a:ext uri="{C183D7F6-B498-43B3-948B-1728B52AA6E4}">
                <adec:decorative xmlns:adec="http://schemas.microsoft.com/office/drawing/2017/decorative" val="1"/>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3BE08CD5-1D6F-F606-85F5-FDCD42B564BF}"/>
              </a:ext>
              <a:ext uri="{C183D7F6-B498-43B3-948B-1728B52AA6E4}">
                <adec:decorative xmlns:adec="http://schemas.microsoft.com/office/drawing/2017/decorative" val="1"/>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B993715E-5774-981B-6A3A-538613B1C2C0}"/>
              </a:ext>
              <a:ext uri="{C183D7F6-B498-43B3-948B-1728B52AA6E4}">
                <adec:decorative xmlns:adec="http://schemas.microsoft.com/office/drawing/2017/decorative" val="1"/>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4C5B9A57-DB3A-1870-7BC2-14E9528D02C5}"/>
              </a:ext>
              <a:ext uri="{C183D7F6-B498-43B3-948B-1728B52AA6E4}">
                <adec:decorative xmlns:adec="http://schemas.microsoft.com/office/drawing/2017/decorative" val="1"/>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FDBA488E-2AD3-30FF-B725-C629D62D3947}"/>
              </a:ext>
              <a:ext uri="{C183D7F6-B498-43B3-948B-1728B52AA6E4}">
                <adec:decorative xmlns:adec="http://schemas.microsoft.com/office/drawing/2017/decorative" val="1"/>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85B18FE1-F3EB-F437-6E9D-59D51AB8915F}"/>
              </a:ext>
              <a:ext uri="{C183D7F6-B498-43B3-948B-1728B52AA6E4}">
                <adec:decorative xmlns:adec="http://schemas.microsoft.com/office/drawing/2017/decorative" val="1"/>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4B97DE48-5D5E-CDE8-9BCB-7F62ED18D4A3}"/>
              </a:ext>
              <a:ext uri="{C183D7F6-B498-43B3-948B-1728B52AA6E4}">
                <adec:decorative xmlns:adec="http://schemas.microsoft.com/office/drawing/2017/decorative" val="1"/>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A93D67FE-F073-6A39-689B-D5F30988B116}"/>
              </a:ext>
              <a:ext uri="{C183D7F6-B498-43B3-948B-1728B52AA6E4}">
                <adec:decorative xmlns:adec="http://schemas.microsoft.com/office/drawing/2017/decorative" val="1"/>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4D065720-E7CA-AA5C-F7AA-11590786F626}"/>
              </a:ext>
              <a:ext uri="{C183D7F6-B498-43B3-948B-1728B52AA6E4}">
                <adec:decorative xmlns:adec="http://schemas.microsoft.com/office/drawing/2017/decorative" val="1"/>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25E7F0A3-A5CA-FEE1-D98E-06FAF5ADA035}"/>
              </a:ext>
              <a:ext uri="{C183D7F6-B498-43B3-948B-1728B52AA6E4}">
                <adec:decorative xmlns:adec="http://schemas.microsoft.com/office/drawing/2017/decorative" val="1"/>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D7DF36CB-9458-3DEE-FDEA-4EE373244AAD}"/>
              </a:ext>
              <a:ext uri="{C183D7F6-B498-43B3-948B-1728B52AA6E4}">
                <adec:decorative xmlns:adec="http://schemas.microsoft.com/office/drawing/2017/decorative" val="1"/>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A5314CDA-AF0A-BE45-B4DC-90CB5B6EFB04}"/>
              </a:ext>
              <a:ext uri="{C183D7F6-B498-43B3-948B-1728B52AA6E4}">
                <adec:decorative xmlns:adec="http://schemas.microsoft.com/office/drawing/2017/decorative" val="1"/>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5C2014E8-D3C9-2615-A99F-EBA1F2D4073A}"/>
              </a:ext>
              <a:ext uri="{C183D7F6-B498-43B3-948B-1728B52AA6E4}">
                <adec:decorative xmlns:adec="http://schemas.microsoft.com/office/drawing/2017/decorative" val="1"/>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88BE27D7-B14E-D769-CCAB-B6FD9D24F8D5}"/>
              </a:ext>
              <a:ext uri="{C183D7F6-B498-43B3-948B-1728B52AA6E4}">
                <adec:decorative xmlns:adec="http://schemas.microsoft.com/office/drawing/2017/decorative" val="1"/>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21557E0E-45F3-EEB2-B69D-220A246C38FF}"/>
              </a:ext>
              <a:ext uri="{C183D7F6-B498-43B3-948B-1728B52AA6E4}">
                <adec:decorative xmlns:adec="http://schemas.microsoft.com/office/drawing/2017/decorative" val="1"/>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14B958BA-51C4-1D04-C268-096F4DC3243B}"/>
              </a:ext>
              <a:ext uri="{C183D7F6-B498-43B3-948B-1728B52AA6E4}">
                <adec:decorative xmlns:adec="http://schemas.microsoft.com/office/drawing/2017/decorative" val="1"/>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6A87EFF1-DC4F-6CB5-FFD1-3F7E02C3B660}"/>
              </a:ext>
              <a:ext uri="{C183D7F6-B498-43B3-948B-1728B52AA6E4}">
                <adec:decorative xmlns:adec="http://schemas.microsoft.com/office/drawing/2017/decorative" val="1"/>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4F06FBD5-CAA6-B7AE-4A3A-5CA407FB9E77}"/>
              </a:ext>
              <a:ext uri="{C183D7F6-B498-43B3-948B-1728B52AA6E4}">
                <adec:decorative xmlns:adec="http://schemas.microsoft.com/office/drawing/2017/decorative" val="1"/>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BCE0FF3E-32F2-DE35-B4BF-CD057DB26003}"/>
              </a:ext>
              <a:ext uri="{C183D7F6-B498-43B3-948B-1728B52AA6E4}">
                <adec:decorative xmlns:adec="http://schemas.microsoft.com/office/drawing/2017/decorative" val="1"/>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2BBF3081-3FF4-DEF1-060C-7CFD45987F25}"/>
              </a:ext>
              <a:ext uri="{C183D7F6-B498-43B3-948B-1728B52AA6E4}">
                <adec:decorative xmlns:adec="http://schemas.microsoft.com/office/drawing/2017/decorative" val="1"/>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BC1624AD-5469-9466-A16C-5F6FF75F093C}"/>
              </a:ext>
              <a:ext uri="{C183D7F6-B498-43B3-948B-1728B52AA6E4}">
                <adec:decorative xmlns:adec="http://schemas.microsoft.com/office/drawing/2017/decorative" val="1"/>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E47ACA28-AE13-FA3E-A39E-070AF3D82832}"/>
              </a:ext>
              <a:ext uri="{C183D7F6-B498-43B3-948B-1728B52AA6E4}">
                <adec:decorative xmlns:adec="http://schemas.microsoft.com/office/drawing/2017/decorative" val="1"/>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886957CA-ED95-964E-32F3-8562089F5DAF}"/>
              </a:ext>
              <a:ext uri="{C183D7F6-B498-43B3-948B-1728B52AA6E4}">
                <adec:decorative xmlns:adec="http://schemas.microsoft.com/office/drawing/2017/decorative" val="1"/>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1622C727-5FBA-F42B-B3E1-F00C82013E67}"/>
              </a:ext>
              <a:ext uri="{C183D7F6-B498-43B3-948B-1728B52AA6E4}">
                <adec:decorative xmlns:adec="http://schemas.microsoft.com/office/drawing/2017/decorative" val="1"/>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AB38721A-465B-C1E5-2B65-C32893B3E8F4}"/>
              </a:ext>
              <a:ext uri="{C183D7F6-B498-43B3-948B-1728B52AA6E4}">
                <adec:decorative xmlns:adec="http://schemas.microsoft.com/office/drawing/2017/decorative" val="1"/>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0AE8F308-FD66-B0B9-96E5-B8CA542E019F}"/>
              </a:ext>
              <a:ext uri="{C183D7F6-B498-43B3-948B-1728B52AA6E4}">
                <adec:decorative xmlns:adec="http://schemas.microsoft.com/office/drawing/2017/decorative" val="1"/>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191F317B-8A24-6D4A-1F29-FFBB2DB6F054}"/>
              </a:ext>
              <a:ext uri="{C183D7F6-B498-43B3-948B-1728B52AA6E4}">
                <adec:decorative xmlns:adec="http://schemas.microsoft.com/office/drawing/2017/decorative" val="1"/>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5C0C5D57-6334-A91C-0E18-235939F81A7C}"/>
              </a:ext>
              <a:ext uri="{C183D7F6-B498-43B3-948B-1728B52AA6E4}">
                <adec:decorative xmlns:adec="http://schemas.microsoft.com/office/drawing/2017/decorative" val="1"/>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B652716E-2BBC-6589-9886-FDAC7F06C4B2}"/>
              </a:ext>
              <a:ext uri="{C183D7F6-B498-43B3-948B-1728B52AA6E4}">
                <adec:decorative xmlns:adec="http://schemas.microsoft.com/office/drawing/2017/decorative" val="1"/>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5D7DEF04-8AB2-5469-6CCF-804DA70096B2}"/>
              </a:ext>
              <a:ext uri="{C183D7F6-B498-43B3-948B-1728B52AA6E4}">
                <adec:decorative xmlns:adec="http://schemas.microsoft.com/office/drawing/2017/decorative" val="1"/>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400B8BB0-FC9D-DC35-691C-018F5DED31AD}"/>
              </a:ext>
              <a:ext uri="{C183D7F6-B498-43B3-948B-1728B52AA6E4}">
                <adec:decorative xmlns:adec="http://schemas.microsoft.com/office/drawing/2017/decorative" val="1"/>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438B36AF-8350-3BCD-B7C0-36119DDC0DF6}"/>
              </a:ext>
              <a:ext uri="{C183D7F6-B498-43B3-948B-1728B52AA6E4}">
                <adec:decorative xmlns:adec="http://schemas.microsoft.com/office/drawing/2017/decorative" val="1"/>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3A528BBC-E8E5-8590-589C-F342AF7ADEAF}"/>
              </a:ext>
              <a:ext uri="{C183D7F6-B498-43B3-948B-1728B52AA6E4}">
                <adec:decorative xmlns:adec="http://schemas.microsoft.com/office/drawing/2017/decorative" val="1"/>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C5C1AD2C-A16A-1828-8388-A33CA3D8986C}"/>
              </a:ext>
              <a:ext uri="{C183D7F6-B498-43B3-948B-1728B52AA6E4}">
                <adec:decorative xmlns:adec="http://schemas.microsoft.com/office/drawing/2017/decorative" val="1"/>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8ABA9A27-428B-2EE1-1FAB-CEC7E756E578}"/>
              </a:ext>
              <a:ext uri="{C183D7F6-B498-43B3-948B-1728B52AA6E4}">
                <adec:decorative xmlns:adec="http://schemas.microsoft.com/office/drawing/2017/decorative" val="1"/>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35CBFAE3-E22A-5C66-7950-8DE553EA2EBF}"/>
              </a:ext>
              <a:ext uri="{C183D7F6-B498-43B3-948B-1728B52AA6E4}">
                <adec:decorative xmlns:adec="http://schemas.microsoft.com/office/drawing/2017/decorative" val="1"/>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95E9CB1A-AC23-D92F-D203-5F2916CE9F13}"/>
              </a:ext>
              <a:ext uri="{C183D7F6-B498-43B3-948B-1728B52AA6E4}">
                <adec:decorative xmlns:adec="http://schemas.microsoft.com/office/drawing/2017/decorative" val="1"/>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81807D29-E4C8-A10B-7154-80A739EEC48C}"/>
              </a:ext>
              <a:ext uri="{C183D7F6-B498-43B3-948B-1728B52AA6E4}">
                <adec:decorative xmlns:adec="http://schemas.microsoft.com/office/drawing/2017/decorative" val="1"/>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18B7FA76-ED45-443B-D3A5-88171F5E61BA}"/>
              </a:ext>
              <a:ext uri="{C183D7F6-B498-43B3-948B-1728B52AA6E4}">
                <adec:decorative xmlns:adec="http://schemas.microsoft.com/office/drawing/2017/decorative" val="1"/>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F64FA0EC-B70E-4CE1-33AB-6CF5CD9525CC}"/>
              </a:ext>
              <a:ext uri="{C183D7F6-B498-43B3-948B-1728B52AA6E4}">
                <adec:decorative xmlns:adec="http://schemas.microsoft.com/office/drawing/2017/decorative" val="1"/>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0D945904-631F-157C-FCC3-4286F77B087B}"/>
              </a:ext>
              <a:ext uri="{C183D7F6-B498-43B3-948B-1728B52AA6E4}">
                <adec:decorative xmlns:adec="http://schemas.microsoft.com/office/drawing/2017/decorative" val="1"/>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BAA1AC59-FDDF-5173-4364-07984995F459}"/>
              </a:ext>
              <a:ext uri="{C183D7F6-B498-43B3-948B-1728B52AA6E4}">
                <adec:decorative xmlns:adec="http://schemas.microsoft.com/office/drawing/2017/decorative" val="1"/>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753E8547-45A8-E1CE-B236-1FD4069F868B}"/>
              </a:ext>
              <a:ext uri="{C183D7F6-B498-43B3-948B-1728B52AA6E4}">
                <adec:decorative xmlns:adec="http://schemas.microsoft.com/office/drawing/2017/decorative" val="1"/>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D899B72D-60B4-CD20-6DA4-20FE2BC63C4F}"/>
              </a:ext>
              <a:ext uri="{C183D7F6-B498-43B3-948B-1728B52AA6E4}">
                <adec:decorative xmlns:adec="http://schemas.microsoft.com/office/drawing/2017/decorative" val="1"/>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15C2B7D8-1989-36B1-55AC-14BC3C659503}"/>
              </a:ext>
              <a:ext uri="{C183D7F6-B498-43B3-948B-1728B52AA6E4}">
                <adec:decorative xmlns:adec="http://schemas.microsoft.com/office/drawing/2017/decorative" val="1"/>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A8D092B3-3375-5D5D-9223-A72C055127A6}"/>
              </a:ext>
              <a:ext uri="{C183D7F6-B498-43B3-948B-1728B52AA6E4}">
                <adec:decorative xmlns:adec="http://schemas.microsoft.com/office/drawing/2017/decorative" val="1"/>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75ADDAB8-207D-F07E-1B87-AEBD0E0F8644}"/>
              </a:ext>
              <a:ext uri="{C183D7F6-B498-43B3-948B-1728B52AA6E4}">
                <adec:decorative xmlns:adec="http://schemas.microsoft.com/office/drawing/2017/decorative" val="1"/>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C44FBF07-5D7C-87D5-96AC-94A811465FB9}"/>
              </a:ext>
              <a:ext uri="{C183D7F6-B498-43B3-948B-1728B52AA6E4}">
                <adec:decorative xmlns:adec="http://schemas.microsoft.com/office/drawing/2017/decorative" val="1"/>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DBB6688B-5958-4AF2-19F7-48C13CFC86F1}"/>
              </a:ext>
              <a:ext uri="{C183D7F6-B498-43B3-948B-1728B52AA6E4}">
                <adec:decorative xmlns:adec="http://schemas.microsoft.com/office/drawing/2017/decorative" val="1"/>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49BC8D76-1161-EB5C-C6AD-5F45D2209620}"/>
              </a:ext>
              <a:ext uri="{C183D7F6-B498-43B3-948B-1728B52AA6E4}">
                <adec:decorative xmlns:adec="http://schemas.microsoft.com/office/drawing/2017/decorative" val="1"/>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BEBEB5B0-B199-DD15-748D-58F47077E1DD}"/>
              </a:ext>
              <a:ext uri="{C183D7F6-B498-43B3-948B-1728B52AA6E4}">
                <adec:decorative xmlns:adec="http://schemas.microsoft.com/office/drawing/2017/decorative" val="1"/>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36693DDF-5111-A053-B410-628750860476}"/>
              </a:ext>
              <a:ext uri="{C183D7F6-B498-43B3-948B-1728B52AA6E4}">
                <adec:decorative xmlns:adec="http://schemas.microsoft.com/office/drawing/2017/decorative" val="1"/>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8F43F493-1D26-01B8-3CA0-E695645299D1}"/>
              </a:ext>
              <a:ext uri="{C183D7F6-B498-43B3-948B-1728B52AA6E4}">
                <adec:decorative xmlns:adec="http://schemas.microsoft.com/office/drawing/2017/decorative" val="1"/>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2F39AD58-F602-6A74-41F0-99AB4CA92F32}"/>
              </a:ext>
              <a:ext uri="{C183D7F6-B498-43B3-948B-1728B52AA6E4}">
                <adec:decorative xmlns:adec="http://schemas.microsoft.com/office/drawing/2017/decorative" val="1"/>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30BCD0CD-502F-5B15-DFA0-6BFC6CCCA643}"/>
              </a:ext>
              <a:ext uri="{C183D7F6-B498-43B3-948B-1728B52AA6E4}">
                <adec:decorative xmlns:adec="http://schemas.microsoft.com/office/drawing/2017/decorative" val="1"/>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8A7DC05C-CE40-37F8-3B4B-1A60B60EE154}"/>
              </a:ext>
              <a:ext uri="{C183D7F6-B498-43B3-948B-1728B52AA6E4}">
                <adec:decorative xmlns:adec="http://schemas.microsoft.com/office/drawing/2017/decorative" val="1"/>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FD00904C-681A-9DD8-81CB-644C35190DD5}"/>
              </a:ext>
              <a:ext uri="{C183D7F6-B498-43B3-948B-1728B52AA6E4}">
                <adec:decorative xmlns:adec="http://schemas.microsoft.com/office/drawing/2017/decorative" val="1"/>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D8C1B26A-40E8-729F-4E5E-D5616BB79017}"/>
              </a:ext>
              <a:ext uri="{C183D7F6-B498-43B3-948B-1728B52AA6E4}">
                <adec:decorative xmlns:adec="http://schemas.microsoft.com/office/drawing/2017/decorative" val="1"/>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3E038E40-6FD5-E242-63A3-6526F3790E5C}"/>
              </a:ext>
              <a:ext uri="{C183D7F6-B498-43B3-948B-1728B52AA6E4}">
                <adec:decorative xmlns:adec="http://schemas.microsoft.com/office/drawing/2017/decorative" val="1"/>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79C5441C-A043-47AE-B968-5AF25AC3C7BB}"/>
              </a:ext>
              <a:ext uri="{C183D7F6-B498-43B3-948B-1728B52AA6E4}">
                <adec:decorative xmlns:adec="http://schemas.microsoft.com/office/drawing/2017/decorative" val="1"/>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A5C4FDBD-672B-FB9E-1BD2-D819FE266A90}"/>
              </a:ext>
              <a:ext uri="{C183D7F6-B498-43B3-948B-1728B52AA6E4}">
                <adec:decorative xmlns:adec="http://schemas.microsoft.com/office/drawing/2017/decorative" val="1"/>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A1957A8E-54D7-200E-70CE-DB153A812593}"/>
              </a:ext>
              <a:ext uri="{C183D7F6-B498-43B3-948B-1728B52AA6E4}">
                <adec:decorative xmlns:adec="http://schemas.microsoft.com/office/drawing/2017/decorative" val="1"/>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D50BFF8B-B48F-74AE-F4C3-2A210367494E}"/>
              </a:ext>
              <a:ext uri="{C183D7F6-B498-43B3-948B-1728B52AA6E4}">
                <adec:decorative xmlns:adec="http://schemas.microsoft.com/office/drawing/2017/decorative" val="1"/>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01AA393F-BE90-6DF0-EA21-505B388E4E17}"/>
              </a:ext>
              <a:ext uri="{C183D7F6-B498-43B3-948B-1728B52AA6E4}">
                <adec:decorative xmlns:adec="http://schemas.microsoft.com/office/drawing/2017/decorative" val="1"/>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B4B60E5B-FDF2-4E44-FA41-4FCEB660FE85}"/>
              </a:ext>
              <a:ext uri="{C183D7F6-B498-43B3-948B-1728B52AA6E4}">
                <adec:decorative xmlns:adec="http://schemas.microsoft.com/office/drawing/2017/decorative" val="1"/>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80DFC117-6C65-58CE-0660-447CC3A9D574}"/>
              </a:ext>
              <a:ext uri="{C183D7F6-B498-43B3-948B-1728B52AA6E4}">
                <adec:decorative xmlns:adec="http://schemas.microsoft.com/office/drawing/2017/decorative" val="1"/>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64E7B666-1016-4F95-C119-43115B153403}"/>
              </a:ext>
              <a:ext uri="{C183D7F6-B498-43B3-948B-1728B52AA6E4}">
                <adec:decorative xmlns:adec="http://schemas.microsoft.com/office/drawing/2017/decorative" val="1"/>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886DD686-D373-7972-7309-028B612D55AC}"/>
              </a:ext>
              <a:ext uri="{C183D7F6-B498-43B3-948B-1728B52AA6E4}">
                <adec:decorative xmlns:adec="http://schemas.microsoft.com/office/drawing/2017/decorative" val="1"/>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2747E91A-4231-8A9C-B988-A3E5791F9465}"/>
              </a:ext>
              <a:ext uri="{C183D7F6-B498-43B3-948B-1728B52AA6E4}">
                <adec:decorative xmlns:adec="http://schemas.microsoft.com/office/drawing/2017/decorative" val="1"/>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74D807C5-CC1C-8469-17E4-B91BC5CDD051}"/>
              </a:ext>
              <a:ext uri="{C183D7F6-B498-43B3-948B-1728B52AA6E4}">
                <adec:decorative xmlns:adec="http://schemas.microsoft.com/office/drawing/2017/decorative" val="1"/>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AB66C73E-328E-774B-3AC0-A4386B0467BF}"/>
              </a:ext>
              <a:ext uri="{C183D7F6-B498-43B3-948B-1728B52AA6E4}">
                <adec:decorative xmlns:adec="http://schemas.microsoft.com/office/drawing/2017/decorative" val="1"/>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96695CC9-12FB-A092-CB33-6984608C003E}"/>
              </a:ext>
              <a:ext uri="{C183D7F6-B498-43B3-948B-1728B52AA6E4}">
                <adec:decorative xmlns:adec="http://schemas.microsoft.com/office/drawing/2017/decorative" val="1"/>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E173EEC5-9A95-3DA3-E1BF-91DAFD8841E9}"/>
              </a:ext>
              <a:ext uri="{C183D7F6-B498-43B3-948B-1728B52AA6E4}">
                <adec:decorative xmlns:adec="http://schemas.microsoft.com/office/drawing/2017/decorative" val="1"/>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E0FD7C33-F3B8-A58C-66BF-DBF303EE110F}"/>
              </a:ext>
              <a:ext uri="{C183D7F6-B498-43B3-948B-1728B52AA6E4}">
                <adec:decorative xmlns:adec="http://schemas.microsoft.com/office/drawing/2017/decorative" val="1"/>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427B252E-ADE7-094B-F2CE-0AB4F4D70955}"/>
              </a:ext>
              <a:ext uri="{C183D7F6-B498-43B3-948B-1728B52AA6E4}">
                <adec:decorative xmlns:adec="http://schemas.microsoft.com/office/drawing/2017/decorative" val="1"/>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2ED6C506-0836-21C8-EBC2-39162C7A2F8D}"/>
              </a:ext>
              <a:ext uri="{C183D7F6-B498-43B3-948B-1728B52AA6E4}">
                <adec:decorative xmlns:adec="http://schemas.microsoft.com/office/drawing/2017/decorative" val="1"/>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166E0B63-8D96-B984-A210-3087CE89A3BC}"/>
              </a:ext>
              <a:ext uri="{C183D7F6-B498-43B3-948B-1728B52AA6E4}">
                <adec:decorative xmlns:adec="http://schemas.microsoft.com/office/drawing/2017/decorative" val="1"/>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471068E8-6E2B-1DA4-51A0-1BE8BA758DD6}"/>
              </a:ext>
              <a:ext uri="{C183D7F6-B498-43B3-948B-1728B52AA6E4}">
                <adec:decorative xmlns:adec="http://schemas.microsoft.com/office/drawing/2017/decorative" val="1"/>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B8CEBB1B-FCB4-3736-BCC7-E2F7F18AD2C4}"/>
              </a:ext>
              <a:ext uri="{C183D7F6-B498-43B3-948B-1728B52AA6E4}">
                <adec:decorative xmlns:adec="http://schemas.microsoft.com/office/drawing/2017/decorative" val="1"/>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CD1FCAFA-4EE6-6908-B4ED-DB29B31468B6}"/>
              </a:ext>
              <a:ext uri="{C183D7F6-B498-43B3-948B-1728B52AA6E4}">
                <adec:decorative xmlns:adec="http://schemas.microsoft.com/office/drawing/2017/decorative" val="1"/>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2ECE5608-AC1E-E5BC-61E5-31E262F62840}"/>
              </a:ext>
              <a:ext uri="{C183D7F6-B498-43B3-948B-1728B52AA6E4}">
                <adec:decorative xmlns:adec="http://schemas.microsoft.com/office/drawing/2017/decorative" val="1"/>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0ECDB6F7-DDDA-C18A-260F-0F91769F85FE}"/>
              </a:ext>
              <a:ext uri="{C183D7F6-B498-43B3-948B-1728B52AA6E4}">
                <adec:decorative xmlns:adec="http://schemas.microsoft.com/office/drawing/2017/decorative" val="1"/>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611F465B-E775-1417-B52A-4C924ACB398D}"/>
              </a:ext>
              <a:ext uri="{C183D7F6-B498-43B3-948B-1728B52AA6E4}">
                <adec:decorative xmlns:adec="http://schemas.microsoft.com/office/drawing/2017/decorative" val="1"/>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1A79AC8C-0A5B-E367-5C1B-49AB54BF4C4A}"/>
              </a:ext>
              <a:ext uri="{C183D7F6-B498-43B3-948B-1728B52AA6E4}">
                <adec:decorative xmlns:adec="http://schemas.microsoft.com/office/drawing/2017/decorative" val="1"/>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80B1047C-F301-EE62-968E-F64AC427ED24}"/>
              </a:ext>
              <a:ext uri="{C183D7F6-B498-43B3-948B-1728B52AA6E4}">
                <adec:decorative xmlns:adec="http://schemas.microsoft.com/office/drawing/2017/decorative" val="1"/>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9B728487-EA0A-65B4-BCE8-7FAC2280EF1B}"/>
              </a:ext>
              <a:ext uri="{C183D7F6-B498-43B3-948B-1728B52AA6E4}">
                <adec:decorative xmlns:adec="http://schemas.microsoft.com/office/drawing/2017/decorative" val="1"/>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F9D630C7-E8BA-6F82-24F9-2F07D76A0325}"/>
              </a:ext>
              <a:ext uri="{C183D7F6-B498-43B3-948B-1728B52AA6E4}">
                <adec:decorative xmlns:adec="http://schemas.microsoft.com/office/drawing/2017/decorative" val="1"/>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FFE1F51E-0766-9760-4BE0-C82ABEBCD39F}"/>
              </a:ext>
              <a:ext uri="{C183D7F6-B498-43B3-948B-1728B52AA6E4}">
                <adec:decorative xmlns:adec="http://schemas.microsoft.com/office/drawing/2017/decorative" val="1"/>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0299332F-2902-BA7F-DFE9-8DCE74B7846D}"/>
              </a:ext>
              <a:ext uri="{C183D7F6-B498-43B3-948B-1728B52AA6E4}">
                <adec:decorative xmlns:adec="http://schemas.microsoft.com/office/drawing/2017/decorative" val="1"/>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39214C2D-2548-2C28-C7C1-18E7827A7B10}"/>
              </a:ext>
              <a:ext uri="{C183D7F6-B498-43B3-948B-1728B52AA6E4}">
                <adec:decorative xmlns:adec="http://schemas.microsoft.com/office/drawing/2017/decorative" val="1"/>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66B129F5-60CC-C3CE-DDFE-1AFC0B888D1D}"/>
              </a:ext>
              <a:ext uri="{C183D7F6-B498-43B3-948B-1728B52AA6E4}">
                <adec:decorative xmlns:adec="http://schemas.microsoft.com/office/drawing/2017/decorative" val="1"/>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EAFCAB98-62C4-FB92-BF4B-27DF67A88DB5}"/>
              </a:ext>
              <a:ext uri="{C183D7F6-B498-43B3-948B-1728B52AA6E4}">
                <adec:decorative xmlns:adec="http://schemas.microsoft.com/office/drawing/2017/decorative" val="1"/>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900CA597-5F60-7D2D-ABC2-DFCB6A7539E9}"/>
              </a:ext>
              <a:ext uri="{C183D7F6-B498-43B3-948B-1728B52AA6E4}">
                <adec:decorative xmlns:adec="http://schemas.microsoft.com/office/drawing/2017/decorative" val="1"/>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0558373C-7DAD-3B97-F82A-CD559994C3BA}"/>
              </a:ext>
              <a:ext uri="{C183D7F6-B498-43B3-948B-1728B52AA6E4}">
                <adec:decorative xmlns:adec="http://schemas.microsoft.com/office/drawing/2017/decorative" val="1"/>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814D1AC0-4832-AA39-035A-0429B5E34AAE}"/>
              </a:ext>
              <a:ext uri="{C183D7F6-B498-43B3-948B-1728B52AA6E4}">
                <adec:decorative xmlns:adec="http://schemas.microsoft.com/office/drawing/2017/decorative" val="1"/>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05B907CB-CB15-5E1C-6917-DD6697EB7465}"/>
              </a:ext>
              <a:ext uri="{C183D7F6-B498-43B3-948B-1728B52AA6E4}">
                <adec:decorative xmlns:adec="http://schemas.microsoft.com/office/drawing/2017/decorative" val="1"/>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3F9CBBB4-2B4F-C36C-4BC4-017925BEA705}"/>
              </a:ext>
              <a:ext uri="{C183D7F6-B498-43B3-948B-1728B52AA6E4}">
                <adec:decorative xmlns:adec="http://schemas.microsoft.com/office/drawing/2017/decorative" val="1"/>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311B2930-1955-F1B4-446C-008E07DCDBD8}"/>
              </a:ext>
              <a:ext uri="{C183D7F6-B498-43B3-948B-1728B52AA6E4}">
                <adec:decorative xmlns:adec="http://schemas.microsoft.com/office/drawing/2017/decorative" val="1"/>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F248F76C-4EBD-EBFD-D56A-E4331BC5BE2E}"/>
              </a:ext>
              <a:ext uri="{C183D7F6-B498-43B3-948B-1728B52AA6E4}">
                <adec:decorative xmlns:adec="http://schemas.microsoft.com/office/drawing/2017/decorative" val="1"/>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D0C710A7-CF8C-D9E8-2D21-86486D48D5A3}"/>
              </a:ext>
              <a:ext uri="{C183D7F6-B498-43B3-948B-1728B52AA6E4}">
                <adec:decorative xmlns:adec="http://schemas.microsoft.com/office/drawing/2017/decorative" val="1"/>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CEA22FD4-858B-991E-B22D-FD15B2935912}"/>
              </a:ext>
              <a:ext uri="{C183D7F6-B498-43B3-948B-1728B52AA6E4}">
                <adec:decorative xmlns:adec="http://schemas.microsoft.com/office/drawing/2017/decorative" val="1"/>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E0F3CA12-B76D-543D-52E2-6E9CF1355746}"/>
              </a:ext>
              <a:ext uri="{C183D7F6-B498-43B3-948B-1728B52AA6E4}">
                <adec:decorative xmlns:adec="http://schemas.microsoft.com/office/drawing/2017/decorative" val="1"/>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DAAB919B-1548-6887-7806-A651EF7799C3}"/>
              </a:ext>
              <a:ext uri="{C183D7F6-B498-43B3-948B-1728B52AA6E4}">
                <adec:decorative xmlns:adec="http://schemas.microsoft.com/office/drawing/2017/decorative" val="1"/>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22B12270-0A5B-A4C0-5532-59E168A59D18}"/>
              </a:ext>
              <a:ext uri="{C183D7F6-B498-43B3-948B-1728B52AA6E4}">
                <adec:decorative xmlns:adec="http://schemas.microsoft.com/office/drawing/2017/decorative" val="1"/>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E8EA7037-DDF1-0763-825E-C6CE4E07FEE9}"/>
              </a:ext>
              <a:ext uri="{C183D7F6-B498-43B3-948B-1728B52AA6E4}">
                <adec:decorative xmlns:adec="http://schemas.microsoft.com/office/drawing/2017/decorative" val="1"/>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038C4E4D-4E92-5168-FD11-2FB4FF7084B0}"/>
              </a:ext>
              <a:ext uri="{C183D7F6-B498-43B3-948B-1728B52AA6E4}">
                <adec:decorative xmlns:adec="http://schemas.microsoft.com/office/drawing/2017/decorative" val="1"/>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055E376C-67F4-96FC-834B-452C7CE066DF}"/>
              </a:ext>
              <a:ext uri="{C183D7F6-B498-43B3-948B-1728B52AA6E4}">
                <adec:decorative xmlns:adec="http://schemas.microsoft.com/office/drawing/2017/decorative" val="1"/>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0345E4D3-38C2-E490-254F-3621EA2FF811}"/>
              </a:ext>
              <a:ext uri="{C183D7F6-B498-43B3-948B-1728B52AA6E4}">
                <adec:decorative xmlns:adec="http://schemas.microsoft.com/office/drawing/2017/decorative" val="1"/>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5C53A68C-832D-4FC6-061F-E26ECE25D168}"/>
              </a:ext>
              <a:ext uri="{C183D7F6-B498-43B3-948B-1728B52AA6E4}">
                <adec:decorative xmlns:adec="http://schemas.microsoft.com/office/drawing/2017/decorative" val="1"/>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C3B32F86-1EB3-D90C-3FA6-A8BD338C7667}"/>
              </a:ext>
              <a:ext uri="{C183D7F6-B498-43B3-948B-1728B52AA6E4}">
                <adec:decorative xmlns:adec="http://schemas.microsoft.com/office/drawing/2017/decorative" val="1"/>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AA4D1CBE-7838-CB09-53D5-288F1B09169A}"/>
              </a:ext>
              <a:ext uri="{C183D7F6-B498-43B3-948B-1728B52AA6E4}">
                <adec:decorative xmlns:adec="http://schemas.microsoft.com/office/drawing/2017/decorative" val="1"/>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F3C72E24-5320-01EE-762C-5715CEFCFF5E}"/>
              </a:ext>
              <a:ext uri="{C183D7F6-B498-43B3-948B-1728B52AA6E4}">
                <adec:decorative xmlns:adec="http://schemas.microsoft.com/office/drawing/2017/decorative" val="1"/>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7117BC9F-B00F-7064-6184-1BC19CE9C93B}"/>
              </a:ext>
              <a:ext uri="{C183D7F6-B498-43B3-948B-1728B52AA6E4}">
                <adec:decorative xmlns:adec="http://schemas.microsoft.com/office/drawing/2017/decorative" val="1"/>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04E9DC05-D65F-0431-D01E-35B52372BC79}"/>
              </a:ext>
              <a:ext uri="{C183D7F6-B498-43B3-948B-1728B52AA6E4}">
                <adec:decorative xmlns:adec="http://schemas.microsoft.com/office/drawing/2017/decorative" val="1"/>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B5CAA550-704E-3C8B-EAD9-58ADB9929553}"/>
              </a:ext>
              <a:ext uri="{C183D7F6-B498-43B3-948B-1728B52AA6E4}">
                <adec:decorative xmlns:adec="http://schemas.microsoft.com/office/drawing/2017/decorative" val="1"/>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B39761AB-955D-41B0-CC2B-C5775B951975}"/>
              </a:ext>
              <a:ext uri="{C183D7F6-B498-43B3-948B-1728B52AA6E4}">
                <adec:decorative xmlns:adec="http://schemas.microsoft.com/office/drawing/2017/decorative" val="1"/>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56C1FB8D-23C7-E0C3-038A-8CB47C04F920}"/>
              </a:ext>
              <a:ext uri="{C183D7F6-B498-43B3-948B-1728B52AA6E4}">
                <adec:decorative xmlns:adec="http://schemas.microsoft.com/office/drawing/2017/decorative" val="1"/>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46046145-661C-3CE9-4F45-9A6A2366FE08}"/>
              </a:ext>
              <a:ext uri="{C183D7F6-B498-43B3-948B-1728B52AA6E4}">
                <adec:decorative xmlns:adec="http://schemas.microsoft.com/office/drawing/2017/decorative" val="1"/>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057D1A8E-BAE0-B6DB-6F2E-ED4D822CDD72}"/>
              </a:ext>
              <a:ext uri="{C183D7F6-B498-43B3-948B-1728B52AA6E4}">
                <adec:decorative xmlns:adec="http://schemas.microsoft.com/office/drawing/2017/decorative" val="1"/>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D924AA11-3F03-C7B3-F14F-CD63C25CCBD2}"/>
              </a:ext>
              <a:ext uri="{C183D7F6-B498-43B3-948B-1728B52AA6E4}">
                <adec:decorative xmlns:adec="http://schemas.microsoft.com/office/drawing/2017/decorative" val="1"/>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DBE696A5-71EC-66AF-DF1C-1BD642BEAA26}"/>
              </a:ext>
              <a:ext uri="{C183D7F6-B498-43B3-948B-1728B52AA6E4}">
                <adec:decorative xmlns:adec="http://schemas.microsoft.com/office/drawing/2017/decorative" val="1"/>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0B838167-0881-87B3-FF20-EC5ADF8148ED}"/>
              </a:ext>
              <a:ext uri="{C183D7F6-B498-43B3-948B-1728B52AA6E4}">
                <adec:decorative xmlns:adec="http://schemas.microsoft.com/office/drawing/2017/decorative" val="1"/>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4AFB77D0-4A62-9890-41D4-A25B773001B6}"/>
              </a:ext>
              <a:ext uri="{C183D7F6-B498-43B3-948B-1728B52AA6E4}">
                <adec:decorative xmlns:adec="http://schemas.microsoft.com/office/drawing/2017/decorative" val="1"/>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8D309E8F-CBD0-7AED-09DB-745D3A87FA8A}"/>
              </a:ext>
              <a:ext uri="{C183D7F6-B498-43B3-948B-1728B52AA6E4}">
                <adec:decorative xmlns:adec="http://schemas.microsoft.com/office/drawing/2017/decorative" val="1"/>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34B01EC4-736E-3F9C-C61D-12ADA7197B8F}"/>
              </a:ext>
              <a:ext uri="{C183D7F6-B498-43B3-948B-1728B52AA6E4}">
                <adec:decorative xmlns:adec="http://schemas.microsoft.com/office/drawing/2017/decorative" val="1"/>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7C1162A3-9EE8-B0A4-7304-A0B17D2B0B69}"/>
              </a:ext>
              <a:ext uri="{C183D7F6-B498-43B3-948B-1728B52AA6E4}">
                <adec:decorative xmlns:adec="http://schemas.microsoft.com/office/drawing/2017/decorative" val="1"/>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D7BA82F8-4AEF-6058-B00B-D0A0FEA79A08}"/>
              </a:ext>
              <a:ext uri="{C183D7F6-B498-43B3-948B-1728B52AA6E4}">
                <adec:decorative xmlns:adec="http://schemas.microsoft.com/office/drawing/2017/decorative" val="1"/>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8710598E-852D-4E1A-EFF1-38EF9E94809C}"/>
              </a:ext>
              <a:ext uri="{C183D7F6-B498-43B3-948B-1728B52AA6E4}">
                <adec:decorative xmlns:adec="http://schemas.microsoft.com/office/drawing/2017/decorative" val="1"/>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7B2241DF-F7FD-306C-9896-8384F002D92A}"/>
              </a:ext>
              <a:ext uri="{C183D7F6-B498-43B3-948B-1728B52AA6E4}">
                <adec:decorative xmlns:adec="http://schemas.microsoft.com/office/drawing/2017/decorative" val="1"/>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835D544A-497E-A15E-A4B2-04D08708212C}"/>
              </a:ext>
              <a:ext uri="{C183D7F6-B498-43B3-948B-1728B52AA6E4}">
                <adec:decorative xmlns:adec="http://schemas.microsoft.com/office/drawing/2017/decorative" val="1"/>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89792056-FF92-4459-C95A-12EDB5732B8A}"/>
              </a:ext>
              <a:ext uri="{C183D7F6-B498-43B3-948B-1728B52AA6E4}">
                <adec:decorative xmlns:adec="http://schemas.microsoft.com/office/drawing/2017/decorative" val="1"/>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3F0E3498-F81E-B47C-E7EC-5B15F4F8035E}"/>
              </a:ext>
              <a:ext uri="{C183D7F6-B498-43B3-948B-1728B52AA6E4}">
                <adec:decorative xmlns:adec="http://schemas.microsoft.com/office/drawing/2017/decorative" val="1"/>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ECBFA7B0-C41C-9B9E-D078-D530EEB3E1D4}"/>
              </a:ext>
              <a:ext uri="{C183D7F6-B498-43B3-948B-1728B52AA6E4}">
                <adec:decorative xmlns:adec="http://schemas.microsoft.com/office/drawing/2017/decorative" val="1"/>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8612E4EC-98D2-55B8-2DE2-7D6D601881E6}"/>
              </a:ext>
              <a:ext uri="{C183D7F6-B498-43B3-948B-1728B52AA6E4}">
                <adec:decorative xmlns:adec="http://schemas.microsoft.com/office/drawing/2017/decorative" val="1"/>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ED4EEE58-0966-2655-26B6-F66C7FB3F49B}"/>
              </a:ext>
              <a:ext uri="{C183D7F6-B498-43B3-948B-1728B52AA6E4}">
                <adec:decorative xmlns:adec="http://schemas.microsoft.com/office/drawing/2017/decorative" val="1"/>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DC5816B8-6BA8-5E48-CE5B-06B3F76691E1}"/>
              </a:ext>
              <a:ext uri="{C183D7F6-B498-43B3-948B-1728B52AA6E4}">
                <adec:decorative xmlns:adec="http://schemas.microsoft.com/office/drawing/2017/decorative" val="1"/>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A5D6F665-9812-F610-D74E-A52719118A01}"/>
              </a:ext>
              <a:ext uri="{C183D7F6-B498-43B3-948B-1728B52AA6E4}">
                <adec:decorative xmlns:adec="http://schemas.microsoft.com/office/drawing/2017/decorative" val="1"/>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CAD32FDC-C3DE-1898-5387-FCFFEA6E7D30}"/>
              </a:ext>
              <a:ext uri="{C183D7F6-B498-43B3-948B-1728B52AA6E4}">
                <adec:decorative xmlns:adec="http://schemas.microsoft.com/office/drawing/2017/decorative" val="1"/>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756EB6FE-01B2-BB4C-5851-651AF6E70592}"/>
              </a:ext>
              <a:ext uri="{C183D7F6-B498-43B3-948B-1728B52AA6E4}">
                <adec:decorative xmlns:adec="http://schemas.microsoft.com/office/drawing/2017/decorative" val="1"/>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673D9FA2-0891-D3D7-BFB7-2D599E4F271C}"/>
              </a:ext>
              <a:ext uri="{C183D7F6-B498-43B3-948B-1728B52AA6E4}">
                <adec:decorative xmlns:adec="http://schemas.microsoft.com/office/drawing/2017/decorative" val="1"/>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4FC2F47D-0AF4-6A7B-5774-2EB63289F3E6}"/>
              </a:ext>
              <a:ext uri="{C183D7F6-B498-43B3-948B-1728B52AA6E4}">
                <adec:decorative xmlns:adec="http://schemas.microsoft.com/office/drawing/2017/decorative" val="1"/>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8C915071-58E2-5583-1F2F-3C089FDC67D4}"/>
              </a:ext>
              <a:ext uri="{C183D7F6-B498-43B3-948B-1728B52AA6E4}">
                <adec:decorative xmlns:adec="http://schemas.microsoft.com/office/drawing/2017/decorative" val="1"/>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58551A59-5CC8-1B46-AD2C-3ADAE821F26F}"/>
              </a:ext>
              <a:ext uri="{C183D7F6-B498-43B3-948B-1728B52AA6E4}">
                <adec:decorative xmlns:adec="http://schemas.microsoft.com/office/drawing/2017/decorative" val="1"/>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9FA1BD1F-02C4-2285-99F2-A54E38B4D344}"/>
              </a:ext>
              <a:ext uri="{C183D7F6-B498-43B3-948B-1728B52AA6E4}">
                <adec:decorative xmlns:adec="http://schemas.microsoft.com/office/drawing/2017/decorative" val="1"/>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1395AEA6-CE55-E2DA-C687-FCD48E247914}"/>
              </a:ext>
              <a:ext uri="{C183D7F6-B498-43B3-948B-1728B52AA6E4}">
                <adec:decorative xmlns:adec="http://schemas.microsoft.com/office/drawing/2017/decorative" val="1"/>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4193C45D-E597-4DBA-354C-5E44D34C3209}"/>
              </a:ext>
              <a:ext uri="{C183D7F6-B498-43B3-948B-1728B52AA6E4}">
                <adec:decorative xmlns:adec="http://schemas.microsoft.com/office/drawing/2017/decorative" val="1"/>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A201799A-D6A3-BF0D-8C62-DC7140BA846C}"/>
              </a:ext>
              <a:ext uri="{C183D7F6-B498-43B3-948B-1728B52AA6E4}">
                <adec:decorative xmlns:adec="http://schemas.microsoft.com/office/drawing/2017/decorative" val="1"/>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0934A145-5F97-45D7-75BF-8BF65F0A13FF}"/>
              </a:ext>
              <a:ext uri="{C183D7F6-B498-43B3-948B-1728B52AA6E4}">
                <adec:decorative xmlns:adec="http://schemas.microsoft.com/office/drawing/2017/decorative" val="1"/>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5BFE5D5D-82D3-9932-1D8F-49F55B9D2EFB}"/>
              </a:ext>
              <a:ext uri="{C183D7F6-B498-43B3-948B-1728B52AA6E4}">
                <adec:decorative xmlns:adec="http://schemas.microsoft.com/office/drawing/2017/decorative" val="1"/>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F9247FF6-1DEC-E37B-4F0F-8381B88970F0}"/>
              </a:ext>
              <a:ext uri="{C183D7F6-B498-43B3-948B-1728B52AA6E4}">
                <adec:decorative xmlns:adec="http://schemas.microsoft.com/office/drawing/2017/decorative" val="1"/>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A3AF2CD1-EAC6-E208-528B-B9F8172A27ED}"/>
              </a:ext>
              <a:ext uri="{C183D7F6-B498-43B3-948B-1728B52AA6E4}">
                <adec:decorative xmlns:adec="http://schemas.microsoft.com/office/drawing/2017/decorative" val="1"/>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CB40F144-6044-97C8-68EB-CB3F0838906B}"/>
              </a:ext>
              <a:ext uri="{C183D7F6-B498-43B3-948B-1728B52AA6E4}">
                <adec:decorative xmlns:adec="http://schemas.microsoft.com/office/drawing/2017/decorative" val="1"/>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F017F13A-0220-41B3-2AE1-68ECBCE633CF}"/>
              </a:ext>
              <a:ext uri="{C183D7F6-B498-43B3-948B-1728B52AA6E4}">
                <adec:decorative xmlns:adec="http://schemas.microsoft.com/office/drawing/2017/decorative" val="1"/>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3BCBC332-E073-5D65-7218-64CDDC9FA5E9}"/>
              </a:ext>
              <a:ext uri="{C183D7F6-B498-43B3-948B-1728B52AA6E4}">
                <adec:decorative xmlns:adec="http://schemas.microsoft.com/office/drawing/2017/decorative" val="1"/>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2846F241-E6F9-AB97-029F-C641C669B6D3}"/>
              </a:ext>
              <a:ext uri="{C183D7F6-B498-43B3-948B-1728B52AA6E4}">
                <adec:decorative xmlns:adec="http://schemas.microsoft.com/office/drawing/2017/decorative" val="1"/>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65D561FA-901E-F012-216B-019BE11807F0}"/>
              </a:ext>
              <a:ext uri="{C183D7F6-B498-43B3-948B-1728B52AA6E4}">
                <adec:decorative xmlns:adec="http://schemas.microsoft.com/office/drawing/2017/decorative" val="1"/>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CA9FD725-FFD4-4976-55D8-5DDABA94893E}"/>
              </a:ext>
              <a:ext uri="{C183D7F6-B498-43B3-948B-1728B52AA6E4}">
                <adec:decorative xmlns:adec="http://schemas.microsoft.com/office/drawing/2017/decorative" val="1"/>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6A3E2015-9A83-E9B4-FF25-495845A02711}"/>
              </a:ext>
              <a:ext uri="{C183D7F6-B498-43B3-948B-1728B52AA6E4}">
                <adec:decorative xmlns:adec="http://schemas.microsoft.com/office/drawing/2017/decorative" val="1"/>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625ED7CF-24F2-B133-2136-D58FE3E3BEEB}"/>
              </a:ext>
              <a:ext uri="{C183D7F6-B498-43B3-948B-1728B52AA6E4}">
                <adec:decorative xmlns:adec="http://schemas.microsoft.com/office/drawing/2017/decorative" val="1"/>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FD33F877-B949-3AE9-48A9-1F684FB91E22}"/>
              </a:ext>
              <a:ext uri="{C183D7F6-B498-43B3-948B-1728B52AA6E4}">
                <adec:decorative xmlns:adec="http://schemas.microsoft.com/office/drawing/2017/decorative" val="1"/>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79A6ED96-B963-E461-84CC-AC4E1327DB00}"/>
              </a:ext>
              <a:ext uri="{C183D7F6-B498-43B3-948B-1728B52AA6E4}">
                <adec:decorative xmlns:adec="http://schemas.microsoft.com/office/drawing/2017/decorative" val="1"/>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048F1380-FA4B-DC98-D3B6-4932E10EA0F3}"/>
              </a:ext>
              <a:ext uri="{C183D7F6-B498-43B3-948B-1728B52AA6E4}">
                <adec:decorative xmlns:adec="http://schemas.microsoft.com/office/drawing/2017/decorative" val="1"/>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C86B62B7-96E4-12BA-D8CF-50A8BBC08B95}"/>
              </a:ext>
              <a:ext uri="{C183D7F6-B498-43B3-948B-1728B52AA6E4}">
                <adec:decorative xmlns:adec="http://schemas.microsoft.com/office/drawing/2017/decorative" val="1"/>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76B98263-7C42-3A3B-3180-1E2E22820CA5}"/>
              </a:ext>
              <a:ext uri="{C183D7F6-B498-43B3-948B-1728B52AA6E4}">
                <adec:decorative xmlns:adec="http://schemas.microsoft.com/office/drawing/2017/decorative" val="1"/>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55467FB0-BDB9-48AC-490B-2B10CFF402F7}"/>
              </a:ext>
              <a:ext uri="{C183D7F6-B498-43B3-948B-1728B52AA6E4}">
                <adec:decorative xmlns:adec="http://schemas.microsoft.com/office/drawing/2017/decorative" val="1"/>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D0A2414D-3205-F6CC-3B1A-00763202E38D}"/>
              </a:ext>
              <a:ext uri="{C183D7F6-B498-43B3-948B-1728B52AA6E4}">
                <adec:decorative xmlns:adec="http://schemas.microsoft.com/office/drawing/2017/decorative" val="1"/>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FB331E40-2ED7-A8C5-4DD8-5BAA042E269D}"/>
              </a:ext>
              <a:ext uri="{C183D7F6-B498-43B3-948B-1728B52AA6E4}">
                <adec:decorative xmlns:adec="http://schemas.microsoft.com/office/drawing/2017/decorative" val="1"/>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BE0CE581-5906-BF0F-71A7-3D53FEC29643}"/>
              </a:ext>
              <a:ext uri="{C183D7F6-B498-43B3-948B-1728B52AA6E4}">
                <adec:decorative xmlns:adec="http://schemas.microsoft.com/office/drawing/2017/decorative" val="1"/>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E0301BDD-D8DB-A124-60C6-654370CED2E4}"/>
              </a:ext>
              <a:ext uri="{C183D7F6-B498-43B3-948B-1728B52AA6E4}">
                <adec:decorative xmlns:adec="http://schemas.microsoft.com/office/drawing/2017/decorative" val="1"/>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7AEF3063-61E7-769A-CB6F-D11F886A565E}"/>
              </a:ext>
              <a:ext uri="{C183D7F6-B498-43B3-948B-1728B52AA6E4}">
                <adec:decorative xmlns:adec="http://schemas.microsoft.com/office/drawing/2017/decorative" val="1"/>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58C12B9D-8E4C-72D3-B86F-0F50011DBA4F}"/>
              </a:ext>
              <a:ext uri="{C183D7F6-B498-43B3-948B-1728B52AA6E4}">
                <adec:decorative xmlns:adec="http://schemas.microsoft.com/office/drawing/2017/decorative" val="1"/>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1AC25C3B-FC61-B141-44E5-47EC4E190D63}"/>
              </a:ext>
              <a:ext uri="{C183D7F6-B498-43B3-948B-1728B52AA6E4}">
                <adec:decorative xmlns:adec="http://schemas.microsoft.com/office/drawing/2017/decorative" val="1"/>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A622B493-F4E2-CC02-B861-3866C3CADBC8}"/>
              </a:ext>
              <a:ext uri="{C183D7F6-B498-43B3-948B-1728B52AA6E4}">
                <adec:decorative xmlns:adec="http://schemas.microsoft.com/office/drawing/2017/decorative" val="1"/>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F15FBA1D-78CD-363A-E2B5-81A0774EB6FB}"/>
              </a:ext>
              <a:ext uri="{C183D7F6-B498-43B3-948B-1728B52AA6E4}">
                <adec:decorative xmlns:adec="http://schemas.microsoft.com/office/drawing/2017/decorative" val="1"/>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57642493-2ED8-5CFE-93C4-88D3127161BD}"/>
              </a:ext>
              <a:ext uri="{C183D7F6-B498-43B3-948B-1728B52AA6E4}">
                <adec:decorative xmlns:adec="http://schemas.microsoft.com/office/drawing/2017/decorative" val="1"/>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0F39CB40-1D93-E886-D4F8-B2BD4FAC8E68}"/>
              </a:ext>
              <a:ext uri="{C183D7F6-B498-43B3-948B-1728B52AA6E4}">
                <adec:decorative xmlns:adec="http://schemas.microsoft.com/office/drawing/2017/decorative" val="1"/>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461CD0B9-5FD5-51CF-FE51-43635FBAE34E}"/>
              </a:ext>
              <a:ext uri="{C183D7F6-B498-43B3-948B-1728B52AA6E4}">
                <adec:decorative xmlns:adec="http://schemas.microsoft.com/office/drawing/2017/decorative" val="1"/>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1E9D5BA2-6A76-4973-9A0A-68ED921C78CC}"/>
              </a:ext>
              <a:ext uri="{C183D7F6-B498-43B3-948B-1728B52AA6E4}">
                <adec:decorative xmlns:adec="http://schemas.microsoft.com/office/drawing/2017/decorative" val="1"/>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19D3186C-7F4B-AF5F-D216-EB792A79C332}"/>
              </a:ext>
              <a:ext uri="{C183D7F6-B498-43B3-948B-1728B52AA6E4}">
                <adec:decorative xmlns:adec="http://schemas.microsoft.com/office/drawing/2017/decorative" val="1"/>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668FB5D8-DCF5-C42B-95A6-84B3AEF7BFB1}"/>
              </a:ext>
              <a:ext uri="{C183D7F6-B498-43B3-948B-1728B52AA6E4}">
                <adec:decorative xmlns:adec="http://schemas.microsoft.com/office/drawing/2017/decorative" val="1"/>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9E5E9851-4C3D-E6EF-BB48-22A9948546AA}"/>
              </a:ext>
              <a:ext uri="{C183D7F6-B498-43B3-948B-1728B52AA6E4}">
                <adec:decorative xmlns:adec="http://schemas.microsoft.com/office/drawing/2017/decorative" val="1"/>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3E8E256D-05CE-E685-0C4D-ADDC71EBC96E}"/>
              </a:ext>
              <a:ext uri="{C183D7F6-B498-43B3-948B-1728B52AA6E4}">
                <adec:decorative xmlns:adec="http://schemas.microsoft.com/office/drawing/2017/decorative" val="1"/>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A27DD044-BBA7-64AE-8A50-265C76B7F1ED}"/>
              </a:ext>
              <a:ext uri="{C183D7F6-B498-43B3-948B-1728B52AA6E4}">
                <adec:decorative xmlns:adec="http://schemas.microsoft.com/office/drawing/2017/decorative" val="1"/>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7EC1C951-034E-6576-C86E-75910F413853}"/>
              </a:ext>
              <a:ext uri="{C183D7F6-B498-43B3-948B-1728B52AA6E4}">
                <adec:decorative xmlns:adec="http://schemas.microsoft.com/office/drawing/2017/decorative" val="1"/>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D33468E1-A837-57E8-7D08-50C359964910}"/>
              </a:ext>
              <a:ext uri="{C183D7F6-B498-43B3-948B-1728B52AA6E4}">
                <adec:decorative xmlns:adec="http://schemas.microsoft.com/office/drawing/2017/decorative" val="1"/>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0859E59D-7439-F0E6-4512-FCF5706FBB34}"/>
              </a:ext>
              <a:ext uri="{C183D7F6-B498-43B3-948B-1728B52AA6E4}">
                <adec:decorative xmlns:adec="http://schemas.microsoft.com/office/drawing/2017/decorative" val="1"/>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8DCC28D9-5CEB-4C2D-B917-ABD1042EFEA2}"/>
              </a:ext>
              <a:ext uri="{C183D7F6-B498-43B3-948B-1728B52AA6E4}">
                <adec:decorative xmlns:adec="http://schemas.microsoft.com/office/drawing/2017/decorative" val="1"/>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8F487985-A8AA-2848-B069-FD618ABCC206}"/>
              </a:ext>
              <a:ext uri="{C183D7F6-B498-43B3-948B-1728B52AA6E4}">
                <adec:decorative xmlns:adec="http://schemas.microsoft.com/office/drawing/2017/decorative" val="1"/>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F057E12D-15CF-8626-AB0E-18C68905503C}"/>
              </a:ext>
              <a:ext uri="{C183D7F6-B498-43B3-948B-1728B52AA6E4}">
                <adec:decorative xmlns:adec="http://schemas.microsoft.com/office/drawing/2017/decorative" val="1"/>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FF8FAE95-5901-1D57-38AB-FCBBCC94D232}"/>
              </a:ext>
              <a:ext uri="{C183D7F6-B498-43B3-948B-1728B52AA6E4}">
                <adec:decorative xmlns:adec="http://schemas.microsoft.com/office/drawing/2017/decorative" val="1"/>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7C472F3C-EE6C-6D6E-7241-EAAC6CFC62E7}"/>
              </a:ext>
              <a:ext uri="{C183D7F6-B498-43B3-948B-1728B52AA6E4}">
                <adec:decorative xmlns:adec="http://schemas.microsoft.com/office/drawing/2017/decorative" val="1"/>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EB41FB13-06D2-8E84-EC4F-C08D96952DC0}"/>
              </a:ext>
              <a:ext uri="{C183D7F6-B498-43B3-948B-1728B52AA6E4}">
                <adec:decorative xmlns:adec="http://schemas.microsoft.com/office/drawing/2017/decorative" val="1"/>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02FF6FE3-E466-833E-1820-552C421D95C5}"/>
              </a:ext>
              <a:ext uri="{C183D7F6-B498-43B3-948B-1728B52AA6E4}">
                <adec:decorative xmlns:adec="http://schemas.microsoft.com/office/drawing/2017/decorative" val="1"/>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7B21FB8D-64EA-671E-4811-02177D6F46E6}"/>
              </a:ext>
              <a:ext uri="{C183D7F6-B498-43B3-948B-1728B52AA6E4}">
                <adec:decorative xmlns:adec="http://schemas.microsoft.com/office/drawing/2017/decorative" val="1"/>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310F8822-8690-B38B-3484-D46A3CAA8A7E}"/>
              </a:ext>
              <a:ext uri="{C183D7F6-B498-43B3-948B-1728B52AA6E4}">
                <adec:decorative xmlns:adec="http://schemas.microsoft.com/office/drawing/2017/decorative" val="1"/>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5097C777-DB91-F092-3AB3-E524F1C00FCE}"/>
              </a:ext>
              <a:ext uri="{C183D7F6-B498-43B3-948B-1728B52AA6E4}">
                <adec:decorative xmlns:adec="http://schemas.microsoft.com/office/drawing/2017/decorative" val="1"/>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A05F775A-44C7-C947-6C0C-79A07BF0F64D}"/>
              </a:ext>
              <a:ext uri="{C183D7F6-B498-43B3-948B-1728B52AA6E4}">
                <adec:decorative xmlns:adec="http://schemas.microsoft.com/office/drawing/2017/decorative" val="1"/>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29324A46-A0D7-8BBD-C58E-12C7D4231D2A}"/>
              </a:ext>
              <a:ext uri="{C183D7F6-B498-43B3-948B-1728B52AA6E4}">
                <adec:decorative xmlns:adec="http://schemas.microsoft.com/office/drawing/2017/decorative" val="1"/>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047726F3-8468-C5D3-3CA1-FA6278083E31}"/>
              </a:ext>
              <a:ext uri="{C183D7F6-B498-43B3-948B-1728B52AA6E4}">
                <adec:decorative xmlns:adec="http://schemas.microsoft.com/office/drawing/2017/decorative" val="1"/>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B07BB06B-0B17-D41A-15BF-8992CF72AD6D}"/>
              </a:ext>
              <a:ext uri="{C183D7F6-B498-43B3-948B-1728B52AA6E4}">
                <adec:decorative xmlns:adec="http://schemas.microsoft.com/office/drawing/2017/decorative" val="1"/>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573BBD60-1DC5-3060-FFF3-1B20FCDA885E}"/>
              </a:ext>
              <a:ext uri="{C183D7F6-B498-43B3-948B-1728B52AA6E4}">
                <adec:decorative xmlns:adec="http://schemas.microsoft.com/office/drawing/2017/decorative" val="1"/>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F6EE5877-6F4B-6A9D-0296-F5EC507AF610}"/>
              </a:ext>
              <a:ext uri="{C183D7F6-B498-43B3-948B-1728B52AA6E4}">
                <adec:decorative xmlns:adec="http://schemas.microsoft.com/office/drawing/2017/decorative" val="1"/>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B02EDB90-CEAC-3ADD-D461-D1E0B2E4A992}"/>
              </a:ext>
              <a:ext uri="{C183D7F6-B498-43B3-948B-1728B52AA6E4}">
                <adec:decorative xmlns:adec="http://schemas.microsoft.com/office/drawing/2017/decorative" val="1"/>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C3424D0C-32FF-82CC-3C4F-E702310FA384}"/>
              </a:ext>
              <a:ext uri="{C183D7F6-B498-43B3-948B-1728B52AA6E4}">
                <adec:decorative xmlns:adec="http://schemas.microsoft.com/office/drawing/2017/decorative" val="1"/>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9866EED1-7649-8205-868D-EA96C1C2264A}"/>
              </a:ext>
              <a:ext uri="{C183D7F6-B498-43B3-948B-1728B52AA6E4}">
                <adec:decorative xmlns:adec="http://schemas.microsoft.com/office/drawing/2017/decorative" val="1"/>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C940695F-2E3C-14DD-A6C4-86F4725B0F3D}"/>
              </a:ext>
              <a:ext uri="{C183D7F6-B498-43B3-948B-1728B52AA6E4}">
                <adec:decorative xmlns:adec="http://schemas.microsoft.com/office/drawing/2017/decorative" val="1"/>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E2A81D29-D178-D2F7-1285-FAC8AB6ADB14}"/>
              </a:ext>
              <a:ext uri="{C183D7F6-B498-43B3-948B-1728B52AA6E4}">
                <adec:decorative xmlns:adec="http://schemas.microsoft.com/office/drawing/2017/decorative" val="1"/>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50F286F9-1573-375A-2718-F0C1B90ECCE9}"/>
              </a:ext>
              <a:ext uri="{C183D7F6-B498-43B3-948B-1728B52AA6E4}">
                <adec:decorative xmlns:adec="http://schemas.microsoft.com/office/drawing/2017/decorative" val="1"/>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D06382ED-601A-D486-D51E-76E6BC081539}"/>
              </a:ext>
              <a:ext uri="{C183D7F6-B498-43B3-948B-1728B52AA6E4}">
                <adec:decorative xmlns:adec="http://schemas.microsoft.com/office/drawing/2017/decorative" val="1"/>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5A141FD7-48C7-B139-31FE-676AAD134C2B}"/>
              </a:ext>
              <a:ext uri="{C183D7F6-B498-43B3-948B-1728B52AA6E4}">
                <adec:decorative xmlns:adec="http://schemas.microsoft.com/office/drawing/2017/decorative" val="1"/>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A69B19F1-8F50-F982-EFCB-B563261DF8ED}"/>
              </a:ext>
              <a:ext uri="{C183D7F6-B498-43B3-948B-1728B52AA6E4}">
                <adec:decorative xmlns:adec="http://schemas.microsoft.com/office/drawing/2017/decorative" val="1"/>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496BF1BF-F511-DE9B-FF19-7B977DDC98D7}"/>
              </a:ext>
              <a:ext uri="{C183D7F6-B498-43B3-948B-1728B52AA6E4}">
                <adec:decorative xmlns:adec="http://schemas.microsoft.com/office/drawing/2017/decorative" val="1"/>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298C0E07-5CEE-F648-C1D2-243235E537CB}"/>
              </a:ext>
              <a:ext uri="{C183D7F6-B498-43B3-948B-1728B52AA6E4}">
                <adec:decorative xmlns:adec="http://schemas.microsoft.com/office/drawing/2017/decorative" val="1"/>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6A66180E-180A-A342-8A39-A175B7FD9F20}"/>
              </a:ext>
              <a:ext uri="{C183D7F6-B498-43B3-948B-1728B52AA6E4}">
                <adec:decorative xmlns:adec="http://schemas.microsoft.com/office/drawing/2017/decorative" val="1"/>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D1567C8D-8A9C-FB23-38F3-4907FD5714E9}"/>
              </a:ext>
              <a:ext uri="{C183D7F6-B498-43B3-948B-1728B52AA6E4}">
                <adec:decorative xmlns:adec="http://schemas.microsoft.com/office/drawing/2017/decorative" val="1"/>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CCC4413B-BC28-2BEF-0CCB-491658BAF411}"/>
              </a:ext>
              <a:ext uri="{C183D7F6-B498-43B3-948B-1728B52AA6E4}">
                <adec:decorative xmlns:adec="http://schemas.microsoft.com/office/drawing/2017/decorative" val="1"/>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CEAEA83B-0958-94C8-A2D3-02CCD5158566}"/>
              </a:ext>
              <a:ext uri="{C183D7F6-B498-43B3-948B-1728B52AA6E4}">
                <adec:decorative xmlns:adec="http://schemas.microsoft.com/office/drawing/2017/decorative" val="1"/>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20345C2C-5AEE-8AEC-F5B8-63B13EC7BF3F}"/>
              </a:ext>
              <a:ext uri="{C183D7F6-B498-43B3-948B-1728B52AA6E4}">
                <adec:decorative xmlns:adec="http://schemas.microsoft.com/office/drawing/2017/decorative" val="1"/>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550ED3AD-8FC2-3E3B-C1CB-659B79AB6853}"/>
              </a:ext>
              <a:ext uri="{C183D7F6-B498-43B3-948B-1728B52AA6E4}">
                <adec:decorative xmlns:adec="http://schemas.microsoft.com/office/drawing/2017/decorative" val="1"/>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3466DE13-6B6F-AFE9-B0C7-D224A7AFC4C2}"/>
              </a:ext>
              <a:ext uri="{C183D7F6-B498-43B3-948B-1728B52AA6E4}">
                <adec:decorative xmlns:adec="http://schemas.microsoft.com/office/drawing/2017/decorative" val="1"/>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E2659333-62EE-F4D0-D366-871147A515BB}"/>
              </a:ext>
              <a:ext uri="{C183D7F6-B498-43B3-948B-1728B52AA6E4}">
                <adec:decorative xmlns:adec="http://schemas.microsoft.com/office/drawing/2017/decorative" val="1"/>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5BED0E7F-EE59-872B-472C-3742F7AD60D2}"/>
              </a:ext>
              <a:ext uri="{C183D7F6-B498-43B3-948B-1728B52AA6E4}">
                <adec:decorative xmlns:adec="http://schemas.microsoft.com/office/drawing/2017/decorative" val="1"/>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C919FD08-4B5E-1B45-A51D-B2458ADF44F4}"/>
              </a:ext>
              <a:ext uri="{C183D7F6-B498-43B3-948B-1728B52AA6E4}">
                <adec:decorative xmlns:adec="http://schemas.microsoft.com/office/drawing/2017/decorative" val="1"/>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3912AC5B-8F5B-3C2F-1B63-3389D036D587}"/>
              </a:ext>
              <a:ext uri="{C183D7F6-B498-43B3-948B-1728B52AA6E4}">
                <adec:decorative xmlns:adec="http://schemas.microsoft.com/office/drawing/2017/decorative" val="1"/>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BB4AFC0B-5605-E207-C31B-9419D34F7DAB}"/>
              </a:ext>
              <a:ext uri="{C183D7F6-B498-43B3-948B-1728B52AA6E4}">
                <adec:decorative xmlns:adec="http://schemas.microsoft.com/office/drawing/2017/decorative" val="1"/>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67D555DD-504D-A11B-E900-A069F5406194}"/>
              </a:ext>
              <a:ext uri="{C183D7F6-B498-43B3-948B-1728B52AA6E4}">
                <adec:decorative xmlns:adec="http://schemas.microsoft.com/office/drawing/2017/decorative" val="1"/>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8FA9EE2A-B056-F2B8-19DA-A01EE127E3CB}"/>
              </a:ext>
              <a:ext uri="{C183D7F6-B498-43B3-948B-1728B52AA6E4}">
                <adec:decorative xmlns:adec="http://schemas.microsoft.com/office/drawing/2017/decorative" val="1"/>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B0D93A9F-5862-DC33-9608-C6066F294CC5}"/>
              </a:ext>
              <a:ext uri="{C183D7F6-B498-43B3-948B-1728B52AA6E4}">
                <adec:decorative xmlns:adec="http://schemas.microsoft.com/office/drawing/2017/decorative" val="1"/>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4802C5CC-08FF-043D-826F-C67A1C4143AD}"/>
              </a:ext>
              <a:ext uri="{C183D7F6-B498-43B3-948B-1728B52AA6E4}">
                <adec:decorative xmlns:adec="http://schemas.microsoft.com/office/drawing/2017/decorative" val="1"/>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AE5079F5-999C-0B53-0F1C-CE94A46ED913}"/>
              </a:ext>
              <a:ext uri="{C183D7F6-B498-43B3-948B-1728B52AA6E4}">
                <adec:decorative xmlns:adec="http://schemas.microsoft.com/office/drawing/2017/decorative" val="1"/>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FF8DBFD3-7569-5AA5-3911-539D2BF023E0}"/>
              </a:ext>
              <a:ext uri="{C183D7F6-B498-43B3-948B-1728B52AA6E4}">
                <adec:decorative xmlns:adec="http://schemas.microsoft.com/office/drawing/2017/decorative" val="1"/>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3A79219E-B0C2-5FD9-F2A8-45EF041DFDF6}"/>
              </a:ext>
              <a:ext uri="{C183D7F6-B498-43B3-948B-1728B52AA6E4}">
                <adec:decorative xmlns:adec="http://schemas.microsoft.com/office/drawing/2017/decorative" val="1"/>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30130949-410E-484C-9989-C8D95E8196EF}"/>
              </a:ext>
              <a:ext uri="{C183D7F6-B498-43B3-948B-1728B52AA6E4}">
                <adec:decorative xmlns:adec="http://schemas.microsoft.com/office/drawing/2017/decorative" val="1"/>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FA078A41-E7B2-0DE9-2F66-3FB23B8A5B6F}"/>
              </a:ext>
              <a:ext uri="{C183D7F6-B498-43B3-948B-1728B52AA6E4}">
                <adec:decorative xmlns:adec="http://schemas.microsoft.com/office/drawing/2017/decorative" val="1"/>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585586BA-C8A9-0ED4-733E-3F1A7CCC8585}"/>
              </a:ext>
              <a:ext uri="{C183D7F6-B498-43B3-948B-1728B52AA6E4}">
                <adec:decorative xmlns:adec="http://schemas.microsoft.com/office/drawing/2017/decorative" val="1"/>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D7108F43-75E7-4CEF-BB60-EC4C9B7E2A49}"/>
              </a:ext>
              <a:ext uri="{C183D7F6-B498-43B3-948B-1728B52AA6E4}">
                <adec:decorative xmlns:adec="http://schemas.microsoft.com/office/drawing/2017/decorative" val="1"/>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5CCFED45-1F03-54C5-A2B7-54724BFB0203}"/>
              </a:ext>
              <a:ext uri="{C183D7F6-B498-43B3-948B-1728B52AA6E4}">
                <adec:decorative xmlns:adec="http://schemas.microsoft.com/office/drawing/2017/decorative" val="1"/>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252314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How familiar are you with each of these?</a:t>
            </a:r>
            <a:endParaRPr lang="en-FI"/>
          </a:p>
        </p:txBody>
      </p:sp>
      <p:sp>
        <p:nvSpPr>
          <p:cNvPr id="3" name="Content Placeholder 2">
            <a:extLst>
              <a:ext uri="{FF2B5EF4-FFF2-40B4-BE49-F238E27FC236}">
                <a16:creationId xmlns:a16="http://schemas.microsoft.com/office/drawing/2014/main" id="{69BB87DD-025D-AE43-4A03-910135B61E5D}"/>
              </a:ext>
              <a:ext uri="{C183D7F6-B498-43B3-948B-1728B52AA6E4}">
                <adec:decorative xmlns:adec="http://schemas.microsoft.com/office/drawing/2017/decorative" val="1"/>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50D18E02-3BC0-4620-9C9C-C338F679E706}"/>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69B0AB60-01EC-4C34-B1B0-F6354CA58118}"/>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A0ADB553-693B-497E-833B-36891937A7E5}"/>
              </a:ext>
              <a:ext uri="{C183D7F6-B498-43B3-948B-1728B52AA6E4}">
                <adec:decorative xmlns:adec="http://schemas.microsoft.com/office/drawing/2017/decorative" val="1"/>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2B9465A5-0FE3-418C-A69D-2073DCC97E5C}"/>
              </a:ext>
              <a:ext uri="{C183D7F6-B498-43B3-948B-1728B52AA6E4}">
                <adec:decorative xmlns:adec="http://schemas.microsoft.com/office/drawing/2017/decorative" val="1"/>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95ED60F0-DA6B-4A96-9228-C7BA55E88FBF}"/>
              </a:ext>
              <a:ext uri="{C183D7F6-B498-43B3-948B-1728B52AA6E4}">
                <adec:decorative xmlns:adec="http://schemas.microsoft.com/office/drawing/2017/decorative" val="1"/>
              </a:ext>
            </a:extLst>
          </p:cNvPr>
          <p:cNvSpPr/>
          <p:nvPr>
            <p:custDataLst>
              <p:tags r:id="rId8"/>
            </p:custDataLst>
          </p:nvPr>
        </p:nvSpPr>
        <p:spPr>
          <a:xfrm>
            <a:off x="11341100" y="6007100"/>
            <a:ext cx="762000" cy="762000"/>
          </a:xfrm>
          <a:prstGeom prst="ellipse">
            <a:avLst/>
          </a:prstGeom>
          <a:solidFill>
            <a:srgbClr val="24226F">
              <a:alpha val="0"/>
              <a:alpha val="0"/>
              <a:alpha val="0"/>
              <a:alpha val="0"/>
            </a:srgbClr>
          </a:solidFill>
          <a:ln w="19050" cap="flat" cmpd="sng" algn="ctr">
            <a:solidFill>
              <a:srgbClr val="24226F">
                <a:shade val="1500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4C3939C0-5840-4869-BFC4-25BDD1756998}"/>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AD796739-F59A-4A24-A0CB-C15B2CBC41D8}"/>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1" name="TextBox 10">
            <a:extLst>
              <a:ext uri="{FF2B5EF4-FFF2-40B4-BE49-F238E27FC236}">
                <a16:creationId xmlns:a16="http://schemas.microsoft.com/office/drawing/2014/main" id="{9A79A43C-A274-4ECE-BEEB-E10E1AEB160E}"/>
              </a:ext>
            </a:extLst>
          </p:cNvPr>
          <p:cNvSpPr txBox="1"/>
          <p:nvPr>
            <p:custDataLst>
              <p:tags r:id="rId11"/>
            </p:custDataLst>
          </p:nvPr>
        </p:nvSpPr>
        <p:spPr>
          <a:xfrm>
            <a:off x="838200" y="1790700"/>
            <a:ext cx="5130800" cy="254000"/>
          </a:xfrm>
          <a:prstGeom prst="rect">
            <a:avLst/>
          </a:prstGeom>
          <a:noFill/>
        </p:spPr>
        <p:txBody>
          <a:bodyPr vertOverflow="overflow" vert="horz" wrap="square" rtlCol="0" anchor="t">
            <a:spAutoFit/>
          </a:bodyPr>
          <a:lstStyle/>
          <a:p>
            <a:r>
              <a:rPr lang="en-GB"/>
              <a:t>Completely unfamiliar</a:t>
            </a:r>
          </a:p>
        </p:txBody>
      </p:sp>
      <p:sp>
        <p:nvSpPr>
          <p:cNvPr id="12" name="TextBox 11">
            <a:extLst>
              <a:ext uri="{FF2B5EF4-FFF2-40B4-BE49-F238E27FC236}">
                <a16:creationId xmlns:a16="http://schemas.microsoft.com/office/drawing/2014/main" id="{ABA3F8D2-F770-4C05-901B-4573DC11675E}"/>
              </a:ext>
            </a:extLst>
          </p:cNvPr>
          <p:cNvSpPr txBox="1"/>
          <p:nvPr>
            <p:custDataLst>
              <p:tags r:id="rId12"/>
            </p:custDataLst>
          </p:nvPr>
        </p:nvSpPr>
        <p:spPr>
          <a:xfrm>
            <a:off x="6223000" y="1790700"/>
            <a:ext cx="5130800" cy="254000"/>
          </a:xfrm>
          <a:prstGeom prst="rect">
            <a:avLst/>
          </a:prstGeom>
          <a:noFill/>
        </p:spPr>
        <p:txBody>
          <a:bodyPr vertOverflow="overflow" vert="horz" wrap="square" rtlCol="0" anchor="t">
            <a:spAutoFit/>
          </a:bodyPr>
          <a:lstStyle/>
          <a:p>
            <a:pPr algn="r"/>
            <a:r>
              <a:rPr lang="en-GB"/>
              <a:t>Very familiar</a:t>
            </a:r>
          </a:p>
        </p:txBody>
      </p:sp>
      <p:sp>
        <p:nvSpPr>
          <p:cNvPr id="13" name="TextBox 12">
            <a:extLst>
              <a:ext uri="{FF2B5EF4-FFF2-40B4-BE49-F238E27FC236}">
                <a16:creationId xmlns:a16="http://schemas.microsoft.com/office/drawing/2014/main" id="{2A505DE0-1834-4B5A-960C-626F373D7E9F}"/>
              </a:ext>
            </a:extLst>
          </p:cNvPr>
          <p:cNvSpPr txBox="1"/>
          <p:nvPr>
            <p:custDataLst>
              <p:tags r:id="rId13"/>
            </p:custDataLst>
          </p:nvPr>
        </p:nvSpPr>
        <p:spPr>
          <a:xfrm>
            <a:off x="1155700" y="2425700"/>
            <a:ext cx="10515600" cy="317500"/>
          </a:xfrm>
          <a:prstGeom prst="rect">
            <a:avLst/>
          </a:prstGeom>
          <a:noFill/>
        </p:spPr>
        <p:txBody>
          <a:bodyPr vertOverflow="overflow" vert="horz" wrap="square" tIns="0" bIns="0" rtlCol="0" anchor="t">
            <a:spAutoFit/>
          </a:bodyPr>
          <a:lstStyle/>
          <a:p>
            <a:pPr algn="l"/>
            <a:r>
              <a:rPr lang="en-GB"/>
              <a:t>HTML (Hypertext Markup Language)</a:t>
            </a:r>
          </a:p>
        </p:txBody>
      </p:sp>
      <p:sp>
        <p:nvSpPr>
          <p:cNvPr id="14" name="Rectangle: Rounded Corners 13">
            <a:extLst>
              <a:ext uri="{FF2B5EF4-FFF2-40B4-BE49-F238E27FC236}">
                <a16:creationId xmlns:a16="http://schemas.microsoft.com/office/drawing/2014/main" id="{59E2D478-3F7E-4492-B618-C51D4F90AD2F}"/>
              </a:ext>
              <a:ext uri="{C183D7F6-B498-43B3-948B-1728B52AA6E4}">
                <adec:decorative xmlns:adec="http://schemas.microsoft.com/office/drawing/2017/decorative" val="1"/>
              </a:ext>
            </a:extLst>
          </p:cNvPr>
          <p:cNvSpPr/>
          <p:nvPr>
            <p:custDataLst>
              <p:tags r:id="rId14"/>
            </p:custDataLst>
          </p:nvPr>
        </p:nvSpPr>
        <p:spPr>
          <a:xfrm>
            <a:off x="1346200" y="2870200"/>
            <a:ext cx="9499600" cy="635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5" name="Rectangle: Rounded Corners 14">
            <a:extLst>
              <a:ext uri="{FF2B5EF4-FFF2-40B4-BE49-F238E27FC236}">
                <a16:creationId xmlns:a16="http://schemas.microsoft.com/office/drawing/2014/main" id="{504181C6-3C20-40D3-AB2F-BF2D4D8CF5C8}"/>
              </a:ext>
              <a:ext uri="{C183D7F6-B498-43B3-948B-1728B52AA6E4}">
                <adec:decorative xmlns:adec="http://schemas.microsoft.com/office/drawing/2017/decorative" val="1"/>
              </a:ext>
            </a:extLst>
          </p:cNvPr>
          <p:cNvSpPr/>
          <p:nvPr>
            <p:custDataLst>
              <p:tags r:id="rId15"/>
            </p:custDataLst>
          </p:nvPr>
        </p:nvSpPr>
        <p:spPr>
          <a:xfrm>
            <a:off x="1346200" y="2870200"/>
            <a:ext cx="0" cy="63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6" name="TextBox 15">
            <a:extLst>
              <a:ext uri="{FF2B5EF4-FFF2-40B4-BE49-F238E27FC236}">
                <a16:creationId xmlns:a16="http://schemas.microsoft.com/office/drawing/2014/main" id="{94975C6B-75C7-400B-9B44-CDBBA28C5226}"/>
              </a:ext>
            </a:extLst>
          </p:cNvPr>
          <p:cNvSpPr txBox="1"/>
          <p:nvPr>
            <p:custDataLst>
              <p:tags r:id="rId16"/>
            </p:custDataLst>
          </p:nvPr>
        </p:nvSpPr>
        <p:spPr>
          <a:xfrm>
            <a:off x="1155700" y="3060700"/>
            <a:ext cx="10515600" cy="317500"/>
          </a:xfrm>
          <a:prstGeom prst="rect">
            <a:avLst/>
          </a:prstGeom>
          <a:noFill/>
        </p:spPr>
        <p:txBody>
          <a:bodyPr vertOverflow="overflow" vert="horz" wrap="square" tIns="0" bIns="0" rtlCol="0" anchor="t">
            <a:spAutoFit/>
          </a:bodyPr>
          <a:lstStyle/>
          <a:p>
            <a:pPr algn="l"/>
            <a:r>
              <a:rPr lang="en-GB"/>
              <a:t>CSS (Cascading Style Sheets)</a:t>
            </a:r>
          </a:p>
        </p:txBody>
      </p:sp>
      <p:sp>
        <p:nvSpPr>
          <p:cNvPr id="17" name="Rectangle: Rounded Corners 16">
            <a:extLst>
              <a:ext uri="{FF2B5EF4-FFF2-40B4-BE49-F238E27FC236}">
                <a16:creationId xmlns:a16="http://schemas.microsoft.com/office/drawing/2014/main" id="{821DAFE8-79AC-41CA-93E3-3AACBFFEA3AC}"/>
              </a:ext>
              <a:ext uri="{C183D7F6-B498-43B3-948B-1728B52AA6E4}">
                <adec:decorative xmlns:adec="http://schemas.microsoft.com/office/drawing/2017/decorative" val="1"/>
              </a:ext>
            </a:extLst>
          </p:cNvPr>
          <p:cNvSpPr/>
          <p:nvPr>
            <p:custDataLst>
              <p:tags r:id="rId17"/>
            </p:custDataLst>
          </p:nvPr>
        </p:nvSpPr>
        <p:spPr>
          <a:xfrm>
            <a:off x="1346200" y="3505200"/>
            <a:ext cx="9499600" cy="635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8" name="Rectangle: Rounded Corners 17">
            <a:extLst>
              <a:ext uri="{FF2B5EF4-FFF2-40B4-BE49-F238E27FC236}">
                <a16:creationId xmlns:a16="http://schemas.microsoft.com/office/drawing/2014/main" id="{DCD94A23-F194-4B38-A4F3-943730426650}"/>
              </a:ext>
              <a:ext uri="{C183D7F6-B498-43B3-948B-1728B52AA6E4}">
                <adec:decorative xmlns:adec="http://schemas.microsoft.com/office/drawing/2017/decorative" val="1"/>
              </a:ext>
            </a:extLst>
          </p:cNvPr>
          <p:cNvSpPr/>
          <p:nvPr>
            <p:custDataLst>
              <p:tags r:id="rId18"/>
            </p:custDataLst>
          </p:nvPr>
        </p:nvSpPr>
        <p:spPr>
          <a:xfrm>
            <a:off x="1346200" y="3505200"/>
            <a:ext cx="0" cy="63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9" name="TextBox 18">
            <a:extLst>
              <a:ext uri="{FF2B5EF4-FFF2-40B4-BE49-F238E27FC236}">
                <a16:creationId xmlns:a16="http://schemas.microsoft.com/office/drawing/2014/main" id="{CE413976-E63B-4C03-8645-6F414C22B4E1}"/>
              </a:ext>
            </a:extLst>
          </p:cNvPr>
          <p:cNvSpPr txBox="1"/>
          <p:nvPr>
            <p:custDataLst>
              <p:tags r:id="rId19"/>
            </p:custDataLst>
          </p:nvPr>
        </p:nvSpPr>
        <p:spPr>
          <a:xfrm>
            <a:off x="1155700" y="3695700"/>
            <a:ext cx="10515600" cy="317500"/>
          </a:xfrm>
          <a:prstGeom prst="rect">
            <a:avLst/>
          </a:prstGeom>
          <a:noFill/>
        </p:spPr>
        <p:txBody>
          <a:bodyPr vertOverflow="overflow" vert="horz" wrap="square" tIns="0" bIns="0" rtlCol="0" anchor="t">
            <a:spAutoFit/>
          </a:bodyPr>
          <a:lstStyle/>
          <a:p>
            <a:pPr algn="l"/>
            <a:r>
              <a:rPr lang="en-GB"/>
              <a:t>JS (JavaScript)</a:t>
            </a:r>
          </a:p>
        </p:txBody>
      </p:sp>
      <p:sp>
        <p:nvSpPr>
          <p:cNvPr id="20" name="Rectangle: Rounded Corners 19">
            <a:extLst>
              <a:ext uri="{FF2B5EF4-FFF2-40B4-BE49-F238E27FC236}">
                <a16:creationId xmlns:a16="http://schemas.microsoft.com/office/drawing/2014/main" id="{B3A3FBB8-0185-4852-AA43-1518247934FD}"/>
              </a:ext>
              <a:ext uri="{C183D7F6-B498-43B3-948B-1728B52AA6E4}">
                <adec:decorative xmlns:adec="http://schemas.microsoft.com/office/drawing/2017/decorative" val="1"/>
              </a:ext>
            </a:extLst>
          </p:cNvPr>
          <p:cNvSpPr/>
          <p:nvPr>
            <p:custDataLst>
              <p:tags r:id="rId20"/>
            </p:custDataLst>
          </p:nvPr>
        </p:nvSpPr>
        <p:spPr>
          <a:xfrm>
            <a:off x="1346200" y="4140200"/>
            <a:ext cx="9499600" cy="635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21" name="Rectangle: Rounded Corners 20">
            <a:extLst>
              <a:ext uri="{FF2B5EF4-FFF2-40B4-BE49-F238E27FC236}">
                <a16:creationId xmlns:a16="http://schemas.microsoft.com/office/drawing/2014/main" id="{13F49B44-F3B3-4CB1-A39A-FA23A9079B39}"/>
              </a:ext>
              <a:ext uri="{C183D7F6-B498-43B3-948B-1728B52AA6E4}">
                <adec:decorative xmlns:adec="http://schemas.microsoft.com/office/drawing/2017/decorative" val="1"/>
              </a:ext>
            </a:extLst>
          </p:cNvPr>
          <p:cNvSpPr/>
          <p:nvPr>
            <p:custDataLst>
              <p:tags r:id="rId21"/>
            </p:custDataLst>
          </p:nvPr>
        </p:nvSpPr>
        <p:spPr>
          <a:xfrm>
            <a:off x="1346200" y="4140200"/>
            <a:ext cx="0" cy="63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cxnSp>
        <p:nvCxnSpPr>
          <p:cNvPr id="22" name="Straight Arrow Connector 21">
            <a:extLst>
              <a:ext uri="{FF2B5EF4-FFF2-40B4-BE49-F238E27FC236}">
                <a16:creationId xmlns:a16="http://schemas.microsoft.com/office/drawing/2014/main" id="{7D1609D3-E6BB-4164-8254-9A03EB559AF8}"/>
              </a:ext>
              <a:ext uri="{C183D7F6-B498-43B3-948B-1728B52AA6E4}">
                <adec:decorative xmlns:adec="http://schemas.microsoft.com/office/drawing/2017/decorative" val="1"/>
              </a:ext>
            </a:extLst>
          </p:cNvPr>
          <p:cNvCxnSpPr/>
          <p:nvPr>
            <p:custDataLst>
              <p:tags r:id="rId22"/>
            </p:custDataLst>
          </p:nvPr>
        </p:nvCxnSpPr>
        <p:spPr>
          <a:xfrm>
            <a:off x="901700" y="2108200"/>
            <a:ext cx="12700" cy="4038600"/>
          </a:xfrm>
          <a:prstGeom prst="straightConnector1">
            <a:avLst/>
          </a:prstGeom>
          <a:ln w="190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80FF3F9-DF88-4951-8BE2-CBBCCB7E8F25}"/>
              </a:ext>
              <a:ext uri="{C183D7F6-B498-43B3-948B-1728B52AA6E4}">
                <adec:decorative xmlns:adec="http://schemas.microsoft.com/office/drawing/2017/decorative" val="1"/>
              </a:ext>
            </a:extLst>
          </p:cNvPr>
          <p:cNvCxnSpPr/>
          <p:nvPr>
            <p:custDataLst>
              <p:tags r:id="rId23"/>
            </p:custDataLst>
          </p:nvPr>
        </p:nvCxnSpPr>
        <p:spPr>
          <a:xfrm>
            <a:off x="11290300" y="2108200"/>
            <a:ext cx="12700" cy="4038600"/>
          </a:xfrm>
          <a:prstGeom prst="straightConnector1">
            <a:avLst/>
          </a:prstGeom>
          <a:ln w="190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26976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How familiar are you with each of these?</a:t>
            </a:r>
            <a:endParaRPr lang="en-FI"/>
          </a:p>
        </p:txBody>
      </p:sp>
      <p:sp>
        <p:nvSpPr>
          <p:cNvPr id="3" name="Content Placeholder 2">
            <a:extLst>
              <a:ext uri="{FF2B5EF4-FFF2-40B4-BE49-F238E27FC236}">
                <a16:creationId xmlns:a16="http://schemas.microsoft.com/office/drawing/2014/main" id="{69BB87DD-025D-AE43-4A03-910135B61E5D}"/>
              </a:ext>
              <a:ext uri="{C183D7F6-B498-43B3-948B-1728B52AA6E4}">
                <adec:decorative xmlns:adec="http://schemas.microsoft.com/office/drawing/2017/decorative" val="1"/>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46FB5EFB-0A02-4783-9E31-1B0BE51BBBC6}"/>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ECC66779-F330-4D9D-A7E6-38627A9343EC}"/>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51947D45-5B1E-41B2-92D7-8584941227F5}"/>
              </a:ext>
              <a:ext uri="{C183D7F6-B498-43B3-948B-1728B52AA6E4}">
                <adec:decorative xmlns:adec="http://schemas.microsoft.com/office/drawing/2017/decorative" val="1"/>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EB56501C-70E7-4DF1-BE22-E20073F608F6}"/>
              </a:ext>
              <a:ext uri="{C183D7F6-B498-43B3-948B-1728B52AA6E4}">
                <adec:decorative xmlns:adec="http://schemas.microsoft.com/office/drawing/2017/decorative" val="1"/>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DF5F0D89-C8E6-4007-B54C-D31FA5DBE7A4}"/>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33A8D982-83D7-4E11-BEF6-C735F2A48641}"/>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0" name="TextBox 9">
            <a:extLst>
              <a:ext uri="{FF2B5EF4-FFF2-40B4-BE49-F238E27FC236}">
                <a16:creationId xmlns:a16="http://schemas.microsoft.com/office/drawing/2014/main" id="{B9273BC2-8231-45CF-B2A7-5DEC8AD1B960}"/>
              </a:ext>
            </a:extLst>
          </p:cNvPr>
          <p:cNvSpPr txBox="1"/>
          <p:nvPr>
            <p:custDataLst>
              <p:tags r:id="rId10"/>
            </p:custDataLst>
          </p:nvPr>
        </p:nvSpPr>
        <p:spPr>
          <a:xfrm>
            <a:off x="838200" y="1790700"/>
            <a:ext cx="5130800" cy="254000"/>
          </a:xfrm>
          <a:prstGeom prst="rect">
            <a:avLst/>
          </a:prstGeom>
          <a:noFill/>
        </p:spPr>
        <p:txBody>
          <a:bodyPr vertOverflow="overflow" vert="horz" wrap="square" rtlCol="0" anchor="t">
            <a:spAutoFit/>
          </a:bodyPr>
          <a:lstStyle/>
          <a:p>
            <a:r>
              <a:rPr lang="en-GB"/>
              <a:t>Completely unfamiliar</a:t>
            </a:r>
          </a:p>
        </p:txBody>
      </p:sp>
      <p:sp>
        <p:nvSpPr>
          <p:cNvPr id="11" name="TextBox 10">
            <a:extLst>
              <a:ext uri="{FF2B5EF4-FFF2-40B4-BE49-F238E27FC236}">
                <a16:creationId xmlns:a16="http://schemas.microsoft.com/office/drawing/2014/main" id="{2AAE3753-FE1F-47E4-B289-0FDB89BB6611}"/>
              </a:ext>
            </a:extLst>
          </p:cNvPr>
          <p:cNvSpPr txBox="1"/>
          <p:nvPr>
            <p:custDataLst>
              <p:tags r:id="rId11"/>
            </p:custDataLst>
          </p:nvPr>
        </p:nvSpPr>
        <p:spPr>
          <a:xfrm>
            <a:off x="6223000" y="1790700"/>
            <a:ext cx="5130800" cy="254000"/>
          </a:xfrm>
          <a:prstGeom prst="rect">
            <a:avLst/>
          </a:prstGeom>
          <a:noFill/>
        </p:spPr>
        <p:txBody>
          <a:bodyPr vertOverflow="overflow" vert="horz" wrap="square" rtlCol="0" anchor="t">
            <a:spAutoFit/>
          </a:bodyPr>
          <a:lstStyle/>
          <a:p>
            <a:pPr algn="r"/>
            <a:r>
              <a:rPr lang="en-GB"/>
              <a:t>Very familiar</a:t>
            </a:r>
          </a:p>
        </p:txBody>
      </p:sp>
      <p:sp>
        <p:nvSpPr>
          <p:cNvPr id="12" name="TextBox 11">
            <a:extLst>
              <a:ext uri="{FF2B5EF4-FFF2-40B4-BE49-F238E27FC236}">
                <a16:creationId xmlns:a16="http://schemas.microsoft.com/office/drawing/2014/main" id="{845E9EBB-30C7-4948-A2A2-7E22BFA78CC2}"/>
              </a:ext>
            </a:extLst>
          </p:cNvPr>
          <p:cNvSpPr txBox="1"/>
          <p:nvPr>
            <p:custDataLst>
              <p:tags r:id="rId12"/>
            </p:custDataLst>
          </p:nvPr>
        </p:nvSpPr>
        <p:spPr>
          <a:xfrm>
            <a:off x="1155700" y="2425700"/>
            <a:ext cx="10515600" cy="317500"/>
          </a:xfrm>
          <a:prstGeom prst="rect">
            <a:avLst/>
          </a:prstGeom>
          <a:noFill/>
        </p:spPr>
        <p:txBody>
          <a:bodyPr vertOverflow="overflow" vert="horz" wrap="square" tIns="0" bIns="0" rtlCol="0" anchor="t">
            <a:spAutoFit/>
          </a:bodyPr>
          <a:lstStyle/>
          <a:p>
            <a:pPr algn="l"/>
            <a:r>
              <a:rPr lang="en-GB" dirty="0"/>
              <a:t>HTML (Hypertext Markup Language)</a:t>
            </a:r>
          </a:p>
        </p:txBody>
      </p:sp>
      <p:sp>
        <p:nvSpPr>
          <p:cNvPr id="13" name="Rectangle: Rounded Corners 12">
            <a:extLst>
              <a:ext uri="{FF2B5EF4-FFF2-40B4-BE49-F238E27FC236}">
                <a16:creationId xmlns:a16="http://schemas.microsoft.com/office/drawing/2014/main" id="{65FC5B41-CC4D-4CB4-848F-86082180005C}"/>
              </a:ext>
              <a:ext uri="{C183D7F6-B498-43B3-948B-1728B52AA6E4}">
                <adec:decorative xmlns:adec="http://schemas.microsoft.com/office/drawing/2017/decorative" val="1"/>
              </a:ext>
            </a:extLst>
          </p:cNvPr>
          <p:cNvSpPr/>
          <p:nvPr>
            <p:custDataLst>
              <p:tags r:id="rId13"/>
            </p:custDataLst>
          </p:nvPr>
        </p:nvSpPr>
        <p:spPr>
          <a:xfrm>
            <a:off x="1346200" y="2870200"/>
            <a:ext cx="9499600" cy="635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4" name="Rectangle: Rounded Corners 13">
            <a:extLst>
              <a:ext uri="{FF2B5EF4-FFF2-40B4-BE49-F238E27FC236}">
                <a16:creationId xmlns:a16="http://schemas.microsoft.com/office/drawing/2014/main" id="{98C3B556-27A4-4EB4-AB8A-DDCC9EBF97DC}"/>
              </a:ext>
              <a:ext uri="{C183D7F6-B498-43B3-948B-1728B52AA6E4}">
                <adec:decorative xmlns:adec="http://schemas.microsoft.com/office/drawing/2017/decorative" val="1"/>
              </a:ext>
            </a:extLst>
          </p:cNvPr>
          <p:cNvSpPr/>
          <p:nvPr>
            <p:custDataLst>
              <p:tags r:id="rId14"/>
            </p:custDataLst>
          </p:nvPr>
        </p:nvSpPr>
        <p:spPr>
          <a:xfrm>
            <a:off x="1346200" y="2870200"/>
            <a:ext cx="63500" cy="63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5" name="TextBox 14">
            <a:extLst>
              <a:ext uri="{FF2B5EF4-FFF2-40B4-BE49-F238E27FC236}">
                <a16:creationId xmlns:a16="http://schemas.microsoft.com/office/drawing/2014/main" id="{01748169-081E-420E-B766-5AFB30FDADCE}"/>
              </a:ext>
            </a:extLst>
          </p:cNvPr>
          <p:cNvSpPr txBox="1"/>
          <p:nvPr>
            <p:custDataLst>
              <p:tags r:id="rId15"/>
            </p:custDataLst>
          </p:nvPr>
        </p:nvSpPr>
        <p:spPr>
          <a:xfrm>
            <a:off x="1155700" y="3060700"/>
            <a:ext cx="10515600" cy="317500"/>
          </a:xfrm>
          <a:prstGeom prst="rect">
            <a:avLst/>
          </a:prstGeom>
          <a:noFill/>
        </p:spPr>
        <p:txBody>
          <a:bodyPr vertOverflow="overflow" vert="horz" wrap="square" tIns="0" bIns="0" rtlCol="0" anchor="t">
            <a:spAutoFit/>
          </a:bodyPr>
          <a:lstStyle/>
          <a:p>
            <a:pPr algn="l"/>
            <a:r>
              <a:rPr lang="en-GB" dirty="0"/>
              <a:t>CSS (Cascading Style Sheets)</a:t>
            </a:r>
          </a:p>
        </p:txBody>
      </p:sp>
      <p:sp>
        <p:nvSpPr>
          <p:cNvPr id="16" name="Rectangle: Rounded Corners 15">
            <a:extLst>
              <a:ext uri="{FF2B5EF4-FFF2-40B4-BE49-F238E27FC236}">
                <a16:creationId xmlns:a16="http://schemas.microsoft.com/office/drawing/2014/main" id="{2D7EBA87-7699-4FA2-8F49-8DD8D4E6D18A}"/>
              </a:ext>
              <a:ext uri="{C183D7F6-B498-43B3-948B-1728B52AA6E4}">
                <adec:decorative xmlns:adec="http://schemas.microsoft.com/office/drawing/2017/decorative" val="1"/>
              </a:ext>
            </a:extLst>
          </p:cNvPr>
          <p:cNvSpPr/>
          <p:nvPr>
            <p:custDataLst>
              <p:tags r:id="rId16"/>
            </p:custDataLst>
          </p:nvPr>
        </p:nvSpPr>
        <p:spPr>
          <a:xfrm>
            <a:off x="1346200" y="3505200"/>
            <a:ext cx="9499600" cy="635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7" name="Rectangle: Rounded Corners 16">
            <a:extLst>
              <a:ext uri="{FF2B5EF4-FFF2-40B4-BE49-F238E27FC236}">
                <a16:creationId xmlns:a16="http://schemas.microsoft.com/office/drawing/2014/main" id="{2CD3C491-AD72-4D4C-A606-0A2FD039D733}"/>
              </a:ext>
              <a:ext uri="{C183D7F6-B498-43B3-948B-1728B52AA6E4}">
                <adec:decorative xmlns:adec="http://schemas.microsoft.com/office/drawing/2017/decorative" val="1"/>
              </a:ext>
            </a:extLst>
          </p:cNvPr>
          <p:cNvSpPr/>
          <p:nvPr>
            <p:custDataLst>
              <p:tags r:id="rId17"/>
            </p:custDataLst>
          </p:nvPr>
        </p:nvSpPr>
        <p:spPr>
          <a:xfrm>
            <a:off x="1346200" y="3505200"/>
            <a:ext cx="63500" cy="63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8" name="TextBox 17">
            <a:extLst>
              <a:ext uri="{FF2B5EF4-FFF2-40B4-BE49-F238E27FC236}">
                <a16:creationId xmlns:a16="http://schemas.microsoft.com/office/drawing/2014/main" id="{CBE5D900-393B-4581-BFC8-F0BCF0C68045}"/>
              </a:ext>
            </a:extLst>
          </p:cNvPr>
          <p:cNvSpPr txBox="1"/>
          <p:nvPr>
            <p:custDataLst>
              <p:tags r:id="rId18"/>
            </p:custDataLst>
          </p:nvPr>
        </p:nvSpPr>
        <p:spPr>
          <a:xfrm>
            <a:off x="1155700" y="3695700"/>
            <a:ext cx="10515600" cy="317500"/>
          </a:xfrm>
          <a:prstGeom prst="rect">
            <a:avLst/>
          </a:prstGeom>
          <a:noFill/>
        </p:spPr>
        <p:txBody>
          <a:bodyPr vertOverflow="overflow" vert="horz" wrap="square" tIns="0" bIns="0" rtlCol="0" anchor="t">
            <a:spAutoFit/>
          </a:bodyPr>
          <a:lstStyle/>
          <a:p>
            <a:pPr algn="l"/>
            <a:r>
              <a:rPr lang="en-GB"/>
              <a:t>JS (JavaScript)</a:t>
            </a:r>
          </a:p>
        </p:txBody>
      </p:sp>
      <p:sp>
        <p:nvSpPr>
          <p:cNvPr id="19" name="Rectangle: Rounded Corners 18">
            <a:extLst>
              <a:ext uri="{FF2B5EF4-FFF2-40B4-BE49-F238E27FC236}">
                <a16:creationId xmlns:a16="http://schemas.microsoft.com/office/drawing/2014/main" id="{3A59EFAF-DBA3-440C-BC74-0B10707320B0}"/>
              </a:ext>
              <a:ext uri="{C183D7F6-B498-43B3-948B-1728B52AA6E4}">
                <adec:decorative xmlns:adec="http://schemas.microsoft.com/office/drawing/2017/decorative" val="1"/>
              </a:ext>
            </a:extLst>
          </p:cNvPr>
          <p:cNvSpPr/>
          <p:nvPr>
            <p:custDataLst>
              <p:tags r:id="rId19"/>
            </p:custDataLst>
          </p:nvPr>
        </p:nvSpPr>
        <p:spPr>
          <a:xfrm>
            <a:off x="1346200" y="4140200"/>
            <a:ext cx="9499600" cy="635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20" name="Rectangle: Rounded Corners 19">
            <a:extLst>
              <a:ext uri="{FF2B5EF4-FFF2-40B4-BE49-F238E27FC236}">
                <a16:creationId xmlns:a16="http://schemas.microsoft.com/office/drawing/2014/main" id="{7F0EE6AA-9620-422A-A566-7857BD926CB5}"/>
              </a:ext>
              <a:ext uri="{C183D7F6-B498-43B3-948B-1728B52AA6E4}">
                <adec:decorative xmlns:adec="http://schemas.microsoft.com/office/drawing/2017/decorative" val="1"/>
              </a:ext>
            </a:extLst>
          </p:cNvPr>
          <p:cNvSpPr/>
          <p:nvPr>
            <p:custDataLst>
              <p:tags r:id="rId20"/>
            </p:custDataLst>
          </p:nvPr>
        </p:nvSpPr>
        <p:spPr>
          <a:xfrm>
            <a:off x="1346200" y="4140200"/>
            <a:ext cx="63500" cy="63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cxnSp>
        <p:nvCxnSpPr>
          <p:cNvPr id="21" name="Straight Arrow Connector 20">
            <a:extLst>
              <a:ext uri="{FF2B5EF4-FFF2-40B4-BE49-F238E27FC236}">
                <a16:creationId xmlns:a16="http://schemas.microsoft.com/office/drawing/2014/main" id="{D22975B4-A165-4F5F-86F6-53F863982843}"/>
              </a:ext>
              <a:ext uri="{C183D7F6-B498-43B3-948B-1728B52AA6E4}">
                <adec:decorative xmlns:adec="http://schemas.microsoft.com/office/drawing/2017/decorative" val="1"/>
              </a:ext>
            </a:extLst>
          </p:cNvPr>
          <p:cNvCxnSpPr/>
          <p:nvPr>
            <p:custDataLst>
              <p:tags r:id="rId21"/>
            </p:custDataLst>
          </p:nvPr>
        </p:nvCxnSpPr>
        <p:spPr>
          <a:xfrm>
            <a:off x="901700" y="2108200"/>
            <a:ext cx="12700" cy="4038600"/>
          </a:xfrm>
          <a:prstGeom prst="straightConnector1">
            <a:avLst/>
          </a:prstGeom>
          <a:ln w="190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286A783-79E0-4962-9D84-6ED843948503}"/>
              </a:ext>
              <a:ext uri="{C183D7F6-B498-43B3-948B-1728B52AA6E4}">
                <adec:decorative xmlns:adec="http://schemas.microsoft.com/office/drawing/2017/decorative" val="1"/>
              </a:ext>
            </a:extLst>
          </p:cNvPr>
          <p:cNvCxnSpPr/>
          <p:nvPr>
            <p:custDataLst>
              <p:tags r:id="rId22"/>
            </p:custDataLst>
          </p:nvPr>
        </p:nvCxnSpPr>
        <p:spPr>
          <a:xfrm>
            <a:off x="11290300" y="2108200"/>
            <a:ext cx="12700" cy="4038600"/>
          </a:xfrm>
          <a:prstGeom prst="straightConnector1">
            <a:avLst/>
          </a:prstGeom>
          <a:ln w="19050" cap="flat" cmpd="sng" algn="ctr">
            <a:solidFill>
              <a:srgbClr val="808080"/>
            </a:solidFill>
            <a:prstDash val="solid"/>
            <a:miter lim="800000"/>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E51BA84F-828D-417F-94A4-D20EAC03D854}"/>
              </a:ext>
              <a:ext uri="{C183D7F6-B498-43B3-948B-1728B52AA6E4}">
                <adec:decorative xmlns:adec="http://schemas.microsoft.com/office/drawing/2017/decorative" val="1"/>
              </a:ext>
            </a:extLst>
          </p:cNvPr>
          <p:cNvSpPr/>
          <p:nvPr>
            <p:custDataLst>
              <p:tags r:id="rId23"/>
            </p:custDataLst>
          </p:nvPr>
        </p:nvSpPr>
        <p:spPr>
          <a:xfrm>
            <a:off x="0" y="5486400"/>
            <a:ext cx="12192000" cy="1219200"/>
          </a:xfrm>
          <a:prstGeom prst="rect">
            <a:avLst/>
          </a:prstGeom>
          <a:solidFill>
            <a:srgbClr val="666666">
              <a:alpha val="40000"/>
              <a:alpha val="0"/>
            </a:srgbClr>
          </a:solidFill>
          <a:ln w="12700" cap="flat" cmpd="sng" algn="ctr">
            <a:solidFill>
              <a:srgbClr val="808080">
                <a:alpha val="40000"/>
                <a:alpha val="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GB" sz="8000">
              <a:solidFill>
                <a:srgbClr val="FFFFFF"/>
              </a:solidFill>
            </a:endParaRPr>
          </a:p>
        </p:txBody>
      </p:sp>
    </p:spTree>
    <p:custDataLst>
      <p:tags r:id="rId1"/>
    </p:custDataLst>
    <p:extLst>
      <p:ext uri="{BB962C8B-B14F-4D97-AF65-F5344CB8AC3E}">
        <p14:creationId xmlns:p14="http://schemas.microsoft.com/office/powerpoint/2010/main" val="3850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F8F0-D696-699A-293B-398758A0FBB1}"/>
              </a:ext>
            </a:extLst>
          </p:cNvPr>
          <p:cNvSpPr>
            <a:spLocks noGrp="1"/>
          </p:cNvSpPr>
          <p:nvPr>
            <p:ph type="title"/>
          </p:nvPr>
        </p:nvSpPr>
        <p:spPr/>
        <p:txBody>
          <a:bodyPr/>
          <a:lstStyle/>
          <a:p>
            <a:r>
              <a:rPr lang="en-GB" dirty="0"/>
              <a:t>HTML (Hypertext Markup Language)</a:t>
            </a:r>
          </a:p>
        </p:txBody>
      </p:sp>
      <p:sp>
        <p:nvSpPr>
          <p:cNvPr id="3" name="Content Placeholder 2">
            <a:extLst>
              <a:ext uri="{FF2B5EF4-FFF2-40B4-BE49-F238E27FC236}">
                <a16:creationId xmlns:a16="http://schemas.microsoft.com/office/drawing/2014/main" id="{359AD775-B78C-28DE-C4C3-E26D1F8218B2}"/>
              </a:ext>
            </a:extLst>
          </p:cNvPr>
          <p:cNvSpPr>
            <a:spLocks noGrp="1"/>
          </p:cNvSpPr>
          <p:nvPr>
            <p:ph idx="1"/>
          </p:nvPr>
        </p:nvSpPr>
        <p:spPr/>
        <p:txBody>
          <a:bodyPr/>
          <a:lstStyle/>
          <a:p>
            <a:r>
              <a:rPr lang="en-GB" dirty="0"/>
              <a:t>Provides the structure and content of web pages</a:t>
            </a:r>
          </a:p>
          <a:p>
            <a:r>
              <a:rPr lang="en-GB" dirty="0"/>
              <a:t>Uses elements like </a:t>
            </a:r>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&lt;header&gt;, &lt;nav&gt;, &lt;main&gt; </a:t>
            </a:r>
            <a:r>
              <a:rPr lang="en-GB" dirty="0"/>
              <a:t>to give meaning to content (semantic meaning)</a:t>
            </a:r>
          </a:p>
          <a:p>
            <a:r>
              <a:rPr lang="en-GB" dirty="0"/>
              <a:t>Screen readers and assistive technologies rely on proper HTML structure</a:t>
            </a:r>
          </a:p>
          <a:p>
            <a:r>
              <a:rPr lang="en-GB" dirty="0"/>
              <a:t>Like the skeleton of a wood-frame house - it defines what goes where</a:t>
            </a:r>
          </a:p>
        </p:txBody>
      </p:sp>
      <p:sp>
        <p:nvSpPr>
          <p:cNvPr id="4" name="Footer Placeholder 3">
            <a:extLst>
              <a:ext uri="{FF2B5EF4-FFF2-40B4-BE49-F238E27FC236}">
                <a16:creationId xmlns:a16="http://schemas.microsoft.com/office/drawing/2014/main" id="{D4A1D52B-A534-610E-9F9F-F8540FE1FE87}"/>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36C179C4-4C90-07CC-9367-7343CAE3DC67}"/>
              </a:ext>
            </a:extLst>
          </p:cNvPr>
          <p:cNvSpPr>
            <a:spLocks noGrp="1"/>
          </p:cNvSpPr>
          <p:nvPr>
            <p:ph type="sldNum" sz="quarter" idx="12"/>
          </p:nvPr>
        </p:nvSpPr>
        <p:spPr/>
        <p:txBody>
          <a:bodyPr/>
          <a:lstStyle/>
          <a:p>
            <a:fld id="{9B760F7B-44E8-4480-8E98-A0350AC505B4}" type="slidenum">
              <a:rPr lang="en-GB" smtClean="0"/>
              <a:t>15</a:t>
            </a:fld>
            <a:endParaRPr lang="en-GB"/>
          </a:p>
        </p:txBody>
      </p:sp>
    </p:spTree>
    <p:extLst>
      <p:ext uri="{BB962C8B-B14F-4D97-AF65-F5344CB8AC3E}">
        <p14:creationId xmlns:p14="http://schemas.microsoft.com/office/powerpoint/2010/main" val="15534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9567-1F24-BD57-281A-7278D549FB49}"/>
              </a:ext>
            </a:extLst>
          </p:cNvPr>
          <p:cNvSpPr>
            <a:spLocks noGrp="1"/>
          </p:cNvSpPr>
          <p:nvPr>
            <p:ph type="title"/>
          </p:nvPr>
        </p:nvSpPr>
        <p:spPr/>
        <p:txBody>
          <a:bodyPr/>
          <a:lstStyle/>
          <a:p>
            <a:r>
              <a:rPr lang="en-GB" dirty="0"/>
              <a:t>CSS (Cascading Style Sheets)</a:t>
            </a:r>
          </a:p>
        </p:txBody>
      </p:sp>
      <p:sp>
        <p:nvSpPr>
          <p:cNvPr id="3" name="Content Placeholder 2">
            <a:extLst>
              <a:ext uri="{FF2B5EF4-FFF2-40B4-BE49-F238E27FC236}">
                <a16:creationId xmlns:a16="http://schemas.microsoft.com/office/drawing/2014/main" id="{6DC5F88D-1E74-AD80-F529-C3F4E5807776}"/>
              </a:ext>
            </a:extLst>
          </p:cNvPr>
          <p:cNvSpPr>
            <a:spLocks noGrp="1"/>
          </p:cNvSpPr>
          <p:nvPr>
            <p:ph idx="1"/>
          </p:nvPr>
        </p:nvSpPr>
        <p:spPr/>
        <p:txBody>
          <a:bodyPr/>
          <a:lstStyle/>
          <a:p>
            <a:r>
              <a:rPr lang="en-GB" dirty="0"/>
              <a:t>Controls how content looks and is positioned</a:t>
            </a:r>
          </a:p>
          <a:p>
            <a:r>
              <a:rPr lang="en-GB" dirty="0"/>
              <a:t>Handles </a:t>
            </a:r>
            <a:r>
              <a:rPr lang="en-GB" dirty="0" err="1"/>
              <a:t>colors</a:t>
            </a:r>
            <a:r>
              <a:rPr lang="en-GB" dirty="0"/>
              <a:t>, fonts, spacing, layout, and responsive design</a:t>
            </a:r>
          </a:p>
          <a:p>
            <a:r>
              <a:rPr lang="en-GB" dirty="0"/>
              <a:t>Can enhance or hinder accessibility through </a:t>
            </a:r>
            <a:r>
              <a:rPr lang="en-GB" dirty="0" err="1"/>
              <a:t>color</a:t>
            </a:r>
            <a:r>
              <a:rPr lang="en-GB" dirty="0"/>
              <a:t> contrast, font sizes, focus indicators</a:t>
            </a:r>
          </a:p>
          <a:p>
            <a:r>
              <a:rPr lang="en-GB" dirty="0"/>
              <a:t>Like the plasterboard, paint, flooring and general decoration of the house</a:t>
            </a:r>
          </a:p>
          <a:p>
            <a:endParaRPr lang="en-GB" dirty="0"/>
          </a:p>
          <a:p>
            <a:endParaRPr lang="en-GB" dirty="0"/>
          </a:p>
        </p:txBody>
      </p:sp>
      <p:sp>
        <p:nvSpPr>
          <p:cNvPr id="4" name="Footer Placeholder 3">
            <a:extLst>
              <a:ext uri="{FF2B5EF4-FFF2-40B4-BE49-F238E27FC236}">
                <a16:creationId xmlns:a16="http://schemas.microsoft.com/office/drawing/2014/main" id="{4B805DE8-E75F-966E-4FFB-5FC6E5BE6B79}"/>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AA266EEE-E712-7633-50BD-A74E11F7F8F9}"/>
              </a:ext>
            </a:extLst>
          </p:cNvPr>
          <p:cNvSpPr>
            <a:spLocks noGrp="1"/>
          </p:cNvSpPr>
          <p:nvPr>
            <p:ph type="sldNum" sz="quarter" idx="12"/>
          </p:nvPr>
        </p:nvSpPr>
        <p:spPr/>
        <p:txBody>
          <a:bodyPr/>
          <a:lstStyle/>
          <a:p>
            <a:fld id="{9B760F7B-44E8-4480-8E98-A0350AC505B4}" type="slidenum">
              <a:rPr lang="en-GB" smtClean="0"/>
              <a:t>16</a:t>
            </a:fld>
            <a:endParaRPr lang="en-GB"/>
          </a:p>
        </p:txBody>
      </p:sp>
    </p:spTree>
    <p:extLst>
      <p:ext uri="{BB962C8B-B14F-4D97-AF65-F5344CB8AC3E}">
        <p14:creationId xmlns:p14="http://schemas.microsoft.com/office/powerpoint/2010/main" val="27268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BD20-660A-76D4-D2C9-211C16EB2EA0}"/>
              </a:ext>
            </a:extLst>
          </p:cNvPr>
          <p:cNvSpPr>
            <a:spLocks noGrp="1"/>
          </p:cNvSpPr>
          <p:nvPr>
            <p:ph type="title"/>
          </p:nvPr>
        </p:nvSpPr>
        <p:spPr/>
        <p:txBody>
          <a:bodyPr/>
          <a:lstStyle/>
          <a:p>
            <a:r>
              <a:rPr lang="en-GB" dirty="0"/>
              <a:t>JavaScript</a:t>
            </a:r>
          </a:p>
        </p:txBody>
      </p:sp>
      <p:sp>
        <p:nvSpPr>
          <p:cNvPr id="3" name="Content Placeholder 2">
            <a:extLst>
              <a:ext uri="{FF2B5EF4-FFF2-40B4-BE49-F238E27FC236}">
                <a16:creationId xmlns:a16="http://schemas.microsoft.com/office/drawing/2014/main" id="{B2636A7D-0FCA-D3CF-D030-6489AB92B308}"/>
              </a:ext>
            </a:extLst>
          </p:cNvPr>
          <p:cNvSpPr>
            <a:spLocks noGrp="1"/>
          </p:cNvSpPr>
          <p:nvPr>
            <p:ph idx="1"/>
          </p:nvPr>
        </p:nvSpPr>
        <p:spPr/>
        <p:txBody>
          <a:bodyPr/>
          <a:lstStyle/>
          <a:p>
            <a:r>
              <a:rPr lang="en-GB" dirty="0"/>
              <a:t>Interactive layer</a:t>
            </a:r>
          </a:p>
          <a:p>
            <a:r>
              <a:rPr lang="en-GB" dirty="0"/>
              <a:t>Makes web pages dynamic and responsive to user actions</a:t>
            </a:r>
          </a:p>
          <a:p>
            <a:r>
              <a:rPr lang="en-GB" dirty="0"/>
              <a:t>Handles clicks, form submissions, animations, and real-time updates</a:t>
            </a:r>
          </a:p>
          <a:p>
            <a:r>
              <a:rPr lang="en-GB" dirty="0"/>
              <a:t>For accessibility, must work with keyboards, screen readers, and other assistive technologies</a:t>
            </a:r>
          </a:p>
          <a:p>
            <a:r>
              <a:rPr lang="en-GB" dirty="0"/>
              <a:t>Like an electrical system in your house; sometimes even like a smart-home assistant…</a:t>
            </a:r>
          </a:p>
          <a:p>
            <a:pPr lvl="1"/>
            <a:r>
              <a:rPr lang="en-GB" dirty="0"/>
              <a:t>Can be very powerful, but also can be insecure!</a:t>
            </a:r>
          </a:p>
          <a:p>
            <a:endParaRPr lang="en-GB" dirty="0"/>
          </a:p>
          <a:p>
            <a:endParaRPr lang="en-GB" dirty="0"/>
          </a:p>
        </p:txBody>
      </p:sp>
      <p:sp>
        <p:nvSpPr>
          <p:cNvPr id="4" name="Footer Placeholder 3">
            <a:extLst>
              <a:ext uri="{FF2B5EF4-FFF2-40B4-BE49-F238E27FC236}">
                <a16:creationId xmlns:a16="http://schemas.microsoft.com/office/drawing/2014/main" id="{48BC44A8-A9A9-19D2-F9E4-1F412F34BC13}"/>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8DE64242-5359-7833-53B7-BBFF9E54DCE8}"/>
              </a:ext>
            </a:extLst>
          </p:cNvPr>
          <p:cNvSpPr>
            <a:spLocks noGrp="1"/>
          </p:cNvSpPr>
          <p:nvPr>
            <p:ph type="sldNum" sz="quarter" idx="12"/>
          </p:nvPr>
        </p:nvSpPr>
        <p:spPr/>
        <p:txBody>
          <a:bodyPr/>
          <a:lstStyle/>
          <a:p>
            <a:fld id="{9B760F7B-44E8-4480-8E98-A0350AC505B4}" type="slidenum">
              <a:rPr lang="en-GB" smtClean="0"/>
              <a:t>17</a:t>
            </a:fld>
            <a:endParaRPr lang="en-GB"/>
          </a:p>
        </p:txBody>
      </p:sp>
    </p:spTree>
    <p:extLst>
      <p:ext uri="{BB962C8B-B14F-4D97-AF65-F5344CB8AC3E}">
        <p14:creationId xmlns:p14="http://schemas.microsoft.com/office/powerpoint/2010/main" val="215374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09A-530B-7453-3CF1-13D85979ACFD}"/>
              </a:ext>
            </a:extLst>
          </p:cNvPr>
          <p:cNvSpPr>
            <a:spLocks noGrp="1"/>
          </p:cNvSpPr>
          <p:nvPr>
            <p:ph type="title"/>
          </p:nvPr>
        </p:nvSpPr>
        <p:spPr/>
        <p:txBody>
          <a:bodyPr/>
          <a:lstStyle/>
          <a:p>
            <a:r>
              <a:rPr lang="en-GB" dirty="0"/>
              <a:t>Using </a:t>
            </a:r>
            <a:r>
              <a:rPr lang="en-GB" dirty="0" err="1"/>
              <a:t>Rshiny</a:t>
            </a:r>
            <a:r>
              <a:rPr lang="en-GB" dirty="0"/>
              <a:t>, Python etc.</a:t>
            </a:r>
          </a:p>
        </p:txBody>
      </p:sp>
      <p:sp>
        <p:nvSpPr>
          <p:cNvPr id="3" name="Content Placeholder 2">
            <a:extLst>
              <a:ext uri="{FF2B5EF4-FFF2-40B4-BE49-F238E27FC236}">
                <a16:creationId xmlns:a16="http://schemas.microsoft.com/office/drawing/2014/main" id="{DE299A49-FD06-751E-6651-7740ABC01C9F}"/>
              </a:ext>
            </a:extLst>
          </p:cNvPr>
          <p:cNvSpPr>
            <a:spLocks noGrp="1"/>
          </p:cNvSpPr>
          <p:nvPr>
            <p:ph idx="1"/>
          </p:nvPr>
        </p:nvSpPr>
        <p:spPr/>
        <p:txBody>
          <a:bodyPr>
            <a:normAutofit lnSpcReduction="10000"/>
          </a:bodyPr>
          <a:lstStyle/>
          <a:p>
            <a:r>
              <a:rPr lang="en-GB" dirty="0"/>
              <a:t>Generate HTML, CSS, and JavaScript behind the scenes</a:t>
            </a:r>
          </a:p>
          <a:p>
            <a:pPr lvl="1"/>
            <a:r>
              <a:rPr lang="en-GB" dirty="0"/>
              <a:t>Output standard web technologies</a:t>
            </a:r>
          </a:p>
          <a:p>
            <a:r>
              <a:rPr lang="en-GB" dirty="0"/>
              <a:t>Your R or Python code creates the HTML structure, styling, and interactive behaviours</a:t>
            </a:r>
          </a:p>
          <a:p>
            <a:r>
              <a:rPr lang="en-GB" dirty="0"/>
              <a:t>Even though you write in R or Python, users still interact with HTML/CSS/JS in their browsers</a:t>
            </a:r>
          </a:p>
          <a:p>
            <a:r>
              <a:rPr lang="en-GB" dirty="0"/>
              <a:t>The same accessibility principles apply - your R Shiny or Python app must generate accessible HTML output</a:t>
            </a:r>
          </a:p>
          <a:p>
            <a:pPr lvl="1"/>
            <a:r>
              <a:rPr lang="en-GB" dirty="0"/>
              <a:t>They don’t </a:t>
            </a:r>
            <a:r>
              <a:rPr lang="en-GB" i="1" dirty="0"/>
              <a:t>always</a:t>
            </a:r>
            <a:r>
              <a:rPr lang="en-GB" dirty="0"/>
              <a:t> – we need to check!</a:t>
            </a:r>
          </a:p>
          <a:p>
            <a:r>
              <a:rPr lang="en-GB" dirty="0"/>
              <a:t>Sort of like a turn-key or flat-pack house…</a:t>
            </a:r>
          </a:p>
          <a:p>
            <a:endParaRPr lang="en-GB" dirty="0"/>
          </a:p>
        </p:txBody>
      </p:sp>
      <p:sp>
        <p:nvSpPr>
          <p:cNvPr id="4" name="Footer Placeholder 3">
            <a:extLst>
              <a:ext uri="{FF2B5EF4-FFF2-40B4-BE49-F238E27FC236}">
                <a16:creationId xmlns:a16="http://schemas.microsoft.com/office/drawing/2014/main" id="{20B5687B-1C75-5E20-C71A-9DA11A502E95}"/>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108F1678-D3FC-92BD-9A17-0334D0479F20}"/>
              </a:ext>
            </a:extLst>
          </p:cNvPr>
          <p:cNvSpPr>
            <a:spLocks noGrp="1"/>
          </p:cNvSpPr>
          <p:nvPr>
            <p:ph type="sldNum" sz="quarter" idx="12"/>
          </p:nvPr>
        </p:nvSpPr>
        <p:spPr/>
        <p:txBody>
          <a:bodyPr/>
          <a:lstStyle/>
          <a:p>
            <a:fld id="{9B760F7B-44E8-4480-8E98-A0350AC505B4}" type="slidenum">
              <a:rPr lang="en-GB" smtClean="0"/>
              <a:t>18</a:t>
            </a:fld>
            <a:endParaRPr lang="en-GB"/>
          </a:p>
        </p:txBody>
      </p:sp>
    </p:spTree>
    <p:extLst>
      <p:ext uri="{BB962C8B-B14F-4D97-AF65-F5344CB8AC3E}">
        <p14:creationId xmlns:p14="http://schemas.microsoft.com/office/powerpoint/2010/main" val="48440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9703-0E9B-40FC-E3C0-FEF00580E3B5}"/>
              </a:ext>
            </a:extLst>
          </p:cNvPr>
          <p:cNvSpPr>
            <a:spLocks noGrp="1"/>
          </p:cNvSpPr>
          <p:nvPr>
            <p:ph type="title"/>
          </p:nvPr>
        </p:nvSpPr>
        <p:spPr/>
        <p:txBody>
          <a:bodyPr/>
          <a:lstStyle/>
          <a:p>
            <a:r>
              <a:rPr lang="en-GB" dirty="0"/>
              <a:t>HTML, CSS, JS - Not the only frameworks</a:t>
            </a:r>
          </a:p>
        </p:txBody>
      </p:sp>
      <p:sp>
        <p:nvSpPr>
          <p:cNvPr id="3" name="Content Placeholder 2">
            <a:extLst>
              <a:ext uri="{FF2B5EF4-FFF2-40B4-BE49-F238E27FC236}">
                <a16:creationId xmlns:a16="http://schemas.microsoft.com/office/drawing/2014/main" id="{B5CB76AB-60DA-E5C5-2CA8-5840131B0256}"/>
              </a:ext>
            </a:extLst>
          </p:cNvPr>
          <p:cNvSpPr>
            <a:spLocks noGrp="1"/>
          </p:cNvSpPr>
          <p:nvPr>
            <p:ph idx="1"/>
          </p:nvPr>
        </p:nvSpPr>
        <p:spPr/>
        <p:txBody>
          <a:bodyPr>
            <a:normAutofit lnSpcReduction="10000"/>
          </a:bodyPr>
          <a:lstStyle/>
          <a:p>
            <a:r>
              <a:rPr lang="en-GB" dirty="0"/>
              <a:t>Many other web frameworks and tools exist (</a:t>
            </a:r>
            <a:r>
              <a:rPr lang="en-GB" dirty="0" err="1"/>
              <a:t>WebAssembly</a:t>
            </a:r>
            <a:r>
              <a:rPr lang="en-GB" dirty="0"/>
              <a:t>, WebGL, SVG, etc.)</a:t>
            </a:r>
          </a:p>
          <a:p>
            <a:r>
              <a:rPr lang="en-GB" dirty="0"/>
              <a:t>But! Almost all web applications ultimately rely on these three core technologies</a:t>
            </a:r>
          </a:p>
          <a:p>
            <a:r>
              <a:rPr lang="en-GB" dirty="0"/>
              <a:t>Accessibility best practices apply regardless of the specific technology</a:t>
            </a:r>
          </a:p>
          <a:p>
            <a:r>
              <a:rPr lang="en-GB" dirty="0"/>
              <a:t>What you learn about accessible HTML will help with any framework you use later</a:t>
            </a:r>
          </a:p>
          <a:p>
            <a:pPr marL="0" indent="0">
              <a:buNone/>
            </a:pPr>
            <a:r>
              <a:rPr lang="en-GB" b="1" dirty="0"/>
              <a:t>Good accessibility starts with understanding the fundamentals, not mastering every possible technology!</a:t>
            </a:r>
          </a:p>
          <a:p>
            <a:endParaRPr lang="en-GB" dirty="0"/>
          </a:p>
        </p:txBody>
      </p:sp>
      <p:sp>
        <p:nvSpPr>
          <p:cNvPr id="4" name="Footer Placeholder 3">
            <a:extLst>
              <a:ext uri="{FF2B5EF4-FFF2-40B4-BE49-F238E27FC236}">
                <a16:creationId xmlns:a16="http://schemas.microsoft.com/office/drawing/2014/main" id="{4C86BF09-9460-BBD9-934B-F9FE25273ABE}"/>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F496111E-2B3C-3F8C-F286-387DFD94E662}"/>
              </a:ext>
            </a:extLst>
          </p:cNvPr>
          <p:cNvSpPr>
            <a:spLocks noGrp="1"/>
          </p:cNvSpPr>
          <p:nvPr>
            <p:ph type="sldNum" sz="quarter" idx="12"/>
          </p:nvPr>
        </p:nvSpPr>
        <p:spPr/>
        <p:txBody>
          <a:bodyPr/>
          <a:lstStyle/>
          <a:p>
            <a:fld id="{9B760F7B-44E8-4480-8E98-A0350AC505B4}" type="slidenum">
              <a:rPr lang="en-GB" smtClean="0"/>
              <a:t>19</a:t>
            </a:fld>
            <a:endParaRPr lang="en-GB"/>
          </a:p>
        </p:txBody>
      </p:sp>
    </p:spTree>
    <p:extLst>
      <p:ext uri="{BB962C8B-B14F-4D97-AF65-F5344CB8AC3E}">
        <p14:creationId xmlns:p14="http://schemas.microsoft.com/office/powerpoint/2010/main" val="425131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D1F5-5339-C2CB-F545-01DEB1C89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83C20-A4F0-90CF-EB79-4576945D6795}"/>
              </a:ext>
            </a:extLst>
          </p:cNvPr>
          <p:cNvSpPr>
            <a:spLocks noGrp="1"/>
          </p:cNvSpPr>
          <p:nvPr>
            <p:ph type="title"/>
          </p:nvPr>
        </p:nvSpPr>
        <p:spPr/>
        <p:txBody>
          <a:bodyPr/>
          <a:lstStyle/>
          <a:p>
            <a:r>
              <a:rPr lang="en-GB"/>
              <a:t>What will this session cover?</a:t>
            </a:r>
          </a:p>
        </p:txBody>
      </p:sp>
      <p:sp>
        <p:nvSpPr>
          <p:cNvPr id="5" name="Text Placeholder 4">
            <a:extLst>
              <a:ext uri="{FF2B5EF4-FFF2-40B4-BE49-F238E27FC236}">
                <a16:creationId xmlns:a16="http://schemas.microsoft.com/office/drawing/2014/main" id="{7C3E71A9-A1DA-9A41-134D-7DFD2DD66C97}"/>
              </a:ext>
            </a:extLst>
          </p:cNvPr>
          <p:cNvSpPr>
            <a:spLocks noGrp="1"/>
          </p:cNvSpPr>
          <p:nvPr>
            <p:ph type="body" idx="1"/>
          </p:nvPr>
        </p:nvSpPr>
        <p:spPr/>
        <p:txBody>
          <a:bodyPr/>
          <a:lstStyle/>
          <a:p>
            <a:endParaRPr lang="en-GB"/>
          </a:p>
        </p:txBody>
      </p:sp>
      <p:sp>
        <p:nvSpPr>
          <p:cNvPr id="6" name="Footer Placeholder 5">
            <a:extLst>
              <a:ext uri="{FF2B5EF4-FFF2-40B4-BE49-F238E27FC236}">
                <a16:creationId xmlns:a16="http://schemas.microsoft.com/office/drawing/2014/main" id="{BB37D29A-273D-AC9E-3AB8-39EEEB90923D}"/>
              </a:ext>
            </a:extLst>
          </p:cNvPr>
          <p:cNvSpPr>
            <a:spLocks noGrp="1"/>
          </p:cNvSpPr>
          <p:nvPr>
            <p:ph type="ftr" sz="quarter" idx="11"/>
          </p:nvPr>
        </p:nvSpPr>
        <p:spPr/>
        <p:txBody>
          <a:bodyPr/>
          <a:lstStyle/>
          <a:p>
            <a:r>
              <a:rPr lang="en-GB"/>
              <a:t>Web Accessibility 101</a:t>
            </a:r>
          </a:p>
        </p:txBody>
      </p:sp>
      <p:sp>
        <p:nvSpPr>
          <p:cNvPr id="7" name="Slide Number Placeholder 6">
            <a:extLst>
              <a:ext uri="{FF2B5EF4-FFF2-40B4-BE49-F238E27FC236}">
                <a16:creationId xmlns:a16="http://schemas.microsoft.com/office/drawing/2014/main" id="{D344BBAD-6F6B-55DB-5208-1F70914F76B0}"/>
              </a:ext>
            </a:extLst>
          </p:cNvPr>
          <p:cNvSpPr>
            <a:spLocks noGrp="1"/>
          </p:cNvSpPr>
          <p:nvPr>
            <p:ph type="sldNum" sz="quarter" idx="12"/>
          </p:nvPr>
        </p:nvSpPr>
        <p:spPr/>
        <p:txBody>
          <a:bodyPr/>
          <a:lstStyle/>
          <a:p>
            <a:fld id="{9B760F7B-44E8-4480-8E98-A0350AC505B4}" type="slidenum">
              <a:rPr lang="en-GB" smtClean="0"/>
              <a:t>2</a:t>
            </a:fld>
            <a:endParaRPr lang="en-GB"/>
          </a:p>
        </p:txBody>
      </p:sp>
    </p:spTree>
    <p:extLst>
      <p:ext uri="{BB962C8B-B14F-4D97-AF65-F5344CB8AC3E}">
        <p14:creationId xmlns:p14="http://schemas.microsoft.com/office/powerpoint/2010/main" val="710749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31F1-44CC-81C3-4314-B082EBEE5140}"/>
              </a:ext>
            </a:extLst>
          </p:cNvPr>
          <p:cNvSpPr>
            <a:spLocks noGrp="1"/>
          </p:cNvSpPr>
          <p:nvPr>
            <p:ph type="title"/>
          </p:nvPr>
        </p:nvSpPr>
        <p:spPr/>
        <p:txBody>
          <a:bodyPr>
            <a:normAutofit/>
          </a:bodyPr>
          <a:lstStyle/>
          <a:p>
            <a:r>
              <a:rPr lang="en-GB" sz="4000" dirty="0"/>
              <a:t>Some reading if you haven’t used HTML and CSS</a:t>
            </a:r>
          </a:p>
        </p:txBody>
      </p:sp>
      <p:sp>
        <p:nvSpPr>
          <p:cNvPr id="3" name="Content Placeholder 2">
            <a:extLst>
              <a:ext uri="{FF2B5EF4-FFF2-40B4-BE49-F238E27FC236}">
                <a16:creationId xmlns:a16="http://schemas.microsoft.com/office/drawing/2014/main" id="{10000E23-0401-D0A3-73E0-5693BE43E7EB}"/>
              </a:ext>
            </a:extLst>
          </p:cNvPr>
          <p:cNvSpPr>
            <a:spLocks noGrp="1"/>
          </p:cNvSpPr>
          <p:nvPr>
            <p:ph idx="1"/>
          </p:nvPr>
        </p:nvSpPr>
        <p:spPr/>
        <p:txBody>
          <a:bodyPr/>
          <a:lstStyle/>
          <a:p>
            <a:r>
              <a:rPr lang="en-GB" dirty="0">
                <a:hlinkClick r:id="rId2"/>
              </a:rPr>
              <a:t>HTML, CSS and JS for </a:t>
            </a:r>
            <a:r>
              <a:rPr lang="en-GB" dirty="0" err="1">
                <a:hlinkClick r:id="rId2"/>
              </a:rPr>
              <a:t>Rshiny</a:t>
            </a:r>
            <a:endParaRPr lang="en-GB" dirty="0"/>
          </a:p>
          <a:p>
            <a:r>
              <a:rPr lang="en-GB" dirty="0">
                <a:hlinkClick r:id="rId3"/>
              </a:rPr>
              <a:t>HTML and CSS for Python Developers</a:t>
            </a:r>
            <a:endParaRPr lang="en-GB" dirty="0"/>
          </a:p>
          <a:p>
            <a:r>
              <a:rPr lang="en-GB" dirty="0">
                <a:hlinkClick r:id="rId4"/>
              </a:rPr>
              <a:t>CSS and JavaScript accessibility best practices</a:t>
            </a:r>
            <a:endParaRPr lang="en-GB" dirty="0"/>
          </a:p>
          <a:p>
            <a:r>
              <a:rPr lang="en-GB" dirty="0">
                <a:hlinkClick r:id="rId5"/>
              </a:rPr>
              <a:t>HTML Accessibility: Programming with an Inclusive Perspective</a:t>
            </a:r>
            <a:endParaRPr lang="en-GB" dirty="0"/>
          </a:p>
          <a:p>
            <a:endParaRPr lang="en-GB" dirty="0"/>
          </a:p>
        </p:txBody>
      </p:sp>
      <p:sp>
        <p:nvSpPr>
          <p:cNvPr id="4" name="Footer Placeholder 3">
            <a:extLst>
              <a:ext uri="{FF2B5EF4-FFF2-40B4-BE49-F238E27FC236}">
                <a16:creationId xmlns:a16="http://schemas.microsoft.com/office/drawing/2014/main" id="{5DD63C0F-AF5A-F45C-69E4-58197AFF991E}"/>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DAF0BC9B-307D-A7D4-B871-340845F18F31}"/>
              </a:ext>
            </a:extLst>
          </p:cNvPr>
          <p:cNvSpPr>
            <a:spLocks noGrp="1"/>
          </p:cNvSpPr>
          <p:nvPr>
            <p:ph type="sldNum" sz="quarter" idx="12"/>
          </p:nvPr>
        </p:nvSpPr>
        <p:spPr/>
        <p:txBody>
          <a:bodyPr/>
          <a:lstStyle/>
          <a:p>
            <a:fld id="{9B760F7B-44E8-4480-8E98-A0350AC505B4}" type="slidenum">
              <a:rPr lang="en-GB" smtClean="0"/>
              <a:t>20</a:t>
            </a:fld>
            <a:endParaRPr lang="en-GB"/>
          </a:p>
        </p:txBody>
      </p:sp>
    </p:spTree>
    <p:extLst>
      <p:ext uri="{BB962C8B-B14F-4D97-AF65-F5344CB8AC3E}">
        <p14:creationId xmlns:p14="http://schemas.microsoft.com/office/powerpoint/2010/main" val="165703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2E87-15C4-63B5-B54F-5B9068C08F14}"/>
              </a:ext>
            </a:extLst>
          </p:cNvPr>
          <p:cNvSpPr>
            <a:spLocks noGrp="1"/>
          </p:cNvSpPr>
          <p:nvPr>
            <p:ph type="title"/>
          </p:nvPr>
        </p:nvSpPr>
        <p:spPr/>
        <p:txBody>
          <a:bodyPr/>
          <a:lstStyle/>
          <a:p>
            <a:r>
              <a:rPr lang="en-GB"/>
              <a:t>What is web accessibility?</a:t>
            </a:r>
          </a:p>
        </p:txBody>
      </p:sp>
      <p:sp>
        <p:nvSpPr>
          <p:cNvPr id="3" name="Text Placeholder 2">
            <a:extLst>
              <a:ext uri="{FF2B5EF4-FFF2-40B4-BE49-F238E27FC236}">
                <a16:creationId xmlns:a16="http://schemas.microsoft.com/office/drawing/2014/main" id="{CF5A8971-187B-C747-D1CF-3DEB60E2C9D8}"/>
              </a:ext>
            </a:extLst>
          </p:cNvPr>
          <p:cNvSpPr>
            <a:spLocks noGrp="1"/>
          </p:cNvSpPr>
          <p:nvPr>
            <p:ph type="body" idx="1"/>
          </p:nvPr>
        </p:nvSpPr>
        <p:spPr/>
        <p:txBody>
          <a:bodyPr/>
          <a:lstStyle/>
          <a:p>
            <a:r>
              <a:rPr lang="en-GB"/>
              <a:t>How does web accessibility differ from other uses of the term “accessibility”?</a:t>
            </a:r>
          </a:p>
        </p:txBody>
      </p:sp>
      <p:sp>
        <p:nvSpPr>
          <p:cNvPr id="4" name="Footer Placeholder 3">
            <a:extLst>
              <a:ext uri="{FF2B5EF4-FFF2-40B4-BE49-F238E27FC236}">
                <a16:creationId xmlns:a16="http://schemas.microsoft.com/office/drawing/2014/main" id="{BAADE8FF-D7FD-5EC8-2468-F566E33DD963}"/>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05D7754D-8C96-51B8-B77E-D55204615817}"/>
              </a:ext>
            </a:extLst>
          </p:cNvPr>
          <p:cNvSpPr>
            <a:spLocks noGrp="1"/>
          </p:cNvSpPr>
          <p:nvPr>
            <p:ph type="sldNum" sz="quarter" idx="12"/>
          </p:nvPr>
        </p:nvSpPr>
        <p:spPr/>
        <p:txBody>
          <a:bodyPr/>
          <a:lstStyle/>
          <a:p>
            <a:fld id="{9B760F7B-44E8-4480-8E98-A0350AC505B4}" type="slidenum">
              <a:rPr lang="en-GB" smtClean="0"/>
              <a:t>21</a:t>
            </a:fld>
            <a:endParaRPr lang="en-GB"/>
          </a:p>
        </p:txBody>
      </p:sp>
    </p:spTree>
    <p:extLst>
      <p:ext uri="{BB962C8B-B14F-4D97-AF65-F5344CB8AC3E}">
        <p14:creationId xmlns:p14="http://schemas.microsoft.com/office/powerpoint/2010/main" val="167257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6FB6E-06DF-EDB4-1358-A622936CE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19EAA-7FFF-D95F-398D-2021A6FC49D0}"/>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12B49A15-6842-CB2D-FC4E-BB2C153E06EC}"/>
              </a:ext>
              <a:ext uri="{C183D7F6-B498-43B3-948B-1728B52AA6E4}">
                <adec:decorative xmlns:adec="http://schemas.microsoft.com/office/drawing/2017/decorative" val="1"/>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EF62AA04-6F84-A13E-126A-86F205BC5359}"/>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F9F054F4-A964-B21B-9E9B-A69A5E0AC213}"/>
              </a:ext>
              <a:ext uri="{C183D7F6-B498-43B3-948B-1728B52AA6E4}">
                <adec:decorative xmlns:adec="http://schemas.microsoft.com/office/drawing/2017/decorative" val="1"/>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BA15CADD-E3E8-5F8C-036C-30915EA0F22F}"/>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D677D15B-65B4-AB7C-37D4-13AE7D422CB6}"/>
              </a:ext>
            </a:extLst>
          </p:cNvPr>
          <p:cNvSpPr>
            <a:spLocks noGrp="1"/>
          </p:cNvSpPr>
          <p:nvPr>
            <p:ph type="sldNum" sz="quarter" idx="12"/>
          </p:nvPr>
        </p:nvSpPr>
        <p:spPr/>
        <p:txBody>
          <a:bodyPr/>
          <a:lstStyle/>
          <a:p>
            <a:fld id="{9D4AD3D6-B89C-4D82-B254-B84B3D342745}" type="slidenum">
              <a:rPr lang="en-FI" smtClean="0"/>
              <a:t>22</a:t>
            </a:fld>
            <a:endParaRPr lang="en-FI"/>
          </a:p>
        </p:txBody>
      </p:sp>
      <p:sp>
        <p:nvSpPr>
          <p:cNvPr id="2078" name="Rectangle 2077">
            <a:extLst>
              <a:ext uri="{FF2B5EF4-FFF2-40B4-BE49-F238E27FC236}">
                <a16:creationId xmlns:a16="http://schemas.microsoft.com/office/drawing/2014/main" id="{AF22BC48-B7E0-73DD-0BAE-D3E43094916A}"/>
              </a:ext>
              <a:ext uri="{C183D7F6-B498-43B3-948B-1728B52AA6E4}">
                <adec:decorative xmlns:adec="http://schemas.microsoft.com/office/drawing/2017/decorative" val="1"/>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30B350AE-E2D0-0CFA-20CD-7A66024D9934}"/>
              </a:ext>
              <a:ext uri="{C183D7F6-B498-43B3-948B-1728B52AA6E4}">
                <adec:decorative xmlns:adec="http://schemas.microsoft.com/office/drawing/2017/decorative" val="1"/>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058A2D1E-0832-9012-BBEB-6EF88D25D22F}"/>
              </a:ext>
              <a:ext uri="{C183D7F6-B498-43B3-948B-1728B52AA6E4}">
                <adec:decorative xmlns:adec="http://schemas.microsoft.com/office/drawing/2017/decorative" val="1"/>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7853293B-E206-E150-C307-F569E9ED2856}"/>
              </a:ext>
              <a:ext uri="{C183D7F6-B498-43B3-948B-1728B52AA6E4}">
                <adec:decorative xmlns:adec="http://schemas.microsoft.com/office/drawing/2017/decorative" val="1"/>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CF486D0B-D322-BCF9-1959-5380AA25CDBA}"/>
              </a:ext>
              <a:ext uri="{C183D7F6-B498-43B3-948B-1728B52AA6E4}">
                <adec:decorative xmlns:adec="http://schemas.microsoft.com/office/drawing/2017/decorative" val="1"/>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D8C9B5AF-09C4-68D9-1F4B-8C5B8BAE58E4}"/>
              </a:ext>
              <a:ext uri="{C183D7F6-B498-43B3-948B-1728B52AA6E4}">
                <adec:decorative xmlns:adec="http://schemas.microsoft.com/office/drawing/2017/decorative" val="1"/>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ED6994AF-A5E9-757E-F3AD-E21732378DE5}"/>
              </a:ext>
              <a:ext uri="{C183D7F6-B498-43B3-948B-1728B52AA6E4}">
                <adec:decorative xmlns:adec="http://schemas.microsoft.com/office/drawing/2017/decorative" val="1"/>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8A00C34D-3023-FBFC-61D2-1FDCC4352B9B}"/>
              </a:ext>
              <a:ext uri="{C183D7F6-B498-43B3-948B-1728B52AA6E4}">
                <adec:decorative xmlns:adec="http://schemas.microsoft.com/office/drawing/2017/decorative" val="1"/>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72B76129-3367-15E5-09C0-21DD7D32120D}"/>
              </a:ext>
              <a:ext uri="{C183D7F6-B498-43B3-948B-1728B52AA6E4}">
                <adec:decorative xmlns:adec="http://schemas.microsoft.com/office/drawing/2017/decorative" val="1"/>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656CEDDF-59C5-2937-BFA2-D5F04F6AE0EC}"/>
              </a:ext>
              <a:ext uri="{C183D7F6-B498-43B3-948B-1728B52AA6E4}">
                <adec:decorative xmlns:adec="http://schemas.microsoft.com/office/drawing/2017/decorative" val="1"/>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9CF735FD-9DF3-03FD-672C-DAEBDCE7056C}"/>
              </a:ext>
              <a:ext uri="{C183D7F6-B498-43B3-948B-1728B52AA6E4}">
                <adec:decorative xmlns:adec="http://schemas.microsoft.com/office/drawing/2017/decorative" val="1"/>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825D9CB7-056F-A754-20D6-2806E5264F9F}"/>
              </a:ext>
              <a:ext uri="{C183D7F6-B498-43B3-948B-1728B52AA6E4}">
                <adec:decorative xmlns:adec="http://schemas.microsoft.com/office/drawing/2017/decorative" val="1"/>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D6C82CDD-5DE6-FB4D-00D9-DADAEE7BA89D}"/>
              </a:ext>
              <a:ext uri="{C183D7F6-B498-43B3-948B-1728B52AA6E4}">
                <adec:decorative xmlns:adec="http://schemas.microsoft.com/office/drawing/2017/decorative" val="1"/>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6009B475-4EA5-A01B-71AA-AB3D00B28709}"/>
              </a:ext>
              <a:ext uri="{C183D7F6-B498-43B3-948B-1728B52AA6E4}">
                <adec:decorative xmlns:adec="http://schemas.microsoft.com/office/drawing/2017/decorative" val="1"/>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421259E0-12B5-39C1-6E3A-5A8B8ED7979B}"/>
              </a:ext>
              <a:ext uri="{C183D7F6-B498-43B3-948B-1728B52AA6E4}">
                <adec:decorative xmlns:adec="http://schemas.microsoft.com/office/drawing/2017/decorative" val="1"/>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CC762BEF-4788-049E-008F-5397E989637B}"/>
              </a:ext>
              <a:ext uri="{C183D7F6-B498-43B3-948B-1728B52AA6E4}">
                <adec:decorative xmlns:adec="http://schemas.microsoft.com/office/drawing/2017/decorative" val="1"/>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2CA2191F-1093-7537-0D70-F94DDA552E7B}"/>
              </a:ext>
              <a:ext uri="{C183D7F6-B498-43B3-948B-1728B52AA6E4}">
                <adec:decorative xmlns:adec="http://schemas.microsoft.com/office/drawing/2017/decorative" val="1"/>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EB673D3A-0F2E-50A4-361B-A85A475FBDC4}"/>
              </a:ext>
              <a:ext uri="{C183D7F6-B498-43B3-948B-1728B52AA6E4}">
                <adec:decorative xmlns:adec="http://schemas.microsoft.com/office/drawing/2017/decorative" val="1"/>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56540BC0-59AB-FF4D-C991-B772B4731B3E}"/>
              </a:ext>
              <a:ext uri="{C183D7F6-B498-43B3-948B-1728B52AA6E4}">
                <adec:decorative xmlns:adec="http://schemas.microsoft.com/office/drawing/2017/decorative" val="1"/>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B8411F1D-6678-181B-AEFC-286E08D80677}"/>
              </a:ext>
              <a:ext uri="{C183D7F6-B498-43B3-948B-1728B52AA6E4}">
                <adec:decorative xmlns:adec="http://schemas.microsoft.com/office/drawing/2017/decorative" val="1"/>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B7E2DC7B-9B65-F98E-BA87-2A1B385EFEF8}"/>
              </a:ext>
              <a:ext uri="{C183D7F6-B498-43B3-948B-1728B52AA6E4}">
                <adec:decorative xmlns:adec="http://schemas.microsoft.com/office/drawing/2017/decorative" val="1"/>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CA77E6EB-38E2-AD7B-6176-58771949BB04}"/>
              </a:ext>
              <a:ext uri="{C183D7F6-B498-43B3-948B-1728B52AA6E4}">
                <adec:decorative xmlns:adec="http://schemas.microsoft.com/office/drawing/2017/decorative" val="1"/>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3BA223AA-4CB0-C507-9317-836A7F930DEA}"/>
              </a:ext>
              <a:ext uri="{C183D7F6-B498-43B3-948B-1728B52AA6E4}">
                <adec:decorative xmlns:adec="http://schemas.microsoft.com/office/drawing/2017/decorative" val="1"/>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35F243D9-43D6-B199-CA80-826D72FCB47B}"/>
              </a:ext>
              <a:ext uri="{C183D7F6-B498-43B3-948B-1728B52AA6E4}">
                <adec:decorative xmlns:adec="http://schemas.microsoft.com/office/drawing/2017/decorative" val="1"/>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30C65B68-8467-4CFD-7EA6-C6E7A8C052DB}"/>
              </a:ext>
              <a:ext uri="{C183D7F6-B498-43B3-948B-1728B52AA6E4}">
                <adec:decorative xmlns:adec="http://schemas.microsoft.com/office/drawing/2017/decorative" val="1"/>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65B275FB-1559-DDBB-AAC5-804D4D343BC4}"/>
              </a:ext>
              <a:ext uri="{C183D7F6-B498-43B3-948B-1728B52AA6E4}">
                <adec:decorative xmlns:adec="http://schemas.microsoft.com/office/drawing/2017/decorative" val="1"/>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01F07931-D544-0E24-80A2-6AB1BBFA10D2}"/>
              </a:ext>
              <a:ext uri="{C183D7F6-B498-43B3-948B-1728B52AA6E4}">
                <adec:decorative xmlns:adec="http://schemas.microsoft.com/office/drawing/2017/decorative" val="1"/>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D19AFA85-EA3F-615B-F047-62399459D23D}"/>
              </a:ext>
              <a:ext uri="{C183D7F6-B498-43B3-948B-1728B52AA6E4}">
                <adec:decorative xmlns:adec="http://schemas.microsoft.com/office/drawing/2017/decorative" val="1"/>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094AEDA3-C5E0-47D4-F0D8-2AA3BB57ED35}"/>
              </a:ext>
              <a:ext uri="{C183D7F6-B498-43B3-948B-1728B52AA6E4}">
                <adec:decorative xmlns:adec="http://schemas.microsoft.com/office/drawing/2017/decorative" val="1"/>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30F068F9-1468-9420-6512-8BF4E99453E8}"/>
              </a:ext>
              <a:ext uri="{C183D7F6-B498-43B3-948B-1728B52AA6E4}">
                <adec:decorative xmlns:adec="http://schemas.microsoft.com/office/drawing/2017/decorative" val="1"/>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CA8D5E2A-F71F-5156-31CC-500E68834128}"/>
              </a:ext>
              <a:ext uri="{C183D7F6-B498-43B3-948B-1728B52AA6E4}">
                <adec:decorative xmlns:adec="http://schemas.microsoft.com/office/drawing/2017/decorative" val="1"/>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FCC44CE8-FFC2-F572-46A4-5D25FF54A601}"/>
              </a:ext>
              <a:ext uri="{C183D7F6-B498-43B3-948B-1728B52AA6E4}">
                <adec:decorative xmlns:adec="http://schemas.microsoft.com/office/drawing/2017/decorative" val="1"/>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D7773218-1FB5-D401-0F31-244BDD47ACF2}"/>
              </a:ext>
              <a:ext uri="{C183D7F6-B498-43B3-948B-1728B52AA6E4}">
                <adec:decorative xmlns:adec="http://schemas.microsoft.com/office/drawing/2017/decorative" val="1"/>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D4B22702-9799-4955-C2AE-5E0E474A337B}"/>
              </a:ext>
              <a:ext uri="{C183D7F6-B498-43B3-948B-1728B52AA6E4}">
                <adec:decorative xmlns:adec="http://schemas.microsoft.com/office/drawing/2017/decorative" val="1"/>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6B710D62-B340-025E-5174-BD9D1C57E057}"/>
              </a:ext>
              <a:ext uri="{C183D7F6-B498-43B3-948B-1728B52AA6E4}">
                <adec:decorative xmlns:adec="http://schemas.microsoft.com/office/drawing/2017/decorative" val="1"/>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2F1B3CE4-1F67-FE3D-9342-6463979ABDC3}"/>
              </a:ext>
              <a:ext uri="{C183D7F6-B498-43B3-948B-1728B52AA6E4}">
                <adec:decorative xmlns:adec="http://schemas.microsoft.com/office/drawing/2017/decorative" val="1"/>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211B190C-ED57-2F46-6DBE-316B2576546B}"/>
              </a:ext>
              <a:ext uri="{C183D7F6-B498-43B3-948B-1728B52AA6E4}">
                <adec:decorative xmlns:adec="http://schemas.microsoft.com/office/drawing/2017/decorative" val="1"/>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C687C2C5-F501-2D1A-E802-5929D9D8A926}"/>
              </a:ext>
              <a:ext uri="{C183D7F6-B498-43B3-948B-1728B52AA6E4}">
                <adec:decorative xmlns:adec="http://schemas.microsoft.com/office/drawing/2017/decorative" val="1"/>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ACCC600E-83F1-4F5E-D6EF-9AB2C11A9FA6}"/>
              </a:ext>
              <a:ext uri="{C183D7F6-B498-43B3-948B-1728B52AA6E4}">
                <adec:decorative xmlns:adec="http://schemas.microsoft.com/office/drawing/2017/decorative" val="1"/>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CCFBAF3D-0406-E829-36E8-CAD9370C34D7}"/>
              </a:ext>
              <a:ext uri="{C183D7F6-B498-43B3-948B-1728B52AA6E4}">
                <adec:decorative xmlns:adec="http://schemas.microsoft.com/office/drawing/2017/decorative" val="1"/>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AA3BE0FE-2344-ECEE-8EF6-05233C86A8B4}"/>
              </a:ext>
              <a:ext uri="{C183D7F6-B498-43B3-948B-1728B52AA6E4}">
                <adec:decorative xmlns:adec="http://schemas.microsoft.com/office/drawing/2017/decorative" val="1"/>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40C4C29E-6F51-4CCD-8A11-EF6A563D26E9}"/>
              </a:ext>
              <a:ext uri="{C183D7F6-B498-43B3-948B-1728B52AA6E4}">
                <adec:decorative xmlns:adec="http://schemas.microsoft.com/office/drawing/2017/decorative" val="1"/>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C608A6F1-6DDC-DC50-95A5-607746848DFB}"/>
              </a:ext>
              <a:ext uri="{C183D7F6-B498-43B3-948B-1728B52AA6E4}">
                <adec:decorative xmlns:adec="http://schemas.microsoft.com/office/drawing/2017/decorative" val="1"/>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679A7A37-7A22-A8ED-6F11-05D96C29C47E}"/>
              </a:ext>
              <a:ext uri="{C183D7F6-B498-43B3-948B-1728B52AA6E4}">
                <adec:decorative xmlns:adec="http://schemas.microsoft.com/office/drawing/2017/decorative" val="1"/>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2BADFDE9-012D-77B0-89D7-80D7B84120A1}"/>
              </a:ext>
              <a:ext uri="{C183D7F6-B498-43B3-948B-1728B52AA6E4}">
                <adec:decorative xmlns:adec="http://schemas.microsoft.com/office/drawing/2017/decorative" val="1"/>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BF600FC5-0CB3-C359-0548-C19EF22327EA}"/>
              </a:ext>
              <a:ext uri="{C183D7F6-B498-43B3-948B-1728B52AA6E4}">
                <adec:decorative xmlns:adec="http://schemas.microsoft.com/office/drawing/2017/decorative" val="1"/>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0B78FFA7-3D9B-ABA7-0A88-9776E26A6664}"/>
              </a:ext>
              <a:ext uri="{C183D7F6-B498-43B3-948B-1728B52AA6E4}">
                <adec:decorative xmlns:adec="http://schemas.microsoft.com/office/drawing/2017/decorative" val="1"/>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FBFF477A-59A9-9FD9-B100-5A9E253A978D}"/>
              </a:ext>
              <a:ext uri="{C183D7F6-B498-43B3-948B-1728B52AA6E4}">
                <adec:decorative xmlns:adec="http://schemas.microsoft.com/office/drawing/2017/decorative" val="1"/>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0F17BB25-26D8-DD6B-14D7-D78E0CCB000B}"/>
              </a:ext>
              <a:ext uri="{C183D7F6-B498-43B3-948B-1728B52AA6E4}">
                <adec:decorative xmlns:adec="http://schemas.microsoft.com/office/drawing/2017/decorative" val="1"/>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B2819709-CE29-C41A-B16E-C58EC0E36E53}"/>
              </a:ext>
              <a:ext uri="{C183D7F6-B498-43B3-948B-1728B52AA6E4}">
                <adec:decorative xmlns:adec="http://schemas.microsoft.com/office/drawing/2017/decorative" val="1"/>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F89CA4DC-01E9-DCBB-4841-7F45063F5145}"/>
              </a:ext>
              <a:ext uri="{C183D7F6-B498-43B3-948B-1728B52AA6E4}">
                <adec:decorative xmlns:adec="http://schemas.microsoft.com/office/drawing/2017/decorative" val="1"/>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AE1CCC1D-61E9-D671-EC96-B1E1E39663CD}"/>
              </a:ext>
              <a:ext uri="{C183D7F6-B498-43B3-948B-1728B52AA6E4}">
                <adec:decorative xmlns:adec="http://schemas.microsoft.com/office/drawing/2017/decorative" val="1"/>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24B93136-1202-AF70-B38F-34F1D6E08B10}"/>
              </a:ext>
              <a:ext uri="{C183D7F6-B498-43B3-948B-1728B52AA6E4}">
                <adec:decorative xmlns:adec="http://schemas.microsoft.com/office/drawing/2017/decorative" val="1"/>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7AF42E19-345A-EBB4-906B-B39E6AFDC0A5}"/>
              </a:ext>
              <a:ext uri="{C183D7F6-B498-43B3-948B-1728B52AA6E4}">
                <adec:decorative xmlns:adec="http://schemas.microsoft.com/office/drawing/2017/decorative" val="1"/>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59296EB1-7E0D-12FB-4444-1EEAAF3C290F}"/>
              </a:ext>
              <a:ext uri="{C183D7F6-B498-43B3-948B-1728B52AA6E4}">
                <adec:decorative xmlns:adec="http://schemas.microsoft.com/office/drawing/2017/decorative" val="1"/>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1BE63E8A-E6D4-AF97-B22C-8333A1A11CB8}"/>
              </a:ext>
              <a:ext uri="{C183D7F6-B498-43B3-948B-1728B52AA6E4}">
                <adec:decorative xmlns:adec="http://schemas.microsoft.com/office/drawing/2017/decorative" val="1"/>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46D01539-FAE4-7339-E622-15995FBB1B49}"/>
              </a:ext>
              <a:ext uri="{C183D7F6-B498-43B3-948B-1728B52AA6E4}">
                <adec:decorative xmlns:adec="http://schemas.microsoft.com/office/drawing/2017/decorative" val="1"/>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3DCFC03A-0C7E-9428-1178-76F275522D7C}"/>
              </a:ext>
              <a:ext uri="{C183D7F6-B498-43B3-948B-1728B52AA6E4}">
                <adec:decorative xmlns:adec="http://schemas.microsoft.com/office/drawing/2017/decorative" val="1"/>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B1A696D3-4175-D057-52C4-7727EBCBA603}"/>
              </a:ext>
              <a:ext uri="{C183D7F6-B498-43B3-948B-1728B52AA6E4}">
                <adec:decorative xmlns:adec="http://schemas.microsoft.com/office/drawing/2017/decorative" val="1"/>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EE302FB0-6A3C-878A-68BC-94EF47C8CB25}"/>
              </a:ext>
              <a:ext uri="{C183D7F6-B498-43B3-948B-1728B52AA6E4}">
                <adec:decorative xmlns:adec="http://schemas.microsoft.com/office/drawing/2017/decorative" val="1"/>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941E5C8C-928E-6DA1-19DB-8E27BF26047B}"/>
              </a:ext>
              <a:ext uri="{C183D7F6-B498-43B3-948B-1728B52AA6E4}">
                <adec:decorative xmlns:adec="http://schemas.microsoft.com/office/drawing/2017/decorative" val="1"/>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90CCCD56-8915-7E0D-24B8-F6C43799E1AC}"/>
              </a:ext>
              <a:ext uri="{C183D7F6-B498-43B3-948B-1728B52AA6E4}">
                <adec:decorative xmlns:adec="http://schemas.microsoft.com/office/drawing/2017/decorative" val="1"/>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8CEAFE5F-E808-32A6-4E3F-0ECEED044595}"/>
              </a:ext>
              <a:ext uri="{C183D7F6-B498-43B3-948B-1728B52AA6E4}">
                <adec:decorative xmlns:adec="http://schemas.microsoft.com/office/drawing/2017/decorative" val="1"/>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FD354081-7326-9832-BB66-0176D5E57A7D}"/>
              </a:ext>
              <a:ext uri="{C183D7F6-B498-43B3-948B-1728B52AA6E4}">
                <adec:decorative xmlns:adec="http://schemas.microsoft.com/office/drawing/2017/decorative" val="1"/>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E9D0A4DE-63CC-CAD0-6EF1-2458DB8D0306}"/>
              </a:ext>
              <a:ext uri="{C183D7F6-B498-43B3-948B-1728B52AA6E4}">
                <adec:decorative xmlns:adec="http://schemas.microsoft.com/office/drawing/2017/decorative" val="1"/>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9D92A9AD-C06A-6B0A-D7CE-108572CFB50E}"/>
              </a:ext>
              <a:ext uri="{C183D7F6-B498-43B3-948B-1728B52AA6E4}">
                <adec:decorative xmlns:adec="http://schemas.microsoft.com/office/drawing/2017/decorative" val="1"/>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E0834CA9-1F6D-7D20-DA36-2FD6F559FA51}"/>
              </a:ext>
              <a:ext uri="{C183D7F6-B498-43B3-948B-1728B52AA6E4}">
                <adec:decorative xmlns:adec="http://schemas.microsoft.com/office/drawing/2017/decorative" val="1"/>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54895371-C7B6-A6D6-4F3D-C7D9E35B8682}"/>
              </a:ext>
              <a:ext uri="{C183D7F6-B498-43B3-948B-1728B52AA6E4}">
                <adec:decorative xmlns:adec="http://schemas.microsoft.com/office/drawing/2017/decorative" val="1"/>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C9AAA222-F10A-757D-78A5-55A73F7AA18F}"/>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722BA509-E476-EFD7-A807-692AA779A529}"/>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F8680ADD-3C95-5FA8-E71F-7BC4BD72C046}"/>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25EE3A35-F0A4-38C9-A740-44EE57F558C6}"/>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E6D7E077-894A-CBCB-B457-9098D5833C3B}"/>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B9F41701-3869-FCCD-3E53-46555EB3AC99}"/>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C72A17F7-E4BB-44CE-D71E-9A8AC391A165}"/>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AFEE2461-0F50-F9B1-13D9-C162B9056CEF}"/>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2DF68F2C-76E6-37D9-098B-50B340D70381}"/>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1722EBB4-FF6E-AB47-E700-53A9BB1E1CB5}"/>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8DCE5AC9-D31F-86C0-CBD6-CED931A35D9C}"/>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2ADD8C71-87BB-8FB5-3867-C34EC7F12841}"/>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2E5C8198-D613-52B7-6814-46FAD4230DE2}"/>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F1ADA989-CFFD-F6F0-8CB9-128903ABF255}"/>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EEFE6985-8BE9-4B3C-0ECF-22ACE0A7098D}"/>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48C0B1A0-2646-08F5-DA8A-7505677079DF}"/>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08BB1FB2-E17A-AC40-3744-A4B1549E84A8}"/>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55347B25-770F-9C13-EAA2-E551ACC7678B}"/>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52506D9E-ACAD-3AF7-8EE5-F72DBF08882E}"/>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54E7098D-657F-9AC1-CBA9-A37F3D6EB2D6}"/>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4B9B444F-4A31-ABA8-89CC-85CED20D6E96}"/>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7FCAAC2E-8B6E-A1EB-A0C3-C3E1B878A8AC}"/>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233EBCF2-3625-D8EC-5B3C-EF2FF66237C6}"/>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7CEC9A60-CD0D-1D15-37C9-A48628AE7D05}"/>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4F0C1398-5663-044D-23B1-5813718EF540}"/>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6E2E67D7-8D8B-F7D6-6396-E9078E2B0C7A}"/>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400BCAAE-66EE-6240-60E2-1FABB0E9663B}"/>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9F0511AC-74B6-3CD5-8723-70CEA6BE62A9}"/>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9734384A-F99A-C488-1848-F6E62256BF4E}"/>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CCFA3447-FD1F-9F9C-5D6F-53F567CE99A1}"/>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D14F3878-CCB7-39AA-E055-AD35E4A5FA6A}"/>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28600543-AE54-7346-4BE6-1887D7A5F2A7}"/>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8D22157D-1A05-FBE5-B7EB-3CF1311A88CA}"/>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19B419A6-7FD7-F41E-FBE9-530731E851DC}"/>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761D4450-B756-6DAF-6600-85AC4DDFC865}"/>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B9878A70-9D8E-243A-9D64-04368CF6027E}"/>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0F9D7D54-2424-FF0F-489A-2E8A008D35CA}"/>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874AE4B7-6276-407D-FFA9-B4CDB236A808}"/>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D70F5631-BC72-B978-E6F4-072F05B01BEB}"/>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6F3E4D43-2093-4D0F-63B2-0FEEEC499755}"/>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08BA8001-BBCF-462E-61AE-7EDBCE1D7860}"/>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A06798C0-A98C-6ED2-4546-04DE711DE826}"/>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0CC7B15C-E763-4752-A4E4-557B0B2D8F2B}"/>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E7D1A563-CE1D-2003-B9CD-0EF08551AF3C}"/>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7AB8DAAA-9D78-5309-7BB3-6104E271ADF5}"/>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86C56FB3-6341-D65B-C092-EFD4F8B509FA}"/>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C0CDDA38-5CC2-64FF-C9C6-37CA92B0BF5B}"/>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9203BC33-3698-94A8-8DF8-10169CD9F885}"/>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91BA4FB3-D58D-703F-D36D-8244CB068ACB}"/>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AE014A09-C2DD-C787-290F-FB6905A83BD7}"/>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E576B5AB-78F6-EDE7-4B0E-A6E2E9E243B4}"/>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ECD99D24-AEBA-723E-8F4F-7087886A8B85}"/>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C3B9974C-2268-0568-CDF0-9A0E8AF1E256}"/>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148EC25C-4B76-6B29-37A0-74E648AF1445}"/>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14CB3CBD-0129-5ECC-8B78-DBD005B74106}"/>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18F2DC41-E7A0-DABA-37B6-5818B05AFDA0}"/>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82907AA5-531D-073A-FA4E-E5C5CBAD8886}"/>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DB51F307-AB55-B58A-C464-FC4BE2C667C3}"/>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988A9BE5-2686-7C3F-B686-7F3D1DBA0FDA}"/>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99090B53-F23C-0E4E-0F8C-2B139C05A2C1}"/>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4DF414C9-EF71-F1C2-3B42-FBEB54372E94}"/>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88BE12F8-1247-F455-8781-281750F962FE}"/>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B4C61C2E-E1E7-A34E-C65F-038FD0C2B2BD}"/>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1659055C-3F69-71F9-292C-B62626830FD5}"/>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5032268B-C277-8DB3-E80E-CF563EDE2F3A}"/>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DEBE91EA-1BEE-3821-7854-B63CDE3CC2CD}"/>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51318BA3-3C12-6DFE-431C-0805E36019B1}"/>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1FE749B8-E686-932E-4B5F-3C2565B64813}"/>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65CD62AD-3007-F6FC-4DD2-FD18FDF8D144}"/>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F78BACD5-E83E-0744-E3C5-007D3530B748}"/>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FC2899DF-CEA1-9FE5-5A14-09C6F21672A6}"/>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FEC98915-7181-CABE-7999-90EA894086C0}"/>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BA8E6A81-7244-CF52-A171-246DDF662E10}"/>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9556B125-2630-6ACA-932C-E1B4982C6C74}"/>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70E84813-A8C6-7C5D-8D5F-B06D000CCF86}"/>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DBDD0C1B-8CEA-080D-1D61-84800DEF5D8F}"/>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F5D2A5D0-3859-C70F-FEB3-39C01E825602}"/>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A6A9425B-FE8E-4D52-565E-FC55A4286924}"/>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709A6330-916D-12B5-5C1D-345A259A26CC}"/>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90D63CE8-2850-3A9F-961F-0DA89F656275}"/>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D5954E4F-1DD5-2CB3-F8D3-F1918A2291BE}"/>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8208AA53-5957-B1A2-1536-B8C0B438B0FC}"/>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C9C87059-D118-8856-53AC-471D1B21C6F3}"/>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1B3AF137-543D-E2B1-21C6-A79B5AE55421}"/>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9F4FF3C2-919B-FD20-CA82-D990AA13E2AA}"/>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E5E6874F-D94D-FD53-343E-03A1E0B8932C}"/>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332BCB31-6A91-FA46-44CA-AB1A8D249D47}"/>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D57BC325-CA15-C497-580F-837714EE7E73}"/>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F77FE7FF-AC7C-23A0-0A18-A7FB463E44D8}"/>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2E02A277-C4D7-7443-90FD-BE5C17A90692}"/>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87088C68-AA21-587D-1AE7-5CA0A804314B}"/>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A162F3D1-2EB7-E743-8457-84D822302241}"/>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179B6A93-2E50-91CA-2B41-030B2207AD71}"/>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5963C5D1-7D2E-9698-1A17-32B63540520A}"/>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2BA56A88-F687-4D00-D5BE-0303C857BC9A}"/>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299EB14A-CA61-50D3-6283-C2B29AB7C7C4}"/>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8883B294-A4BF-39C4-81B9-66C381811AB4}"/>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8B615FCF-9EE5-E7B7-D18A-B6123A1EDA22}"/>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9E0B2D9E-3CA0-9EDD-12AB-58C4AB2C0DE4}"/>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6079493B-D2A1-0BCE-5ADF-04C1CC308816}"/>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53D5DE9C-EA8F-FCFD-BB81-9F80515498C3}"/>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003B48A8-D1EA-296A-4214-C84545E791F5}"/>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E4DC1DD6-E550-33B8-6A95-020D8F124AD0}"/>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CA86BBBA-4C4B-CDC3-3A71-8BAB6CF0AB43}"/>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B36E7EE6-91C4-193C-010C-02B20DCED1AC}"/>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42A25848-9A34-563F-1CE2-7433053322BE}"/>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5A85D181-04D2-EFE1-92D9-1133B7529EB0}"/>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0A787BDA-FE34-6531-806A-E58E5C0BBAF0}"/>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E65ED319-0656-4013-07FC-DFC202010681}"/>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DD530678-4771-63F7-D901-3ED7271D213E}"/>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D3A1DA51-E28D-E14A-3BB8-93E37999D0A7}"/>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6F5BEC22-C42F-4CE2-EE92-3BB78D8958DB}"/>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7982F6BF-0E97-0056-997D-D13D52E24D27}"/>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5AB8AB92-70A5-5553-F459-78FBA02F2F07}"/>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E2DBE3A7-BB3E-D796-669E-59A65882D29A}"/>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0EE8434A-7A3E-CDBE-81F5-6EBA13FB91E8}"/>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8204D276-2B9A-B1AE-12C4-83B9F27E5CE4}"/>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79407A5D-B59E-A297-55C6-1B95976411B9}"/>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1928A9BA-9EEB-01D0-1187-89115F755F9C}"/>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BB3AFDB8-AB27-C704-7AA5-2A2FBB1FF51F}"/>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130D8BFC-7457-F596-60E2-E4B106550B61}"/>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0B4C8D34-D34C-16BA-A4BE-56D6AA66A1C4}"/>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DA3DE82E-0E02-2144-3CAA-95DE1513F2E3}"/>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B9CCC191-EE89-078D-16BA-7574D4333749}"/>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4EF14C77-2A9B-B153-92E5-4BEC39ECA98E}"/>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785895B7-B835-6207-549B-BAA9A0EFE732}"/>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82550367-493A-D04F-705E-C60189E04FC2}"/>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4FDE00AB-D622-E8AB-A47D-2FE479211178}"/>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64641F47-CC4F-2365-EE35-8CD47010C74B}"/>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24F72693-EE13-63CF-28AE-1B9CD3AC8BD0}"/>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D3249738-B21D-385B-2774-C0A00FEF88EC}"/>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E96A1C04-8DE7-9A34-410F-BB4D3F57B379}"/>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6E60833B-142F-909C-245D-BA145CC56F20}"/>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62E9CE46-46CC-8E14-C4FD-4535AAAC4A0B}"/>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31D26C66-116C-DC3A-BAA8-AD852BF51A34}"/>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49497B4A-905B-A21D-434B-3944A768B07E}"/>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F28418E9-65DB-37F9-4C20-47CDA6E5F213}"/>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A7021B92-4D79-C503-CBE6-452171D5BF81}"/>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21934B65-6E0B-BC94-6623-915A012D0140}"/>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0C4E31E3-BBD9-E47F-4E9D-6235E00B2BC0}"/>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96E1B86C-CD77-48B9-29D2-166AA4002E53}"/>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192DCFFA-383A-0A08-034C-F1CA1F3728AB}"/>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66FDC7DA-2F15-6DD5-8FF0-74E15ECF23FD}"/>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BB6159D8-8E69-F52B-8561-1EF5C61ED9E7}"/>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C1DF7B9C-3B65-A02B-18ED-FB0B943ED085}"/>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FD22CAB6-9B08-30B1-038B-D978FC59D337}"/>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3E64AFCA-572A-48CA-784E-95DB5A10F93F}"/>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AB309068-72C3-25AC-C98E-1C060B5A19C2}"/>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4BB4947C-5A08-948D-74B0-B4D1E1EAF3E5}"/>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B285D55A-01CE-1B32-3AE0-211912DD29DA}"/>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88EF47A3-9036-3588-13CD-87A4CCE309AF}"/>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4C59084E-1871-0475-10C8-8F2459F5A2C0}"/>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EA80454D-7F49-FE28-565D-A605E63278D1}"/>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E29B0A59-3034-50F9-A9E9-AA05DFCE275C}"/>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C0632F0D-0DF9-FF1F-D05D-934F10B37904}"/>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1AF92C2A-F76C-6ED6-173C-EA95E0E1CB6E}"/>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4ADBBCD4-0549-2D08-7BCF-F63543207256}"/>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A59E0256-1460-EFAE-3DDA-05FDDA4C6483}"/>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4F52A6BF-46C5-67E0-349B-EC3E4B849A00}"/>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34485EE5-B903-DCE2-4C9A-DAA885BED561}"/>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6E521601-C35C-6DD7-0F48-3A025749D27A}"/>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D7EAFD22-401D-CA49-B076-656D2E5B0473}"/>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90B1FDA2-967E-3477-6261-398D4C35FE16}"/>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CC6589F4-6890-B477-A543-E2E54D7B845A}"/>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8988D767-1BF5-2145-084E-A5135F6A0BE4}"/>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8E687F8A-AE0B-2E73-DF2A-09048A62259C}"/>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E10A3473-6CEF-472A-D9A6-A88E60487011}"/>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F7652A91-8132-CC1F-FD92-45443B1CF1E1}"/>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2D5C5160-240A-1CEE-1E44-1FA1E97612B4}"/>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90B3ED10-68E1-5A49-772B-381B56C0CCA7}"/>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CB19E3C7-7577-2E82-9501-D0A285B29101}"/>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8DC5823C-0954-F534-C4C3-A2C6A7B68288}"/>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93DA4DAA-D421-28F9-D288-75E7FEE7DD33}"/>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D219BE11-3F8D-EF0A-75AD-323ABE962280}"/>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FD2A7414-13D1-32D1-602C-D1743F077DF1}"/>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F2B49DDF-2792-7F53-DBFC-B526E04ADB12}"/>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E499D062-1007-3ADD-15D1-B8EE7FE92310}"/>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B0FB6A1C-DFFD-A8A5-F843-B1E733C32933}"/>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400E1D61-704D-8E74-A8FE-8276D2752837}"/>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C183DC8E-978E-3D40-7DBE-D233A32C8DAF}"/>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A97F4B38-8320-8ECA-3975-61C556609993}"/>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E9C680DA-12BC-8A92-D6CB-39D8CC439D5F}"/>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A446A236-6902-1055-241B-EF5F834F9186}"/>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6D29ECD9-CA9D-F65D-993D-58D8E9218839}"/>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7F7FBB13-4529-755A-E957-26E2ED6A948E}"/>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4AF8197A-FEFF-EECE-E1BB-D1EE58206C6D}"/>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02AB4A16-E150-9198-B677-B10D5CADCC7F}"/>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D930086B-2ED9-8147-F403-99F1909F7273}"/>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56165B69-5996-5792-9A4B-F28C5B15515A}"/>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41BEA7EE-D844-7E85-FAF4-264EC70A57E2}"/>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0AE06220-2648-744E-BDFE-55D6EFB52168}"/>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9E048D17-BC10-7BD8-90D0-94132A49A94F}"/>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455C20C2-01E1-0EAE-5720-7E1CA52A6A95}"/>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B46495C9-38E5-9821-5BB5-B592FA243660}"/>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D3BC47DF-2EF0-E95E-3FDA-3A0AD372F387}"/>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772B5FC7-72E0-64F5-F704-241674DAA88D}"/>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4C6247EC-69E9-A5E7-64D4-8BD9A83C947E}"/>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656B5EAA-CC27-6FBF-7B7C-5F47D6314462}"/>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6AA62776-1B46-CE0C-DE80-2025DB85C2D5}"/>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ACB09958-ADA1-00A9-0BCA-32B527C77045}"/>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7D1C1772-664E-F781-4068-D919EF41AD86}"/>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DE449942-BC11-17E7-0250-6C005FFDE019}"/>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DDA0A6B8-801D-F373-E794-025A7764B4DD}"/>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641ADD89-17F3-AC8C-A34F-5CD63DB7ECF6}"/>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7A4F66B3-64D7-B6CE-E604-CA6D85A4A397}"/>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00190C55-18D5-70F8-561D-68E8EFFBB0C6}"/>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F94B1A5E-BA80-1702-62C5-8C5162E0B6AA}"/>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738485CD-1845-AA79-D02D-610635939F2D}"/>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F9FE33A1-DAD1-5918-628E-40F16452AB73}"/>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3585E23D-B718-C2F6-5DDA-9EF0B03FDA5D}"/>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0D442B9A-9123-4DC0-DC9A-7441F2D82069}"/>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C6361DD8-9665-89C7-9BF9-20319FC75F7B}"/>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F61ABC18-98BA-ADBD-3631-0CCD2B5EED1F}"/>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BB1B0ABD-ED88-159C-7206-0EA93421E044}"/>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46A0BE46-C8DF-5915-1DA8-9F155782D069}"/>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221FA458-5C0B-3C46-CE3C-9002B30D0C9C}"/>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0C97292C-7D80-67A1-381C-D5D4EB7F109A}"/>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B4121F68-DE66-5E74-10CC-1E28BB9BB08D}"/>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F7F0A58A-428C-A85C-E00C-9237FB93970F}"/>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6CE001F0-40A4-E4B9-306C-35A6C2EAABFD}"/>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D7CEC38C-BAFA-F863-6640-3F2E7447B6EC}"/>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11A5FB59-6C8D-0DCC-6C1A-40BCABC61F40}"/>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47F55CE3-DC38-D753-42C5-268001A9064D}"/>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0F5C42E2-CABD-6BC0-CD6B-BEB9B063F7B0}"/>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9AE2CF97-A1B5-3075-5308-503CB71483D7}"/>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D6571AB4-3623-C371-C4FE-75CD5912E388}"/>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E5C792E4-36C9-8CA6-8B2D-EC29E4F1C82F}"/>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A5456831-49CC-95AE-9405-55A3AE7110F4}"/>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D0E0D08B-3E97-1D58-125B-3F59E919A6F8}"/>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4AD3ED6D-D173-AC73-DC4D-CE147BADE9AB}"/>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F99365C1-A3A9-247F-7517-F7F5DD261585}"/>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6088151D-A7A7-9106-5815-0A4A1AC58B34}"/>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E1541847-F9CD-94D8-9DD0-B476FE12EF4A}"/>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1827F569-F358-5EBC-7BCD-5A0198252E81}"/>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BA371552-43D1-4966-0E29-5AAFDEDF5D3E}"/>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F693A0AF-75CE-73E3-5B78-6BAC5A1EC1D4}"/>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B21BCE04-E06C-9DA0-E892-1D8E41FD0C3F}"/>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11522CFB-54D0-AE32-64EC-37BBBD8473B4}"/>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2D2745E4-6713-E309-DFE8-C34F6C917955}"/>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26001970-46CD-D82F-B775-A54E9C939A31}"/>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E3AABBE0-393E-BD76-A6CD-A3C677B4835C}"/>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C508E528-39A4-A341-20D4-1955F157EBB5}"/>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5FCF53E2-1B8E-8449-3FE9-9E4E246B166A}"/>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0B2D7166-CB39-C0EE-6123-340A1F59318E}"/>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365E0739-EA2B-0D94-5544-1BFCB46DD936}"/>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1958FF7C-4A2C-1EF8-77C8-A809D33DD4BC}"/>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0071F72B-164D-C278-90EC-CBCBEBA84AE2}"/>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27C6C90B-7CD3-8427-9C11-C885876CFCC3}"/>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F0B89B06-5EE4-AC3B-9E24-86979134CD14}"/>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B3EC9121-5779-04CB-B28E-893D909821A1}"/>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FF4D4608-D446-BB50-D8C1-A9D3001E49C8}"/>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0F17C47E-A9CE-B1C6-B309-4844C5EDF52E}"/>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FEA056D4-6335-4580-B4AC-D5A8C924D7D7}"/>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6C76D536-CEF8-AEAA-A26C-4B1CC0C2D1E9}"/>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B265B224-9DC3-3BE1-DAB1-4A2A22372D54}"/>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B91FA7CC-F358-F026-6AEE-0A0194012DB7}"/>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7FB12E92-06D9-D071-3736-FCA88EBE5B98}"/>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5C6A11B1-1B52-6C18-607D-0FC62E89C434}"/>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FAA48C1C-F4CA-2128-3CD0-A3FA867D6D0D}"/>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E4018741-20ED-A812-9AD7-75DAE7099ECC}"/>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041C14F1-E955-3E86-64BA-669ACE580A8B}"/>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13DE446F-06CD-545E-D454-C7B06D24E79E}"/>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C88033A5-FC91-5AFE-F401-2ECF47015499}"/>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FFEE23FE-8644-5B56-FDDC-47EFB1E79DDC}"/>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987B8B1D-1DF3-E1E3-6C45-A7AB50E0FFDD}"/>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DEC6FE63-1FC5-3308-1C78-C912B32236D3}"/>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3301EC9D-CA9F-7039-7C43-656D4D901B52}"/>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D5CD6113-859E-B94F-E4BE-1A536FEB3ACA}"/>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09DAE079-D577-71DD-203F-345428A6E03C}"/>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2F6CB436-BE68-150C-45E7-4599A41E7756}"/>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B4E2F504-3973-50D9-4E4B-7141EF7D7A61}"/>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BF8B7D50-FDF6-705F-4083-E853603F9189}"/>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4B0E915C-70DD-E17C-2411-C1D309E72EF2}"/>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95146282-B0D8-324C-BBF9-A62D06C2C7DB}"/>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92086D8C-F77A-0100-94CB-A937A67A3802}"/>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2A7D3A35-8648-E290-BB2A-BC49C9D5EE39}"/>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824ECB32-8B0A-D215-9454-EA3EFEBA2C7D}"/>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3624DD1C-A384-0BA7-3F18-B69F47799AE1}"/>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51F5494F-C182-7DE2-F844-7EC9F99D405D}"/>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0C80C351-16D5-17B4-A299-033A287EAE24}"/>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0F18D4D5-F9DC-BC84-664F-6DB983E95833}"/>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6BD4B045-DBF3-8ECC-7DA9-D89621BEC6BD}"/>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7817456B-BCCD-7CB7-CD01-26314471D6B5}"/>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D5914F60-3237-E491-D1CC-408F6843C7ED}"/>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D37A62BE-BFFC-EEC0-34B1-006842837DD3}"/>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A5C9180E-A36B-BBAE-5B12-1A54E4548960}"/>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796F0265-4F14-0193-8F79-0593A930AD25}"/>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01EBA1C5-0E42-1C4C-E96A-CE5CC28E500A}"/>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366EF076-59A8-9EF6-A787-7BC6A1E4867D}"/>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40FEB6CF-6261-CD57-C67E-DF85B2CE3FA5}"/>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91E52991-283D-9D1C-CF61-F0E8C08917A3}"/>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CE5D3865-3C17-8292-DF7F-171AB92E30D4}"/>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639E2EE9-2DBD-FD62-48AD-309367EEDC64}"/>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3451B91F-56AB-0CD6-C4DD-01260AD37FA2}"/>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D4A91276-9CAA-DC57-1561-4E02A2AFB100}"/>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1BEB7636-82C6-DF92-56D6-E4C3B69AF8A1}"/>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6B714624-6207-588D-DCCC-54271FB771B6}"/>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68BB0D02-DD6C-D1E2-1475-02EDC2B4599D}"/>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92F8C073-E632-4468-EA03-22905292665A}"/>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53654E6A-45CD-D9AF-3A46-C282E04AB494}"/>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367BE74A-DC15-42DF-6494-88620739A819}"/>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C4B524A7-6FAE-A21C-EDEF-60E2C15DA3FB}"/>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5757F090-1E96-C920-1D91-ED9EE9D8E5C6}"/>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43F05BD9-C637-A3AE-A86C-C8C4D9ADDF77}"/>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2F1C06BB-C8D2-330D-47B2-2D05CC410FEF}"/>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FD79C20A-52FF-6E45-6BF3-C66577653402}"/>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032F6EE6-7903-D873-1A5E-0486E002C57F}"/>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938E88D6-F598-41C1-069F-81D458D9D1F9}"/>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9AC89CB7-830F-B7B7-D376-813DA980AE3E}"/>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11EFC493-4D77-2262-06C7-82E5CECD705C}"/>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60BCA62C-3BDB-089F-6EE6-83C7D54157F5}"/>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4A578BFF-9EAA-3D03-02E3-DC72C15A4CFE}"/>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49F8CD60-BEB7-7F1F-1E99-F9E67BD511D9}"/>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8E252A04-89C9-9163-1CA2-D0D1F37CCB7C}"/>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6B4E28FD-1DA5-B66F-98FB-1F65305DCF16}"/>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00CD00A3-53B0-FF23-6656-898F74DE8044}"/>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CEAA491C-0B33-0CB6-F598-B0C40FC608E6}"/>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9FE8D5F4-5C76-9B20-F1B3-73A4F2A6D8C5}"/>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2AC793A0-9954-5D4F-32D5-9A024704F5D4}"/>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0CB454DD-4CFF-35ED-C46D-4B081BD341EB}"/>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8160F6B5-7282-5B89-88CD-B8BD737F1506}"/>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D6E90D31-1D69-E18F-E205-E4E19E0B2088}"/>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4C60BF0C-69AD-9B98-7586-65A94E53117E}"/>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9D57FC87-A010-36FB-E28F-14690DBE98D9}"/>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42D548BD-9C0E-97C7-9F2E-842878085BFB}"/>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C2F4B351-3E83-8A9E-E39F-5D8D7AFEB1FF}"/>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24657F8B-1E6E-5F33-360D-176977A48532}"/>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F7B5ADD4-BAF7-1389-E719-A89747B2F6E7}"/>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C210A21D-5568-0F39-CDE8-EA5D8549572F}"/>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78004024-E569-BB37-A088-9EFA030D2375}"/>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70C3C77D-D430-12AA-B4F2-6ADC4D2FCECE}"/>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695E37DE-AC0F-0DCB-39FF-E8D83E2BB534}"/>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A95BB806-8233-098E-F639-47612FB546F9}"/>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CE3094E4-332E-A2BC-267F-3991E9F6BB7E}"/>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41B67C92-96E5-7080-DC80-FB5039F049F9}"/>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4D362132-EB48-DB96-C2A6-0C38D385B936}"/>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DAC7F4F5-7C17-2F5D-0DD5-783A7D1CD9B7}"/>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DF20569F-C267-982D-C057-B2EC7556D845}"/>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802EED17-08B3-4B99-2CE9-3512C5A2F49F}"/>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DE7BA828-7F62-3A63-5258-19821F1C7ED1}"/>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3329B840-8B7E-344D-1CDE-B50DC6BAC1D6}"/>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A6468498-D378-E1B4-7CE1-AD351AB35E81}"/>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DD69749D-F774-4A24-3A92-6EE5DCEA3680}"/>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23278CD6-1F18-8D07-3BEA-4B0FA0225F0E}"/>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FF0171F6-0189-2A19-9174-3B8C0E6519C0}"/>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D04BC40D-C71D-3E26-BBF3-415FC1FF4CE8}"/>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346B54AE-C05F-C090-C991-E5B2222E841F}"/>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0A350B82-76C8-0074-6A0F-076C278EF567}"/>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93D819F4-1F9A-C7F9-DF17-EC8DBA4BE974}"/>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0B1F7BF1-1E80-6AC9-CD75-E1F9E502DF0A}"/>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A36DDC2E-3475-7960-D9C5-23F06C4E7EFB}"/>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15EFEA91-8B43-A744-E5BD-0F71E5512533}"/>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B75D7B0E-E06A-715F-A788-74E5F9C8213F}"/>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C924D648-4429-E264-409F-CFC0E6821693}"/>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56A1EB2B-EC59-C275-ADF9-A4FC677C9D50}"/>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6942FF8D-0AFC-20FA-4D38-855350DFD15A}"/>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215F495F-B913-874F-F5E1-558F86B1785C}"/>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D07B3F4A-C567-3E5B-1B2A-2FAEB29AC092}"/>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34F7FA32-4D01-F7F8-6C88-28B78B4BA884}"/>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BE763EEB-C6D6-000B-7289-FD6588DE317B}"/>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EE24F814-8136-4380-A235-A926D8AE07F8}"/>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34E34447-C0FE-336D-246F-7BA5C0395986}"/>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56AEA16B-7DB1-5D2C-CF3E-7FBCE146EC0F}"/>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6DED6FE5-A3D9-B79E-53C5-268D0DA0B7F8}"/>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F0A28A74-A0D3-EFFD-97C6-326330E1F9AC}"/>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5EDD2853-93EB-153A-7793-568397D79FD7}"/>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A95994D1-F235-B3D2-9F81-EB1BD7228CE7}"/>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CEB4DD4D-A1C2-0A15-FDE6-79EAE650368E}"/>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C9101B43-B932-B4CD-43A5-27577A82EA59}"/>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AA45B01C-40ED-BFEB-9A7E-7FAD3FD3CACC}"/>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3697EB62-14E6-6DC4-F479-078AEB1DCFF8}"/>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75872D03-1AF7-C83C-E9F0-B837A907CF97}"/>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CCBC0FCB-6731-E117-B5AB-63CFA28E7CCA}"/>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87C95F59-FA24-031B-6419-C8DB34CAFA45}"/>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7E23AEE1-C168-1DED-9EC2-FEA23E410E00}"/>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4013281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What does accessibility mean to you?</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5702712B-C507-4590-B848-5F4FE4F185A3}"/>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5FDF2CAD-5911-4451-9D62-64B95C322C6E}"/>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2E17C0F7-9E00-4EE8-9A5C-785580DA986F}"/>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3E031E8A-AD31-4BC5-A66E-35552603B35C}"/>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EBB837EB-DADD-4C10-A7B1-A4726A7E1FE8}"/>
              </a:ext>
            </a:extLst>
          </p:cNvPr>
          <p:cNvSpPr/>
          <p:nvPr>
            <p:custDataLst>
              <p:tags r:id="rId8"/>
            </p:custDataLst>
          </p:nvPr>
        </p:nvSpPr>
        <p:spPr>
          <a:xfrm>
            <a:off x="11341100" y="6007100"/>
            <a:ext cx="762000" cy="762000"/>
          </a:xfrm>
          <a:prstGeom prst="ellipse">
            <a:avLst/>
          </a:prstGeom>
          <a:solidFill>
            <a:srgbClr val="A02B93">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srgbClr>
          </a:solidFill>
          <a:ln w="19050" cap="flat" cmpd="sng" algn="ctr">
            <a:solidFill>
              <a:srgbClr val="A02B93">
                <a:shade val="1500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58EF1347-3111-4D89-BB58-9E2D79D0EEF1}"/>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8CD3BE80-6074-4DFB-BF25-EDCB55CC3D3A}"/>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1" name="Rectangle: Rounded Corners 10">
            <a:extLst>
              <a:ext uri="{FF2B5EF4-FFF2-40B4-BE49-F238E27FC236}">
                <a16:creationId xmlns:a16="http://schemas.microsoft.com/office/drawing/2014/main" id="{675F50F7-EA07-4D1B-BFC7-5B6481187633}"/>
              </a:ext>
            </a:extLst>
          </p:cNvPr>
          <p:cNvSpPr/>
          <p:nvPr>
            <p:custDataLst>
              <p:tags r:id="rId11"/>
            </p:custDataLst>
          </p:nvPr>
        </p:nvSpPr>
        <p:spPr>
          <a:xfrm>
            <a:off x="838200" y="1219200"/>
            <a:ext cx="10515600" cy="635000"/>
          </a:xfrm>
          <a:prstGeom prst="roundRect">
            <a:avLst/>
          </a:prstGeom>
          <a:solidFill>
            <a:srgbClr val="FFFFFF">
              <a:alpha val="50000"/>
              <a:alpha val="0"/>
              <a:alpha val="0"/>
              <a:alpha val="0"/>
              <a:alpha val="0"/>
              <a:alpha val="0"/>
              <a:alpha val="0"/>
              <a:alpha val="0"/>
              <a:alpha val="0"/>
              <a:alpha val="0"/>
              <a:alpha val="0"/>
              <a:alpha val="0"/>
              <a:alpha val="0"/>
              <a:alpha val="0"/>
              <a:alpha val="0"/>
            </a:srgbClr>
          </a:solidFill>
          <a:ln w="25400" cap="flat" cmpd="sng" algn="ctr">
            <a:solidFill>
              <a:srgbClr val="A02B93">
                <a:shade val="1500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2" name="Rectangle: Rounded Corners 11">
            <a:extLst>
              <a:ext uri="{FF2B5EF4-FFF2-40B4-BE49-F238E27FC236}">
                <a16:creationId xmlns:a16="http://schemas.microsoft.com/office/drawing/2014/main" id="{B525845F-A162-4012-825B-5578258A177E}"/>
              </a:ext>
            </a:extLst>
          </p:cNvPr>
          <p:cNvSpPr/>
          <p:nvPr>
            <p:custDataLst>
              <p:tags r:id="rId12"/>
            </p:custDataLst>
          </p:nvPr>
        </p:nvSpPr>
        <p:spPr>
          <a:xfrm>
            <a:off x="838200" y="1981200"/>
            <a:ext cx="10515600" cy="635000"/>
          </a:xfrm>
          <a:prstGeom prst="roundRect">
            <a:avLst/>
          </a:prstGeom>
          <a:solidFill>
            <a:srgbClr val="FFFFFF">
              <a:alpha val="50000"/>
              <a:alpha val="0"/>
              <a:alpha val="0"/>
              <a:alpha val="0"/>
              <a:alpha val="0"/>
              <a:alpha val="0"/>
              <a:alpha val="0"/>
              <a:alpha val="0"/>
              <a:alpha val="0"/>
              <a:alpha val="0"/>
              <a:alpha val="0"/>
              <a:alpha val="0"/>
              <a:alpha val="0"/>
              <a:alpha val="0"/>
              <a:alpha val="0"/>
            </a:srgbClr>
          </a:solidFill>
          <a:ln w="25400" cap="flat" cmpd="sng" algn="ctr">
            <a:solidFill>
              <a:srgbClr val="A02B93">
                <a:shade val="1500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3" name="Rectangle: Rounded Corners 12">
            <a:extLst>
              <a:ext uri="{FF2B5EF4-FFF2-40B4-BE49-F238E27FC236}">
                <a16:creationId xmlns:a16="http://schemas.microsoft.com/office/drawing/2014/main" id="{48F6DE7D-D4CC-4A4C-9EC2-DC4E088A213A}"/>
              </a:ext>
            </a:extLst>
          </p:cNvPr>
          <p:cNvSpPr/>
          <p:nvPr>
            <p:custDataLst>
              <p:tags r:id="rId13"/>
            </p:custDataLst>
          </p:nvPr>
        </p:nvSpPr>
        <p:spPr>
          <a:xfrm>
            <a:off x="838200" y="2743200"/>
            <a:ext cx="10515600" cy="635000"/>
          </a:xfrm>
          <a:prstGeom prst="roundRect">
            <a:avLst/>
          </a:prstGeom>
          <a:solidFill>
            <a:srgbClr val="FFFFFF">
              <a:alpha val="50000"/>
              <a:alpha val="0"/>
              <a:alpha val="0"/>
              <a:alpha val="0"/>
              <a:alpha val="0"/>
              <a:alpha val="0"/>
              <a:alpha val="0"/>
              <a:alpha val="0"/>
              <a:alpha val="0"/>
              <a:alpha val="0"/>
              <a:alpha val="0"/>
              <a:alpha val="0"/>
              <a:alpha val="0"/>
              <a:alpha val="0"/>
              <a:alpha val="0"/>
            </a:srgbClr>
          </a:solidFill>
          <a:ln w="25400" cap="flat" cmpd="sng" algn="ctr">
            <a:solidFill>
              <a:srgbClr val="A02B93">
                <a:shade val="1500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4" name="Rectangle: Rounded Corners 13">
            <a:extLst>
              <a:ext uri="{FF2B5EF4-FFF2-40B4-BE49-F238E27FC236}">
                <a16:creationId xmlns:a16="http://schemas.microsoft.com/office/drawing/2014/main" id="{8F5966CB-630F-40DF-A07D-397AADDE3958}"/>
              </a:ext>
            </a:extLst>
          </p:cNvPr>
          <p:cNvSpPr/>
          <p:nvPr>
            <p:custDataLst>
              <p:tags r:id="rId14"/>
            </p:custDataLst>
          </p:nvPr>
        </p:nvSpPr>
        <p:spPr>
          <a:xfrm>
            <a:off x="838200" y="3505200"/>
            <a:ext cx="10515600" cy="635000"/>
          </a:xfrm>
          <a:prstGeom prst="roundRect">
            <a:avLst/>
          </a:prstGeom>
          <a:solidFill>
            <a:srgbClr val="FFFFFF">
              <a:alpha val="50000"/>
              <a:alpha val="0"/>
              <a:alpha val="0"/>
              <a:alpha val="0"/>
              <a:alpha val="0"/>
              <a:alpha val="0"/>
              <a:alpha val="0"/>
              <a:alpha val="0"/>
              <a:alpha val="0"/>
              <a:alpha val="0"/>
              <a:alpha val="0"/>
              <a:alpha val="0"/>
              <a:alpha val="0"/>
              <a:alpha val="0"/>
              <a:alpha val="0"/>
            </a:srgbClr>
          </a:solidFill>
          <a:ln w="25400" cap="flat" cmpd="sng" algn="ctr">
            <a:solidFill>
              <a:srgbClr val="A02B93">
                <a:shade val="1500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5" name="Rectangle: Rounded Corners 14">
            <a:extLst>
              <a:ext uri="{FF2B5EF4-FFF2-40B4-BE49-F238E27FC236}">
                <a16:creationId xmlns:a16="http://schemas.microsoft.com/office/drawing/2014/main" id="{9FE01D2D-56F9-460F-A9B6-536F7BDF90F6}"/>
              </a:ext>
            </a:extLst>
          </p:cNvPr>
          <p:cNvSpPr/>
          <p:nvPr>
            <p:custDataLst>
              <p:tags r:id="rId15"/>
            </p:custDataLst>
          </p:nvPr>
        </p:nvSpPr>
        <p:spPr>
          <a:xfrm>
            <a:off x="838200" y="4267200"/>
            <a:ext cx="10515600" cy="635000"/>
          </a:xfrm>
          <a:prstGeom prst="roundRect">
            <a:avLst/>
          </a:prstGeom>
          <a:solidFill>
            <a:srgbClr val="FFFFFF">
              <a:alpha val="50000"/>
              <a:alpha val="0"/>
              <a:alpha val="0"/>
              <a:alpha val="0"/>
              <a:alpha val="0"/>
              <a:alpha val="0"/>
              <a:alpha val="0"/>
              <a:alpha val="0"/>
              <a:alpha val="0"/>
              <a:alpha val="0"/>
              <a:alpha val="0"/>
              <a:alpha val="0"/>
              <a:alpha val="0"/>
              <a:alpha val="0"/>
              <a:alpha val="0"/>
            </a:srgbClr>
          </a:solidFill>
          <a:ln w="25400" cap="flat" cmpd="sng" algn="ctr">
            <a:solidFill>
              <a:srgbClr val="A02B93">
                <a:shade val="1500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6" name="Rectangle: Rounded Corners 15">
            <a:extLst>
              <a:ext uri="{FF2B5EF4-FFF2-40B4-BE49-F238E27FC236}">
                <a16:creationId xmlns:a16="http://schemas.microsoft.com/office/drawing/2014/main" id="{0F443435-072D-4543-9A49-466A610862E9}"/>
              </a:ext>
            </a:extLst>
          </p:cNvPr>
          <p:cNvSpPr/>
          <p:nvPr>
            <p:custDataLst>
              <p:tags r:id="rId16"/>
            </p:custDataLst>
          </p:nvPr>
        </p:nvSpPr>
        <p:spPr>
          <a:xfrm>
            <a:off x="838200" y="5029200"/>
            <a:ext cx="10515600" cy="635000"/>
          </a:xfrm>
          <a:prstGeom prst="roundRect">
            <a:avLst/>
          </a:prstGeom>
          <a:solidFill>
            <a:srgbClr val="FFFFFF">
              <a:alpha val="50000"/>
              <a:alpha val="0"/>
              <a:alpha val="0"/>
              <a:alpha val="0"/>
              <a:alpha val="0"/>
              <a:alpha val="0"/>
              <a:alpha val="0"/>
              <a:alpha val="0"/>
              <a:alpha val="0"/>
              <a:alpha val="0"/>
              <a:alpha val="0"/>
              <a:alpha val="0"/>
              <a:alpha val="0"/>
              <a:alpha val="0"/>
              <a:alpha val="0"/>
            </a:srgbClr>
          </a:solidFill>
          <a:ln w="25400" cap="flat" cmpd="sng" algn="ctr">
            <a:solidFill>
              <a:srgbClr val="A02B93">
                <a:shade val="1500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7" name="Footer Placeholder 16">
            <a:extLst>
              <a:ext uri="{FF2B5EF4-FFF2-40B4-BE49-F238E27FC236}">
                <a16:creationId xmlns:a16="http://schemas.microsoft.com/office/drawing/2014/main" id="{92D60E59-DA42-77F9-1726-25B7AEB8178E}"/>
              </a:ext>
            </a:extLst>
          </p:cNvPr>
          <p:cNvSpPr>
            <a:spLocks noGrp="1"/>
          </p:cNvSpPr>
          <p:nvPr>
            <p:ph type="ftr" sz="quarter" idx="11"/>
          </p:nvPr>
        </p:nvSpPr>
        <p:spPr/>
        <p:txBody>
          <a:bodyPr/>
          <a:lstStyle/>
          <a:p>
            <a:r>
              <a:rPr lang="en-FI"/>
              <a:t>Web Accessibility 101</a:t>
            </a:r>
          </a:p>
        </p:txBody>
      </p:sp>
      <p:sp>
        <p:nvSpPr>
          <p:cNvPr id="18" name="Slide Number Placeholder 17">
            <a:extLst>
              <a:ext uri="{FF2B5EF4-FFF2-40B4-BE49-F238E27FC236}">
                <a16:creationId xmlns:a16="http://schemas.microsoft.com/office/drawing/2014/main" id="{FC9E528B-4523-8756-0F6B-D6F35569B9DD}"/>
              </a:ext>
            </a:extLst>
          </p:cNvPr>
          <p:cNvSpPr>
            <a:spLocks noGrp="1"/>
          </p:cNvSpPr>
          <p:nvPr>
            <p:ph type="sldNum" sz="quarter" idx="12"/>
          </p:nvPr>
        </p:nvSpPr>
        <p:spPr/>
        <p:txBody>
          <a:bodyPr/>
          <a:lstStyle/>
          <a:p>
            <a:fld id="{9D4AD3D6-B89C-4D82-B254-B84B3D342745}" type="slidenum">
              <a:rPr lang="en-FI" smtClean="0"/>
              <a:t>23</a:t>
            </a:fld>
            <a:endParaRPr lang="en-FI"/>
          </a:p>
        </p:txBody>
      </p:sp>
    </p:spTree>
    <p:custDataLst>
      <p:tags r:id="rId1"/>
    </p:custDataLst>
    <p:extLst>
      <p:ext uri="{BB962C8B-B14F-4D97-AF65-F5344CB8AC3E}">
        <p14:creationId xmlns:p14="http://schemas.microsoft.com/office/powerpoint/2010/main" val="285923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What does accessibility mean to you?</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AF0D9729-BA30-4CDD-9535-3641E02124A8}"/>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940EAEC4-89E1-4EF9-A353-EC1DBB2C3047}"/>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310DBDB6-A05A-46D7-A3DF-3AFDE912D37A}"/>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7F89158F-535C-4505-A139-E06C1E0AEB61}"/>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6EC4B635-FE04-46C5-A37B-0E546779BB59}"/>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2E8A26D4-0EA9-4087-9615-2040017610A3}"/>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0" name="Rectangle 9">
            <a:extLst>
              <a:ext uri="{FF2B5EF4-FFF2-40B4-BE49-F238E27FC236}">
                <a16:creationId xmlns:a16="http://schemas.microsoft.com/office/drawing/2014/main" id="{8E957B28-89BD-4A2A-90FD-EF047C335933}"/>
              </a:ext>
            </a:extLst>
          </p:cNvPr>
          <p:cNvSpPr/>
          <p:nvPr>
            <p:custDataLst>
              <p:tags r:id="rId10"/>
            </p:custDataLst>
          </p:nvPr>
        </p:nvSpPr>
        <p:spPr>
          <a:xfrm>
            <a:off x="838200" y="17907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1" name="Rectangle 10">
            <a:extLst>
              <a:ext uri="{FF2B5EF4-FFF2-40B4-BE49-F238E27FC236}">
                <a16:creationId xmlns:a16="http://schemas.microsoft.com/office/drawing/2014/main" id="{BADDAB0E-CA08-4F2B-91FD-A6D0489238F6}"/>
              </a:ext>
            </a:extLst>
          </p:cNvPr>
          <p:cNvSpPr/>
          <p:nvPr>
            <p:custDataLst>
              <p:tags r:id="rId11"/>
            </p:custDataLst>
          </p:nvPr>
        </p:nvSpPr>
        <p:spPr>
          <a:xfrm>
            <a:off x="3479800" y="17907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2" name="Rectangle 11">
            <a:extLst>
              <a:ext uri="{FF2B5EF4-FFF2-40B4-BE49-F238E27FC236}">
                <a16:creationId xmlns:a16="http://schemas.microsoft.com/office/drawing/2014/main" id="{40B53416-F1D9-4901-B966-B5EC71929AE4}"/>
              </a:ext>
            </a:extLst>
          </p:cNvPr>
          <p:cNvSpPr/>
          <p:nvPr>
            <p:custDataLst>
              <p:tags r:id="rId12"/>
            </p:custDataLst>
          </p:nvPr>
        </p:nvSpPr>
        <p:spPr>
          <a:xfrm>
            <a:off x="6121400" y="17907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3" name="Rectangle 12">
            <a:extLst>
              <a:ext uri="{FF2B5EF4-FFF2-40B4-BE49-F238E27FC236}">
                <a16:creationId xmlns:a16="http://schemas.microsoft.com/office/drawing/2014/main" id="{B8CD65A2-AECB-44CF-B7F1-6A0C58B7D716}"/>
              </a:ext>
            </a:extLst>
          </p:cNvPr>
          <p:cNvSpPr/>
          <p:nvPr>
            <p:custDataLst>
              <p:tags r:id="rId13"/>
            </p:custDataLst>
          </p:nvPr>
        </p:nvSpPr>
        <p:spPr>
          <a:xfrm>
            <a:off x="8763000" y="17907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4" name="Rectangle 13">
            <a:extLst>
              <a:ext uri="{FF2B5EF4-FFF2-40B4-BE49-F238E27FC236}">
                <a16:creationId xmlns:a16="http://schemas.microsoft.com/office/drawing/2014/main" id="{1F63D63B-7B6A-41E6-82ED-1BA5B8D7D021}"/>
              </a:ext>
            </a:extLst>
          </p:cNvPr>
          <p:cNvSpPr/>
          <p:nvPr>
            <p:custDataLst>
              <p:tags r:id="rId14"/>
            </p:custDataLst>
          </p:nvPr>
        </p:nvSpPr>
        <p:spPr>
          <a:xfrm>
            <a:off x="838200" y="29210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5" name="Rectangle 14">
            <a:extLst>
              <a:ext uri="{FF2B5EF4-FFF2-40B4-BE49-F238E27FC236}">
                <a16:creationId xmlns:a16="http://schemas.microsoft.com/office/drawing/2014/main" id="{2349BFD8-9E18-4573-9C6C-AABDBEDE7F8B}"/>
              </a:ext>
            </a:extLst>
          </p:cNvPr>
          <p:cNvSpPr/>
          <p:nvPr>
            <p:custDataLst>
              <p:tags r:id="rId15"/>
            </p:custDataLst>
          </p:nvPr>
        </p:nvSpPr>
        <p:spPr>
          <a:xfrm>
            <a:off x="3479800" y="29210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6" name="Rectangle 15">
            <a:extLst>
              <a:ext uri="{FF2B5EF4-FFF2-40B4-BE49-F238E27FC236}">
                <a16:creationId xmlns:a16="http://schemas.microsoft.com/office/drawing/2014/main" id="{04CFBC94-9C97-4BD6-BE3A-A8C0B61F8F0F}"/>
              </a:ext>
            </a:extLst>
          </p:cNvPr>
          <p:cNvSpPr/>
          <p:nvPr>
            <p:custDataLst>
              <p:tags r:id="rId16"/>
            </p:custDataLst>
          </p:nvPr>
        </p:nvSpPr>
        <p:spPr>
          <a:xfrm>
            <a:off x="6121400" y="29210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7" name="Rectangle 16">
            <a:extLst>
              <a:ext uri="{FF2B5EF4-FFF2-40B4-BE49-F238E27FC236}">
                <a16:creationId xmlns:a16="http://schemas.microsoft.com/office/drawing/2014/main" id="{1F151CDD-D042-4EBB-8113-B8B35711AEFB}"/>
              </a:ext>
            </a:extLst>
          </p:cNvPr>
          <p:cNvSpPr/>
          <p:nvPr>
            <p:custDataLst>
              <p:tags r:id="rId17"/>
            </p:custDataLst>
          </p:nvPr>
        </p:nvSpPr>
        <p:spPr>
          <a:xfrm>
            <a:off x="8763000" y="29210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8" name="Rectangle 17">
            <a:extLst>
              <a:ext uri="{FF2B5EF4-FFF2-40B4-BE49-F238E27FC236}">
                <a16:creationId xmlns:a16="http://schemas.microsoft.com/office/drawing/2014/main" id="{F78262F6-526A-4D65-90E2-2470FCCDDF0E}"/>
              </a:ext>
            </a:extLst>
          </p:cNvPr>
          <p:cNvSpPr/>
          <p:nvPr>
            <p:custDataLst>
              <p:tags r:id="rId18"/>
            </p:custDataLst>
          </p:nvPr>
        </p:nvSpPr>
        <p:spPr>
          <a:xfrm>
            <a:off x="838200" y="40386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9" name="Rectangle 18">
            <a:extLst>
              <a:ext uri="{FF2B5EF4-FFF2-40B4-BE49-F238E27FC236}">
                <a16:creationId xmlns:a16="http://schemas.microsoft.com/office/drawing/2014/main" id="{D7F91842-A414-4437-8E40-6B9CAB06578B}"/>
              </a:ext>
            </a:extLst>
          </p:cNvPr>
          <p:cNvSpPr/>
          <p:nvPr>
            <p:custDataLst>
              <p:tags r:id="rId19"/>
            </p:custDataLst>
          </p:nvPr>
        </p:nvSpPr>
        <p:spPr>
          <a:xfrm>
            <a:off x="3479800" y="40386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0" name="Rectangle 19">
            <a:extLst>
              <a:ext uri="{FF2B5EF4-FFF2-40B4-BE49-F238E27FC236}">
                <a16:creationId xmlns:a16="http://schemas.microsoft.com/office/drawing/2014/main" id="{1F708ECE-F1F4-421D-A939-E9163B26CFCE}"/>
              </a:ext>
            </a:extLst>
          </p:cNvPr>
          <p:cNvSpPr/>
          <p:nvPr>
            <p:custDataLst>
              <p:tags r:id="rId20"/>
            </p:custDataLst>
          </p:nvPr>
        </p:nvSpPr>
        <p:spPr>
          <a:xfrm>
            <a:off x="6121400" y="40386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1" name="Rectangle 20">
            <a:extLst>
              <a:ext uri="{FF2B5EF4-FFF2-40B4-BE49-F238E27FC236}">
                <a16:creationId xmlns:a16="http://schemas.microsoft.com/office/drawing/2014/main" id="{00A4382A-BD15-4F03-B182-445F6A5512F3}"/>
              </a:ext>
            </a:extLst>
          </p:cNvPr>
          <p:cNvSpPr/>
          <p:nvPr>
            <p:custDataLst>
              <p:tags r:id="rId21"/>
            </p:custDataLst>
          </p:nvPr>
        </p:nvSpPr>
        <p:spPr>
          <a:xfrm>
            <a:off x="8763000" y="40386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2" name="Rectangle 21">
            <a:extLst>
              <a:ext uri="{FF2B5EF4-FFF2-40B4-BE49-F238E27FC236}">
                <a16:creationId xmlns:a16="http://schemas.microsoft.com/office/drawing/2014/main" id="{6865A456-9457-4650-BD93-4F46EF08ED9A}"/>
              </a:ext>
            </a:extLst>
          </p:cNvPr>
          <p:cNvSpPr/>
          <p:nvPr>
            <p:custDataLst>
              <p:tags r:id="rId22"/>
            </p:custDataLst>
          </p:nvPr>
        </p:nvSpPr>
        <p:spPr>
          <a:xfrm>
            <a:off x="838200" y="51562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3" name="Rectangle 22">
            <a:extLst>
              <a:ext uri="{FF2B5EF4-FFF2-40B4-BE49-F238E27FC236}">
                <a16:creationId xmlns:a16="http://schemas.microsoft.com/office/drawing/2014/main" id="{C347B10C-46CF-451A-AF1A-E111B3C98F99}"/>
              </a:ext>
            </a:extLst>
          </p:cNvPr>
          <p:cNvSpPr/>
          <p:nvPr>
            <p:custDataLst>
              <p:tags r:id="rId23"/>
            </p:custDataLst>
          </p:nvPr>
        </p:nvSpPr>
        <p:spPr>
          <a:xfrm>
            <a:off x="3479800" y="51562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4" name="Rectangle 23">
            <a:extLst>
              <a:ext uri="{FF2B5EF4-FFF2-40B4-BE49-F238E27FC236}">
                <a16:creationId xmlns:a16="http://schemas.microsoft.com/office/drawing/2014/main" id="{2001F0D2-F2F6-4340-A13E-F383FFCB1A25}"/>
              </a:ext>
            </a:extLst>
          </p:cNvPr>
          <p:cNvSpPr/>
          <p:nvPr>
            <p:custDataLst>
              <p:tags r:id="rId24"/>
            </p:custDataLst>
          </p:nvPr>
        </p:nvSpPr>
        <p:spPr>
          <a:xfrm>
            <a:off x="6121400" y="51562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5" name="Rectangle 24">
            <a:extLst>
              <a:ext uri="{FF2B5EF4-FFF2-40B4-BE49-F238E27FC236}">
                <a16:creationId xmlns:a16="http://schemas.microsoft.com/office/drawing/2014/main" id="{C6A2788B-21F2-45B5-A872-A8CA04C722A1}"/>
              </a:ext>
            </a:extLst>
          </p:cNvPr>
          <p:cNvSpPr/>
          <p:nvPr>
            <p:custDataLst>
              <p:tags r:id="rId25"/>
            </p:custDataLst>
          </p:nvPr>
        </p:nvSpPr>
        <p:spPr>
          <a:xfrm>
            <a:off x="8763000" y="5156200"/>
            <a:ext cx="2578100" cy="1054100"/>
          </a:xfrm>
          <a:prstGeom prst="rect">
            <a:avLst/>
          </a:prstGeom>
          <a:solidFill>
            <a:srgbClr val="FFFFFF">
              <a:alpha val="50000"/>
            </a:srgbClr>
          </a:solidFill>
          <a:ln w="25400" cap="flat" cmpd="sng" algn="ctr">
            <a:solidFill>
              <a:srgbClr val="A02B93">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6" name="Rectangle 25">
            <a:extLst>
              <a:ext uri="{FF2B5EF4-FFF2-40B4-BE49-F238E27FC236}">
                <a16:creationId xmlns:a16="http://schemas.microsoft.com/office/drawing/2014/main" id="{06E0CC88-E8EE-4419-988A-85A876112082}"/>
              </a:ext>
            </a:extLst>
          </p:cNvPr>
          <p:cNvSpPr/>
          <p:nvPr>
            <p:custDataLst>
              <p:tags r:id="rId26"/>
            </p:custDataLst>
          </p:nvPr>
        </p:nvSpPr>
        <p:spPr>
          <a:xfrm>
            <a:off x="0" y="5486400"/>
            <a:ext cx="12192000" cy="1219200"/>
          </a:xfrm>
          <a:prstGeom prst="rect">
            <a:avLst/>
          </a:prstGeom>
          <a:solidFill>
            <a:srgbClr val="666666">
              <a:alpha val="40000"/>
              <a:alpha val="0"/>
              <a:alpha val="40000"/>
              <a:alpha val="40000"/>
              <a:alpha val="0"/>
              <a:alpha val="0"/>
              <a:alpha val="0"/>
              <a:alpha val="0"/>
              <a:alpha val="0"/>
              <a:alpha val="0"/>
            </a:srgbClr>
          </a:solidFill>
          <a:ln w="12700" cap="flat" cmpd="sng" algn="ctr">
            <a:solidFill>
              <a:srgbClr val="808080">
                <a:alpha val="40000"/>
                <a:alpha val="0"/>
                <a:alpha val="40000"/>
                <a:alpha val="40000"/>
                <a:alpha val="0"/>
                <a:alpha val="0"/>
                <a:alpha val="0"/>
                <a:alpha val="0"/>
                <a:alpha val="0"/>
                <a:alpha val="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GB" sz="8000">
              <a:solidFill>
                <a:srgbClr val="FFFFFF"/>
              </a:solidFill>
            </a:endParaRPr>
          </a:p>
        </p:txBody>
      </p:sp>
      <p:sp>
        <p:nvSpPr>
          <p:cNvPr id="27" name="Footer Placeholder 26">
            <a:extLst>
              <a:ext uri="{FF2B5EF4-FFF2-40B4-BE49-F238E27FC236}">
                <a16:creationId xmlns:a16="http://schemas.microsoft.com/office/drawing/2014/main" id="{DF28BE9E-F085-C0E0-1FD8-5BCDD77906F7}"/>
              </a:ext>
            </a:extLst>
          </p:cNvPr>
          <p:cNvSpPr>
            <a:spLocks noGrp="1"/>
          </p:cNvSpPr>
          <p:nvPr>
            <p:ph type="ftr" sz="quarter" idx="11"/>
          </p:nvPr>
        </p:nvSpPr>
        <p:spPr/>
        <p:txBody>
          <a:bodyPr/>
          <a:lstStyle/>
          <a:p>
            <a:r>
              <a:rPr lang="en-FI"/>
              <a:t>Web Accessibility 101</a:t>
            </a:r>
          </a:p>
        </p:txBody>
      </p:sp>
      <p:sp>
        <p:nvSpPr>
          <p:cNvPr id="28" name="Slide Number Placeholder 27">
            <a:extLst>
              <a:ext uri="{FF2B5EF4-FFF2-40B4-BE49-F238E27FC236}">
                <a16:creationId xmlns:a16="http://schemas.microsoft.com/office/drawing/2014/main" id="{55582049-83AD-CF37-5470-85D55F54739A}"/>
              </a:ext>
            </a:extLst>
          </p:cNvPr>
          <p:cNvSpPr>
            <a:spLocks noGrp="1"/>
          </p:cNvSpPr>
          <p:nvPr>
            <p:ph type="sldNum" sz="quarter" idx="12"/>
          </p:nvPr>
        </p:nvSpPr>
        <p:spPr/>
        <p:txBody>
          <a:bodyPr/>
          <a:lstStyle/>
          <a:p>
            <a:fld id="{9D4AD3D6-B89C-4D82-B254-B84B3D342745}" type="slidenum">
              <a:rPr lang="en-FI" smtClean="0"/>
              <a:t>24</a:t>
            </a:fld>
            <a:endParaRPr lang="en-FI"/>
          </a:p>
        </p:txBody>
      </p:sp>
    </p:spTree>
    <p:custDataLst>
      <p:tags r:id="rId1"/>
    </p:custDataLst>
    <p:extLst>
      <p:ext uri="{BB962C8B-B14F-4D97-AF65-F5344CB8AC3E}">
        <p14:creationId xmlns:p14="http://schemas.microsoft.com/office/powerpoint/2010/main" val="296560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5F41-F9FF-93AE-820A-11E30239B17F}"/>
              </a:ext>
            </a:extLst>
          </p:cNvPr>
          <p:cNvSpPr>
            <a:spLocks noGrp="1"/>
          </p:cNvSpPr>
          <p:nvPr>
            <p:ph type="title"/>
          </p:nvPr>
        </p:nvSpPr>
        <p:spPr/>
        <p:txBody>
          <a:bodyPr/>
          <a:lstStyle/>
          <a:p>
            <a:r>
              <a:rPr lang="en-GB"/>
              <a:t>Accessibility</a:t>
            </a:r>
          </a:p>
        </p:txBody>
      </p:sp>
      <p:sp>
        <p:nvSpPr>
          <p:cNvPr id="3" name="Content Placeholder 2">
            <a:extLst>
              <a:ext uri="{FF2B5EF4-FFF2-40B4-BE49-F238E27FC236}">
                <a16:creationId xmlns:a16="http://schemas.microsoft.com/office/drawing/2014/main" id="{62E86303-69C2-FF9E-9544-6EB3F844771E}"/>
              </a:ext>
            </a:extLst>
          </p:cNvPr>
          <p:cNvSpPr>
            <a:spLocks noGrp="1"/>
          </p:cNvSpPr>
          <p:nvPr>
            <p:ph idx="1"/>
          </p:nvPr>
        </p:nvSpPr>
        <p:spPr>
          <a:xfrm>
            <a:off x="838199" y="1475118"/>
            <a:ext cx="10703943" cy="4382218"/>
          </a:xfrm>
        </p:spPr>
        <p:txBody>
          <a:bodyPr>
            <a:normAutofit/>
          </a:bodyPr>
          <a:lstStyle/>
          <a:p>
            <a:r>
              <a:rPr lang="en-GB"/>
              <a:t>FAIR Data Principles: Findable, Accessible, Interoperable, Reusable</a:t>
            </a:r>
          </a:p>
          <a:p>
            <a:pPr lvl="1"/>
            <a:r>
              <a:rPr lang="en-GB"/>
              <a:t>Accessible: (meta)data can be accessed by a user with a standard protocol (e.g. not buried on a laptop, “available upon reasonable request”)</a:t>
            </a:r>
          </a:p>
          <a:p>
            <a:r>
              <a:rPr lang="en-GB"/>
              <a:t>Ensuring data and results can be accessed, understood, and utilised by a wide, non-specialised audience</a:t>
            </a:r>
          </a:p>
          <a:p>
            <a:r>
              <a:rPr lang="en-GB"/>
              <a:t>Broadening participation</a:t>
            </a:r>
          </a:p>
          <a:p>
            <a:r>
              <a:rPr lang="en-GB" b="1"/>
              <a:t>Web accessibility</a:t>
            </a:r>
          </a:p>
          <a:p>
            <a:pPr lvl="1"/>
            <a:r>
              <a:rPr lang="en-GB" b="1"/>
              <a:t>Ensures everyone, including people with disabilities, can perceive, understand, navigate, and interact with the web.</a:t>
            </a:r>
          </a:p>
          <a:p>
            <a:pPr lvl="1"/>
            <a:r>
              <a:rPr lang="en-GB" b="1"/>
              <a:t>Precise, technical definition</a:t>
            </a:r>
          </a:p>
        </p:txBody>
      </p:sp>
      <p:sp>
        <p:nvSpPr>
          <p:cNvPr id="4" name="Rectangle 3">
            <a:extLst>
              <a:ext uri="{FF2B5EF4-FFF2-40B4-BE49-F238E27FC236}">
                <a16:creationId xmlns:a16="http://schemas.microsoft.com/office/drawing/2014/main" id="{275E4928-4DC0-A0B7-47A8-1FE69DB0F15A}"/>
              </a:ext>
            </a:extLst>
          </p:cNvPr>
          <p:cNvSpPr/>
          <p:nvPr/>
        </p:nvSpPr>
        <p:spPr>
          <a:xfrm>
            <a:off x="7306574" y="5382882"/>
            <a:ext cx="4885426" cy="147511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err="1">
                <a:solidFill>
                  <a:srgbClr val="501549"/>
                </a:solidFill>
                <a:hlinkClick r:id="rId2"/>
              </a:rPr>
              <a:t>WebAIM</a:t>
            </a:r>
            <a:r>
              <a:rPr lang="en-GB">
                <a:solidFill>
                  <a:srgbClr val="501549"/>
                </a:solidFill>
                <a:hlinkClick r:id="rId2"/>
              </a:rPr>
              <a:t>: Introduction to Web Accessibility </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3"/>
              </a:rPr>
              <a:t>FAIR Data Principles</a:t>
            </a:r>
            <a:endParaRPr lang="en-GB">
              <a:solidFill>
                <a:schemeClr val="accent3">
                  <a:lumMod val="50000"/>
                </a:schemeClr>
              </a:solidFill>
            </a:endParaRPr>
          </a:p>
        </p:txBody>
      </p:sp>
      <p:sp>
        <p:nvSpPr>
          <p:cNvPr id="5" name="Footer Placeholder 4">
            <a:extLst>
              <a:ext uri="{FF2B5EF4-FFF2-40B4-BE49-F238E27FC236}">
                <a16:creationId xmlns:a16="http://schemas.microsoft.com/office/drawing/2014/main" id="{0BE5EF28-74AB-2550-9DFA-32F7CA865078}"/>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1C21FB3A-5315-72AC-1DC3-B3DEFCD1D0D3}"/>
              </a:ext>
            </a:extLst>
          </p:cNvPr>
          <p:cNvSpPr>
            <a:spLocks noGrp="1"/>
          </p:cNvSpPr>
          <p:nvPr>
            <p:ph type="sldNum" sz="quarter" idx="12"/>
          </p:nvPr>
        </p:nvSpPr>
        <p:spPr/>
        <p:txBody>
          <a:bodyPr/>
          <a:lstStyle/>
          <a:p>
            <a:fld id="{9B760F7B-44E8-4480-8E98-A0350AC505B4}" type="slidenum">
              <a:rPr lang="en-GB" smtClean="0"/>
              <a:t>25</a:t>
            </a:fld>
            <a:endParaRPr lang="en-GB"/>
          </a:p>
        </p:txBody>
      </p:sp>
    </p:spTree>
    <p:extLst>
      <p:ext uri="{BB962C8B-B14F-4D97-AF65-F5344CB8AC3E}">
        <p14:creationId xmlns:p14="http://schemas.microsoft.com/office/powerpoint/2010/main" val="288306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A5AC-BAE7-8657-AB1B-BA6A82671DD0}"/>
              </a:ext>
            </a:extLst>
          </p:cNvPr>
          <p:cNvSpPr>
            <a:spLocks noGrp="1"/>
          </p:cNvSpPr>
          <p:nvPr>
            <p:ph type="title"/>
          </p:nvPr>
        </p:nvSpPr>
        <p:spPr/>
        <p:txBody>
          <a:bodyPr/>
          <a:lstStyle/>
          <a:p>
            <a:r>
              <a:rPr lang="en-GB"/>
              <a:t>A little bit of background</a:t>
            </a:r>
          </a:p>
        </p:txBody>
      </p:sp>
      <p:sp>
        <p:nvSpPr>
          <p:cNvPr id="3" name="Content Placeholder 2">
            <a:extLst>
              <a:ext uri="{FF2B5EF4-FFF2-40B4-BE49-F238E27FC236}">
                <a16:creationId xmlns:a16="http://schemas.microsoft.com/office/drawing/2014/main" id="{ABCD4D8D-4198-D62F-07B9-668FA2A099CB}"/>
              </a:ext>
            </a:extLst>
          </p:cNvPr>
          <p:cNvSpPr>
            <a:spLocks noGrp="1"/>
          </p:cNvSpPr>
          <p:nvPr>
            <p:ph idx="1"/>
          </p:nvPr>
        </p:nvSpPr>
        <p:spPr>
          <a:xfrm>
            <a:off x="838200" y="1690688"/>
            <a:ext cx="10515600" cy="4802187"/>
          </a:xfrm>
        </p:spPr>
        <p:txBody>
          <a:bodyPr>
            <a:normAutofit/>
          </a:bodyPr>
          <a:lstStyle/>
          <a:p>
            <a:r>
              <a:rPr lang="en-GB">
                <a:hlinkClick r:id="rId2"/>
              </a:rPr>
              <a:t>1 in 5 people in the UK have a long-term illness, impairment or disability</a:t>
            </a:r>
            <a:r>
              <a:rPr lang="en-GB"/>
              <a:t>. Many more have a temporary disability.</a:t>
            </a:r>
          </a:p>
          <a:p>
            <a:r>
              <a:rPr lang="en-GB"/>
              <a:t>Varied and diverse:</a:t>
            </a:r>
          </a:p>
          <a:p>
            <a:pPr lvl="1"/>
            <a:r>
              <a:rPr lang="en-GB"/>
              <a:t>Health conditions</a:t>
            </a:r>
          </a:p>
          <a:p>
            <a:pPr lvl="1"/>
            <a:r>
              <a:rPr lang="en-GB"/>
              <a:t>Changing abilities</a:t>
            </a:r>
          </a:p>
          <a:p>
            <a:pPr lvl="1"/>
            <a:r>
              <a:rPr lang="en-GB"/>
              <a:t>Temporary disabilities</a:t>
            </a:r>
          </a:p>
          <a:p>
            <a:pPr lvl="1"/>
            <a:r>
              <a:rPr lang="en-GB"/>
              <a:t>Situational limitations</a:t>
            </a:r>
          </a:p>
        </p:txBody>
      </p:sp>
      <p:sp>
        <p:nvSpPr>
          <p:cNvPr id="4" name="Rectangle 3">
            <a:extLst>
              <a:ext uri="{FF2B5EF4-FFF2-40B4-BE49-F238E27FC236}">
                <a16:creationId xmlns:a16="http://schemas.microsoft.com/office/drawing/2014/main" id="{51ADA094-A24E-81B8-1101-A5BB0575150D}"/>
              </a:ext>
            </a:extLst>
          </p:cNvPr>
          <p:cNvSpPr/>
          <p:nvPr/>
        </p:nvSpPr>
        <p:spPr>
          <a:xfrm>
            <a:off x="7306574" y="5055079"/>
            <a:ext cx="4885426" cy="1802921"/>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err="1">
                <a:solidFill>
                  <a:srgbClr val="501549"/>
                </a:solidFill>
                <a:hlinkClick r:id="rId3"/>
              </a:rPr>
              <a:t>WebAIM</a:t>
            </a:r>
            <a:r>
              <a:rPr lang="en-GB">
                <a:solidFill>
                  <a:srgbClr val="501549"/>
                </a:solidFill>
                <a:hlinkClick r:id="rId3"/>
              </a:rPr>
              <a:t>: Introduction to Web Accessibility </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4"/>
              </a:rPr>
              <a:t>Web Accessibility Initiative: Diverse Abilities and Barriers</a:t>
            </a:r>
            <a:r>
              <a:rPr lang="en-GB">
                <a:solidFill>
                  <a:schemeClr val="accent3">
                    <a:lumMod val="50000"/>
                  </a:schemeClr>
                </a:solidFill>
              </a:rPr>
              <a:t>  </a:t>
            </a:r>
          </a:p>
        </p:txBody>
      </p:sp>
      <p:sp>
        <p:nvSpPr>
          <p:cNvPr id="5" name="Footer Placeholder 4">
            <a:extLst>
              <a:ext uri="{FF2B5EF4-FFF2-40B4-BE49-F238E27FC236}">
                <a16:creationId xmlns:a16="http://schemas.microsoft.com/office/drawing/2014/main" id="{2F55B231-E2EA-7E4A-67E9-1495AF44241F}"/>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4FEE1266-1A39-A271-C2FC-A7966341A249}"/>
              </a:ext>
            </a:extLst>
          </p:cNvPr>
          <p:cNvSpPr>
            <a:spLocks noGrp="1"/>
          </p:cNvSpPr>
          <p:nvPr>
            <p:ph type="sldNum" sz="quarter" idx="12"/>
          </p:nvPr>
        </p:nvSpPr>
        <p:spPr/>
        <p:txBody>
          <a:bodyPr/>
          <a:lstStyle/>
          <a:p>
            <a:fld id="{9B760F7B-44E8-4480-8E98-A0350AC505B4}" type="slidenum">
              <a:rPr lang="en-GB" smtClean="0"/>
              <a:t>26</a:t>
            </a:fld>
            <a:endParaRPr lang="en-GB"/>
          </a:p>
        </p:txBody>
      </p:sp>
    </p:spTree>
    <p:extLst>
      <p:ext uri="{BB962C8B-B14F-4D97-AF65-F5344CB8AC3E}">
        <p14:creationId xmlns:p14="http://schemas.microsoft.com/office/powerpoint/2010/main" val="155519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C9E8-0787-F608-EE93-DE4A88F03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6B1DF-35F2-A4FB-7189-F896D55D7F9C}"/>
              </a:ext>
            </a:extLst>
          </p:cNvPr>
          <p:cNvSpPr>
            <a:spLocks noGrp="1"/>
          </p:cNvSpPr>
          <p:nvPr>
            <p:ph type="title"/>
          </p:nvPr>
        </p:nvSpPr>
        <p:spPr/>
        <p:txBody>
          <a:bodyPr/>
          <a:lstStyle/>
          <a:p>
            <a:r>
              <a:rPr lang="en-GB"/>
              <a:t>A little bit of background</a:t>
            </a:r>
          </a:p>
        </p:txBody>
      </p:sp>
      <p:sp>
        <p:nvSpPr>
          <p:cNvPr id="3" name="Content Placeholder 2">
            <a:extLst>
              <a:ext uri="{FF2B5EF4-FFF2-40B4-BE49-F238E27FC236}">
                <a16:creationId xmlns:a16="http://schemas.microsoft.com/office/drawing/2014/main" id="{34CEACD9-A3C6-0125-1528-C4F397F24095}"/>
              </a:ext>
            </a:extLst>
          </p:cNvPr>
          <p:cNvSpPr>
            <a:spLocks noGrp="1"/>
          </p:cNvSpPr>
          <p:nvPr>
            <p:ph idx="1"/>
          </p:nvPr>
        </p:nvSpPr>
        <p:spPr>
          <a:xfrm>
            <a:off x="838200" y="1690688"/>
            <a:ext cx="10515600" cy="4802187"/>
          </a:xfrm>
        </p:spPr>
        <p:txBody>
          <a:bodyPr>
            <a:normAutofit/>
          </a:bodyPr>
          <a:lstStyle/>
          <a:p>
            <a:r>
              <a:rPr lang="en-GB"/>
              <a:t>Visual (Blindness, low vision, colour-blindness)</a:t>
            </a:r>
          </a:p>
          <a:p>
            <a:r>
              <a:rPr lang="en-GB"/>
              <a:t>Auditory (Deafness, hard-of-hearing)</a:t>
            </a:r>
          </a:p>
          <a:p>
            <a:r>
              <a:rPr lang="en-GB"/>
              <a:t>Motor (response time, dexterity, fine motor control),</a:t>
            </a:r>
          </a:p>
          <a:p>
            <a:r>
              <a:rPr lang="en-GB"/>
              <a:t>Cognitive (learning disabilities, processing, memory).</a:t>
            </a:r>
          </a:p>
        </p:txBody>
      </p:sp>
      <p:sp>
        <p:nvSpPr>
          <p:cNvPr id="4" name="Rectangle 3">
            <a:extLst>
              <a:ext uri="{FF2B5EF4-FFF2-40B4-BE49-F238E27FC236}">
                <a16:creationId xmlns:a16="http://schemas.microsoft.com/office/drawing/2014/main" id="{854BD6C3-6FF0-F4E4-EBA5-2A7EBE36934B}"/>
              </a:ext>
            </a:extLst>
          </p:cNvPr>
          <p:cNvSpPr/>
          <p:nvPr/>
        </p:nvSpPr>
        <p:spPr>
          <a:xfrm>
            <a:off x="7306574" y="5055079"/>
            <a:ext cx="4885426" cy="1802921"/>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err="1">
                <a:solidFill>
                  <a:srgbClr val="501549"/>
                </a:solidFill>
                <a:hlinkClick r:id="rId2"/>
              </a:rPr>
              <a:t>WebAIM</a:t>
            </a:r>
            <a:r>
              <a:rPr lang="en-GB">
                <a:solidFill>
                  <a:srgbClr val="501549"/>
                </a:solidFill>
                <a:hlinkClick r:id="rId2"/>
              </a:rPr>
              <a:t>: Introduction to Web Accessibility </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3"/>
              </a:rPr>
              <a:t>Web Accessibility Initiative: Diverse Abilities and Barriers</a:t>
            </a:r>
            <a:r>
              <a:rPr lang="en-GB">
                <a:solidFill>
                  <a:schemeClr val="accent3">
                    <a:lumMod val="50000"/>
                  </a:schemeClr>
                </a:solidFill>
              </a:rPr>
              <a:t>  </a:t>
            </a:r>
          </a:p>
        </p:txBody>
      </p:sp>
      <p:sp>
        <p:nvSpPr>
          <p:cNvPr id="5" name="Footer Placeholder 4">
            <a:extLst>
              <a:ext uri="{FF2B5EF4-FFF2-40B4-BE49-F238E27FC236}">
                <a16:creationId xmlns:a16="http://schemas.microsoft.com/office/drawing/2014/main" id="{E5E26FE2-AF39-90EC-56AC-8B70704546BA}"/>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DFD3E066-6C11-7443-2034-5397F34D66A8}"/>
              </a:ext>
            </a:extLst>
          </p:cNvPr>
          <p:cNvSpPr>
            <a:spLocks noGrp="1"/>
          </p:cNvSpPr>
          <p:nvPr>
            <p:ph type="sldNum" sz="quarter" idx="12"/>
          </p:nvPr>
        </p:nvSpPr>
        <p:spPr/>
        <p:txBody>
          <a:bodyPr/>
          <a:lstStyle/>
          <a:p>
            <a:fld id="{9B760F7B-44E8-4480-8E98-A0350AC505B4}" type="slidenum">
              <a:rPr lang="en-GB" smtClean="0"/>
              <a:t>27</a:t>
            </a:fld>
            <a:endParaRPr lang="en-GB"/>
          </a:p>
        </p:txBody>
      </p:sp>
    </p:spTree>
    <p:extLst>
      <p:ext uri="{BB962C8B-B14F-4D97-AF65-F5344CB8AC3E}">
        <p14:creationId xmlns:p14="http://schemas.microsoft.com/office/powerpoint/2010/main" val="3741257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C919F-5687-4D3D-F390-AB10DA5B3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2DE2E-2462-B6A4-581E-DE966B1D926B}"/>
              </a:ext>
            </a:extLst>
          </p:cNvPr>
          <p:cNvSpPr>
            <a:spLocks noGrp="1"/>
          </p:cNvSpPr>
          <p:nvPr>
            <p:ph type="title"/>
          </p:nvPr>
        </p:nvSpPr>
        <p:spPr/>
        <p:txBody>
          <a:bodyPr/>
          <a:lstStyle/>
          <a:p>
            <a:r>
              <a:rPr lang="en-GB"/>
              <a:t>A little bit of background</a:t>
            </a:r>
          </a:p>
        </p:txBody>
      </p:sp>
      <p:sp>
        <p:nvSpPr>
          <p:cNvPr id="3" name="Content Placeholder 2">
            <a:extLst>
              <a:ext uri="{FF2B5EF4-FFF2-40B4-BE49-F238E27FC236}">
                <a16:creationId xmlns:a16="http://schemas.microsoft.com/office/drawing/2014/main" id="{C31AB442-8CBB-15FB-6412-DFF795A0ED15}"/>
              </a:ext>
            </a:extLst>
          </p:cNvPr>
          <p:cNvSpPr>
            <a:spLocks noGrp="1"/>
          </p:cNvSpPr>
          <p:nvPr>
            <p:ph idx="1"/>
          </p:nvPr>
        </p:nvSpPr>
        <p:spPr>
          <a:xfrm>
            <a:off x="838200" y="1690688"/>
            <a:ext cx="10515600" cy="4802187"/>
          </a:xfrm>
        </p:spPr>
        <p:txBody>
          <a:bodyPr>
            <a:normAutofit lnSpcReduction="10000"/>
          </a:bodyPr>
          <a:lstStyle/>
          <a:p>
            <a:r>
              <a:rPr lang="en-GB" dirty="0"/>
              <a:t>I’m not a web development expert!</a:t>
            </a:r>
          </a:p>
          <a:p>
            <a:r>
              <a:rPr lang="en-GB" dirty="0"/>
              <a:t>My experience:</a:t>
            </a:r>
          </a:p>
          <a:p>
            <a:pPr lvl="1"/>
            <a:r>
              <a:rPr lang="en-GB" dirty="0"/>
              <a:t>Visual (Low vision, visual disturbances),</a:t>
            </a:r>
          </a:p>
          <a:p>
            <a:pPr lvl="1"/>
            <a:r>
              <a:rPr lang="en-GB" dirty="0"/>
              <a:t>Motor (response time, dexterity, fine motor control),</a:t>
            </a:r>
          </a:p>
          <a:p>
            <a:pPr lvl="1"/>
            <a:r>
              <a:rPr lang="en-GB" dirty="0"/>
              <a:t>Cognitive (Memory/confusion, processing, aphasia, effect of chronic pain),</a:t>
            </a:r>
          </a:p>
          <a:p>
            <a:pPr lvl="1"/>
            <a:r>
              <a:rPr lang="en-GB" dirty="0"/>
              <a:t>Situational.</a:t>
            </a:r>
          </a:p>
          <a:p>
            <a:pPr lvl="1"/>
            <a:endParaRPr lang="en-GB" dirty="0"/>
          </a:p>
          <a:p>
            <a:r>
              <a:rPr lang="en-GB" dirty="0"/>
              <a:t>Adaptations:</a:t>
            </a:r>
          </a:p>
          <a:p>
            <a:pPr lvl="1"/>
            <a:r>
              <a:rPr lang="en-GB" dirty="0"/>
              <a:t>Voice notes on </a:t>
            </a:r>
            <a:r>
              <a:rPr lang="en-GB" dirty="0" err="1"/>
              <a:t>Whatsapp</a:t>
            </a:r>
            <a:endParaRPr lang="en-GB" dirty="0"/>
          </a:p>
          <a:p>
            <a:pPr lvl="1"/>
            <a:r>
              <a:rPr lang="en-GB" dirty="0"/>
              <a:t>Printing material in large font sizes</a:t>
            </a:r>
          </a:p>
          <a:p>
            <a:pPr lvl="1"/>
            <a:r>
              <a:rPr lang="en-GB" dirty="0"/>
              <a:t>Screen-readers</a:t>
            </a:r>
          </a:p>
        </p:txBody>
      </p:sp>
      <p:sp>
        <p:nvSpPr>
          <p:cNvPr id="4" name="Rectangle 3">
            <a:extLst>
              <a:ext uri="{FF2B5EF4-FFF2-40B4-BE49-F238E27FC236}">
                <a16:creationId xmlns:a16="http://schemas.microsoft.com/office/drawing/2014/main" id="{6B4F7CF1-6F94-FF0B-655B-452677B1791B}"/>
              </a:ext>
            </a:extLst>
          </p:cNvPr>
          <p:cNvSpPr/>
          <p:nvPr/>
        </p:nvSpPr>
        <p:spPr>
          <a:xfrm>
            <a:off x="7306574" y="5055079"/>
            <a:ext cx="4885426" cy="1802921"/>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err="1">
                <a:solidFill>
                  <a:srgbClr val="501549"/>
                </a:solidFill>
                <a:hlinkClick r:id="rId2"/>
              </a:rPr>
              <a:t>WebAIM</a:t>
            </a:r>
            <a:r>
              <a:rPr lang="en-GB">
                <a:solidFill>
                  <a:srgbClr val="501549"/>
                </a:solidFill>
                <a:hlinkClick r:id="rId2"/>
              </a:rPr>
              <a:t>: Introduction to Web Accessibility </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3"/>
              </a:rPr>
              <a:t>Web Accessibility Initiative: Diverse Abilities and Barriers</a:t>
            </a:r>
            <a:r>
              <a:rPr lang="en-GB">
                <a:solidFill>
                  <a:schemeClr val="accent3">
                    <a:lumMod val="50000"/>
                  </a:schemeClr>
                </a:solidFill>
              </a:rPr>
              <a:t>  </a:t>
            </a:r>
          </a:p>
        </p:txBody>
      </p:sp>
      <p:sp>
        <p:nvSpPr>
          <p:cNvPr id="5" name="Footer Placeholder 4">
            <a:extLst>
              <a:ext uri="{FF2B5EF4-FFF2-40B4-BE49-F238E27FC236}">
                <a16:creationId xmlns:a16="http://schemas.microsoft.com/office/drawing/2014/main" id="{8FC9DFBF-2EC7-3431-840F-F9BBE5E93A7E}"/>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8883B57A-AC00-DB39-E31E-33E7066C1CB2}"/>
              </a:ext>
            </a:extLst>
          </p:cNvPr>
          <p:cNvSpPr>
            <a:spLocks noGrp="1"/>
          </p:cNvSpPr>
          <p:nvPr>
            <p:ph type="sldNum" sz="quarter" idx="12"/>
          </p:nvPr>
        </p:nvSpPr>
        <p:spPr/>
        <p:txBody>
          <a:bodyPr/>
          <a:lstStyle/>
          <a:p>
            <a:fld id="{9B760F7B-44E8-4480-8E98-A0350AC505B4}" type="slidenum">
              <a:rPr lang="en-GB" smtClean="0"/>
              <a:t>28</a:t>
            </a:fld>
            <a:endParaRPr lang="en-GB"/>
          </a:p>
        </p:txBody>
      </p:sp>
    </p:spTree>
    <p:extLst>
      <p:ext uri="{BB962C8B-B14F-4D97-AF65-F5344CB8AC3E}">
        <p14:creationId xmlns:p14="http://schemas.microsoft.com/office/powerpoint/2010/main" val="171587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FED1-A96D-C7E4-A1C9-8DBE6BCD91DA}"/>
              </a:ext>
            </a:extLst>
          </p:cNvPr>
          <p:cNvSpPr>
            <a:spLocks noGrp="1"/>
          </p:cNvSpPr>
          <p:nvPr>
            <p:ph type="title"/>
          </p:nvPr>
        </p:nvSpPr>
        <p:spPr/>
        <p:txBody>
          <a:bodyPr/>
          <a:lstStyle/>
          <a:p>
            <a:r>
              <a:rPr lang="en-GB"/>
              <a:t>Designing with disability in mind</a:t>
            </a:r>
          </a:p>
        </p:txBody>
      </p:sp>
      <p:sp>
        <p:nvSpPr>
          <p:cNvPr id="3" name="Content Placeholder 2">
            <a:extLst>
              <a:ext uri="{FF2B5EF4-FFF2-40B4-BE49-F238E27FC236}">
                <a16:creationId xmlns:a16="http://schemas.microsoft.com/office/drawing/2014/main" id="{8614AF2F-63A3-9DF7-CAFE-6670F36BEA35}"/>
              </a:ext>
            </a:extLst>
          </p:cNvPr>
          <p:cNvSpPr>
            <a:spLocks noGrp="1"/>
          </p:cNvSpPr>
          <p:nvPr>
            <p:ph idx="1"/>
          </p:nvPr>
        </p:nvSpPr>
        <p:spPr/>
        <p:txBody>
          <a:bodyPr/>
          <a:lstStyle/>
          <a:p>
            <a:r>
              <a:rPr lang="en-GB"/>
              <a:t>Other researchers</a:t>
            </a:r>
          </a:p>
          <a:p>
            <a:pPr lvl="1"/>
            <a:r>
              <a:rPr lang="en-GB"/>
              <a:t>Collaborators, reviewers, peers</a:t>
            </a:r>
          </a:p>
          <a:p>
            <a:r>
              <a:rPr lang="en-GB"/>
              <a:t>Interested parties and collaborators</a:t>
            </a:r>
          </a:p>
          <a:p>
            <a:pPr lvl="1"/>
            <a:r>
              <a:rPr lang="en-GB"/>
              <a:t>Local authorities, councils, police force, medical staff</a:t>
            </a:r>
          </a:p>
          <a:p>
            <a:r>
              <a:rPr lang="en-GB"/>
              <a:t>General public</a:t>
            </a:r>
          </a:p>
          <a:p>
            <a:r>
              <a:rPr lang="en-GB"/>
              <a:t>Students</a:t>
            </a:r>
          </a:p>
        </p:txBody>
      </p:sp>
      <p:sp>
        <p:nvSpPr>
          <p:cNvPr id="4" name="Footer Placeholder 3">
            <a:extLst>
              <a:ext uri="{FF2B5EF4-FFF2-40B4-BE49-F238E27FC236}">
                <a16:creationId xmlns:a16="http://schemas.microsoft.com/office/drawing/2014/main" id="{25E7AB6D-9343-521A-A751-A8E4CFD4B081}"/>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99101F1B-E126-C17F-2EC9-F1C2743846FE}"/>
              </a:ext>
            </a:extLst>
          </p:cNvPr>
          <p:cNvSpPr>
            <a:spLocks noGrp="1"/>
          </p:cNvSpPr>
          <p:nvPr>
            <p:ph type="sldNum" sz="quarter" idx="12"/>
          </p:nvPr>
        </p:nvSpPr>
        <p:spPr/>
        <p:txBody>
          <a:bodyPr/>
          <a:lstStyle/>
          <a:p>
            <a:fld id="{9B760F7B-44E8-4480-8E98-A0350AC505B4}" type="slidenum">
              <a:rPr lang="en-GB" smtClean="0"/>
              <a:t>29</a:t>
            </a:fld>
            <a:endParaRPr lang="en-GB"/>
          </a:p>
        </p:txBody>
      </p:sp>
      <p:sp>
        <p:nvSpPr>
          <p:cNvPr id="6" name="Rectangle: Rounded Corners 5">
            <a:extLst>
              <a:ext uri="{FF2B5EF4-FFF2-40B4-BE49-F238E27FC236}">
                <a16:creationId xmlns:a16="http://schemas.microsoft.com/office/drawing/2014/main" id="{AE1954B3-F465-5FC5-2CD2-E02059AF46D1}"/>
              </a:ext>
            </a:extLst>
          </p:cNvPr>
          <p:cNvSpPr/>
          <p:nvPr/>
        </p:nvSpPr>
        <p:spPr>
          <a:xfrm>
            <a:off x="4105275" y="3638550"/>
            <a:ext cx="7019925" cy="253841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a:t>Who are you excluding by not intentionally designing for disability?</a:t>
            </a:r>
            <a:br>
              <a:rPr lang="en-GB" sz="2800"/>
            </a:br>
            <a:endParaRPr lang="en-GB" sz="2800"/>
          </a:p>
          <a:p>
            <a:pPr algn="ctr"/>
            <a:r>
              <a:rPr lang="en-GB" sz="2800"/>
              <a:t>What are you saying about the role of disabled people in society?</a:t>
            </a:r>
          </a:p>
        </p:txBody>
      </p:sp>
    </p:spTree>
    <p:extLst>
      <p:ext uri="{BB962C8B-B14F-4D97-AF65-F5344CB8AC3E}">
        <p14:creationId xmlns:p14="http://schemas.microsoft.com/office/powerpoint/2010/main" val="410005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8AD8-8092-56DB-573E-A92A7795EE7C}"/>
              </a:ext>
            </a:extLst>
          </p:cNvPr>
          <p:cNvSpPr>
            <a:spLocks noGrp="1"/>
          </p:cNvSpPr>
          <p:nvPr>
            <p:ph type="title"/>
          </p:nvPr>
        </p:nvSpPr>
        <p:spPr/>
        <p:txBody>
          <a:bodyPr/>
          <a:lstStyle/>
          <a:p>
            <a:r>
              <a:rPr lang="en-GB"/>
              <a:t>What to expect from this session</a:t>
            </a:r>
          </a:p>
        </p:txBody>
      </p:sp>
      <p:sp>
        <p:nvSpPr>
          <p:cNvPr id="3" name="Content Placeholder 2">
            <a:extLst>
              <a:ext uri="{FF2B5EF4-FFF2-40B4-BE49-F238E27FC236}">
                <a16:creationId xmlns:a16="http://schemas.microsoft.com/office/drawing/2014/main" id="{A7525FA4-EF77-8A69-C7A5-774F6BE19574}"/>
              </a:ext>
            </a:extLst>
          </p:cNvPr>
          <p:cNvSpPr>
            <a:spLocks noGrp="1"/>
          </p:cNvSpPr>
          <p:nvPr>
            <p:ph idx="1"/>
          </p:nvPr>
        </p:nvSpPr>
        <p:spPr/>
        <p:txBody>
          <a:bodyPr/>
          <a:lstStyle/>
          <a:p>
            <a:r>
              <a:rPr lang="en-GB"/>
              <a:t>No coding!</a:t>
            </a:r>
          </a:p>
          <a:p>
            <a:pPr lvl="1"/>
            <a:r>
              <a:rPr lang="en-GB"/>
              <a:t>Concepts, methods, and tools that are programming-language/system agnostic</a:t>
            </a:r>
          </a:p>
          <a:p>
            <a:r>
              <a:rPr lang="en-GB"/>
              <a:t>Interactivity: anonymous polls/Q&amp;A</a:t>
            </a:r>
          </a:p>
          <a:p>
            <a:pPr lvl="1"/>
            <a:r>
              <a:rPr lang="en-GB"/>
              <a:t>Using </a:t>
            </a:r>
            <a:r>
              <a:rPr lang="en-GB" err="1"/>
              <a:t>Vevox</a:t>
            </a:r>
            <a:endParaRPr lang="en-GB"/>
          </a:p>
          <a:p>
            <a:pPr lvl="1"/>
            <a:r>
              <a:rPr lang="en-GB"/>
              <a:t>Can enter the poll using your laptop or mobile</a:t>
            </a:r>
          </a:p>
          <a:p>
            <a:pPr lvl="1"/>
            <a:r>
              <a:rPr lang="en-GB"/>
              <a:t>No login/account required</a:t>
            </a:r>
          </a:p>
          <a:p>
            <a:r>
              <a:rPr lang="en-GB"/>
              <a:t>A lot to absorb</a:t>
            </a:r>
          </a:p>
          <a:p>
            <a:pPr lvl="1"/>
            <a:r>
              <a:rPr lang="en-GB"/>
              <a:t>This is a jumping-off point</a:t>
            </a:r>
          </a:p>
          <a:p>
            <a:pPr lvl="1"/>
            <a:r>
              <a:rPr lang="en-GB"/>
              <a:t>Links to resources provided in the slides</a:t>
            </a:r>
          </a:p>
        </p:txBody>
      </p:sp>
      <p:sp>
        <p:nvSpPr>
          <p:cNvPr id="4" name="Footer Placeholder 3">
            <a:extLst>
              <a:ext uri="{FF2B5EF4-FFF2-40B4-BE49-F238E27FC236}">
                <a16:creationId xmlns:a16="http://schemas.microsoft.com/office/drawing/2014/main" id="{D2CBF8F1-4C33-E6EE-4582-D25A84EBA1F8}"/>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A893B15F-3A78-EBBF-4414-29B6F1941D35}"/>
              </a:ext>
            </a:extLst>
          </p:cNvPr>
          <p:cNvSpPr>
            <a:spLocks noGrp="1"/>
          </p:cNvSpPr>
          <p:nvPr>
            <p:ph type="sldNum" sz="quarter" idx="12"/>
          </p:nvPr>
        </p:nvSpPr>
        <p:spPr/>
        <p:txBody>
          <a:bodyPr/>
          <a:lstStyle/>
          <a:p>
            <a:fld id="{9B760F7B-44E8-4480-8E98-A0350AC505B4}" type="slidenum">
              <a:rPr lang="en-GB" smtClean="0"/>
              <a:t>3</a:t>
            </a:fld>
            <a:endParaRPr lang="en-GB"/>
          </a:p>
        </p:txBody>
      </p:sp>
    </p:spTree>
    <p:extLst>
      <p:ext uri="{BB962C8B-B14F-4D97-AF65-F5344CB8AC3E}">
        <p14:creationId xmlns:p14="http://schemas.microsoft.com/office/powerpoint/2010/main" val="387636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9F77C-02F3-085B-C68C-69AF10C4E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D428F-95CD-0044-9DC9-AAEC9A500358}"/>
              </a:ext>
            </a:extLst>
          </p:cNvPr>
          <p:cNvSpPr>
            <a:spLocks noGrp="1"/>
          </p:cNvSpPr>
          <p:nvPr>
            <p:ph type="title"/>
          </p:nvPr>
        </p:nvSpPr>
        <p:spPr/>
        <p:txBody>
          <a:bodyPr/>
          <a:lstStyle/>
          <a:p>
            <a:r>
              <a:rPr lang="en-GB"/>
              <a:t>Workshop content</a:t>
            </a:r>
          </a:p>
        </p:txBody>
      </p:sp>
      <p:sp>
        <p:nvSpPr>
          <p:cNvPr id="3" name="Content Placeholder 2">
            <a:extLst>
              <a:ext uri="{FF2B5EF4-FFF2-40B4-BE49-F238E27FC236}">
                <a16:creationId xmlns:a16="http://schemas.microsoft.com/office/drawing/2014/main" id="{0BC0E1BE-550F-D20A-9C6C-317EB13A6AF9}"/>
              </a:ext>
            </a:extLst>
          </p:cNvPr>
          <p:cNvSpPr>
            <a:spLocks noGrp="1"/>
          </p:cNvSpPr>
          <p:nvPr>
            <p:ph idx="1"/>
          </p:nvPr>
        </p:nvSpPr>
        <p:spPr/>
        <p:txBody>
          <a:bodyPr/>
          <a:lstStyle/>
          <a:p>
            <a:pPr marL="514350" indent="-514350">
              <a:buFont typeface="+mj-lt"/>
              <a:buAutoNum type="arabicPeriod"/>
            </a:pPr>
            <a:r>
              <a:rPr lang="en-GB"/>
              <a:t>What is web accessibility?</a:t>
            </a:r>
          </a:p>
          <a:p>
            <a:pPr marL="514350" indent="-514350">
              <a:buFont typeface="+mj-lt"/>
              <a:buAutoNum type="arabicPeriod"/>
            </a:pPr>
            <a:r>
              <a:rPr lang="en-GB" b="1"/>
              <a:t>Where do we start?</a:t>
            </a:r>
          </a:p>
          <a:p>
            <a:pPr marL="514350" indent="-514350">
              <a:buFont typeface="+mj-lt"/>
              <a:buAutoNum type="arabicPeriod"/>
            </a:pPr>
            <a:r>
              <a:rPr lang="en-GB"/>
              <a:t>How do we make web applications and maps more accessible?</a:t>
            </a:r>
          </a:p>
          <a:p>
            <a:pPr marL="514350" indent="-514350">
              <a:buFont typeface="+mj-lt"/>
              <a:buAutoNum type="arabicPeriod"/>
            </a:pPr>
            <a:r>
              <a:rPr lang="en-GB"/>
              <a:t>How do we test our maps/apps for accessibility?</a:t>
            </a:r>
          </a:p>
          <a:p>
            <a:pPr marL="514350" indent="-514350">
              <a:buFont typeface="+mj-lt"/>
              <a:buAutoNum type="arabicPeriod"/>
            </a:pPr>
            <a:r>
              <a:rPr lang="en-GB"/>
              <a:t>What are some hazards to be aware of?</a:t>
            </a:r>
          </a:p>
          <a:p>
            <a:pPr marL="514350" indent="-514350">
              <a:buFont typeface="+mj-lt"/>
              <a:buAutoNum type="arabicPeriod"/>
            </a:pPr>
            <a:r>
              <a:rPr lang="en-GB"/>
              <a:t>Where do we learn more?</a:t>
            </a:r>
          </a:p>
          <a:p>
            <a:endParaRPr lang="en-GB"/>
          </a:p>
        </p:txBody>
      </p:sp>
      <p:sp>
        <p:nvSpPr>
          <p:cNvPr id="4" name="Footer Placeholder 3">
            <a:extLst>
              <a:ext uri="{FF2B5EF4-FFF2-40B4-BE49-F238E27FC236}">
                <a16:creationId xmlns:a16="http://schemas.microsoft.com/office/drawing/2014/main" id="{C15FF824-759D-7DD0-0FCC-E4316ED365CE}"/>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B843E20C-F361-276A-95E5-42149B1D2BF2}"/>
              </a:ext>
            </a:extLst>
          </p:cNvPr>
          <p:cNvSpPr>
            <a:spLocks noGrp="1"/>
          </p:cNvSpPr>
          <p:nvPr>
            <p:ph type="sldNum" sz="quarter" idx="12"/>
          </p:nvPr>
        </p:nvSpPr>
        <p:spPr/>
        <p:txBody>
          <a:bodyPr/>
          <a:lstStyle/>
          <a:p>
            <a:fld id="{9B760F7B-44E8-4480-8E98-A0350AC505B4}" type="slidenum">
              <a:rPr lang="en-GB" smtClean="0"/>
              <a:t>30</a:t>
            </a:fld>
            <a:endParaRPr lang="en-GB"/>
          </a:p>
        </p:txBody>
      </p:sp>
    </p:spTree>
    <p:extLst>
      <p:ext uri="{BB962C8B-B14F-4D97-AF65-F5344CB8AC3E}">
        <p14:creationId xmlns:p14="http://schemas.microsoft.com/office/powerpoint/2010/main" val="404423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436A-817B-25A5-0CB2-E58F06C3EE08}"/>
              </a:ext>
            </a:extLst>
          </p:cNvPr>
          <p:cNvSpPr>
            <a:spLocks noGrp="1"/>
          </p:cNvSpPr>
          <p:nvPr>
            <p:ph type="title"/>
          </p:nvPr>
        </p:nvSpPr>
        <p:spPr/>
        <p:txBody>
          <a:bodyPr/>
          <a:lstStyle/>
          <a:p>
            <a:r>
              <a:rPr lang="en-GB"/>
              <a:t>Where do we start?</a:t>
            </a:r>
          </a:p>
        </p:txBody>
      </p:sp>
      <p:sp>
        <p:nvSpPr>
          <p:cNvPr id="3" name="Text Placeholder 2">
            <a:extLst>
              <a:ext uri="{FF2B5EF4-FFF2-40B4-BE49-F238E27FC236}">
                <a16:creationId xmlns:a16="http://schemas.microsoft.com/office/drawing/2014/main" id="{A120DCD1-8025-856B-46D5-0C654A86A541}"/>
              </a:ext>
            </a:extLst>
          </p:cNvPr>
          <p:cNvSpPr>
            <a:spLocks noGrp="1"/>
          </p:cNvSpPr>
          <p:nvPr>
            <p:ph type="body" idx="1"/>
          </p:nvPr>
        </p:nvSpPr>
        <p:spPr/>
        <p:txBody>
          <a:bodyPr/>
          <a:lstStyle/>
          <a:p>
            <a:r>
              <a:rPr lang="en-GB"/>
              <a:t>The web is an incredible resource that is ever growing; how do we leverage it in an accessible way?</a:t>
            </a:r>
          </a:p>
        </p:txBody>
      </p:sp>
      <p:sp>
        <p:nvSpPr>
          <p:cNvPr id="4" name="Footer Placeholder 3">
            <a:extLst>
              <a:ext uri="{FF2B5EF4-FFF2-40B4-BE49-F238E27FC236}">
                <a16:creationId xmlns:a16="http://schemas.microsoft.com/office/drawing/2014/main" id="{5E574341-6ACF-70E1-51CA-EC8797957E1F}"/>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658FFAE4-311B-4FE1-55F6-6705A73EC8F1}"/>
              </a:ext>
            </a:extLst>
          </p:cNvPr>
          <p:cNvSpPr>
            <a:spLocks noGrp="1"/>
          </p:cNvSpPr>
          <p:nvPr>
            <p:ph type="sldNum" sz="quarter" idx="12"/>
          </p:nvPr>
        </p:nvSpPr>
        <p:spPr/>
        <p:txBody>
          <a:bodyPr/>
          <a:lstStyle/>
          <a:p>
            <a:fld id="{9B760F7B-44E8-4480-8E98-A0350AC505B4}" type="slidenum">
              <a:rPr lang="en-GB" smtClean="0"/>
              <a:t>31</a:t>
            </a:fld>
            <a:endParaRPr lang="en-GB"/>
          </a:p>
        </p:txBody>
      </p:sp>
    </p:spTree>
    <p:extLst>
      <p:ext uri="{BB962C8B-B14F-4D97-AF65-F5344CB8AC3E}">
        <p14:creationId xmlns:p14="http://schemas.microsoft.com/office/powerpoint/2010/main" val="1277964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4035-F0F1-0083-DB41-F791D1048172}"/>
              </a:ext>
            </a:extLst>
          </p:cNvPr>
          <p:cNvSpPr>
            <a:spLocks noGrp="1"/>
          </p:cNvSpPr>
          <p:nvPr>
            <p:ph type="title"/>
          </p:nvPr>
        </p:nvSpPr>
        <p:spPr/>
        <p:txBody>
          <a:bodyPr/>
          <a:lstStyle/>
          <a:p>
            <a:r>
              <a:rPr lang="en-GB"/>
              <a:t>Web Content Accessibility Guidelines </a:t>
            </a:r>
            <a:r>
              <a:rPr lang="en-GB" sz="4000"/>
              <a:t>(WCAG)</a:t>
            </a:r>
            <a:endParaRPr lang="en-GB"/>
          </a:p>
        </p:txBody>
      </p:sp>
      <p:sp>
        <p:nvSpPr>
          <p:cNvPr id="3" name="Content Placeholder 2">
            <a:extLst>
              <a:ext uri="{FF2B5EF4-FFF2-40B4-BE49-F238E27FC236}">
                <a16:creationId xmlns:a16="http://schemas.microsoft.com/office/drawing/2014/main" id="{86D09CCA-9051-DF3C-4A62-FB1D28143357}"/>
              </a:ext>
            </a:extLst>
          </p:cNvPr>
          <p:cNvSpPr>
            <a:spLocks noGrp="1"/>
          </p:cNvSpPr>
          <p:nvPr>
            <p:ph idx="1"/>
          </p:nvPr>
        </p:nvSpPr>
        <p:spPr/>
        <p:txBody>
          <a:bodyPr/>
          <a:lstStyle/>
          <a:p>
            <a:r>
              <a:rPr lang="en-GB" dirty="0"/>
              <a:t>An international set of guidelines – the web accessibility Bible</a:t>
            </a:r>
          </a:p>
          <a:p>
            <a:r>
              <a:rPr lang="en-GB" dirty="0"/>
              <a:t>A useful checklist when building a website</a:t>
            </a:r>
          </a:p>
          <a:p>
            <a:r>
              <a:rPr lang="en-GB" dirty="0"/>
              <a:t>A great resource to reference when trying to decide the best way to implement something</a:t>
            </a:r>
          </a:p>
          <a:p>
            <a:r>
              <a:rPr lang="en-GB" dirty="0"/>
              <a:t>Used by many governments as a required standard</a:t>
            </a:r>
          </a:p>
        </p:txBody>
      </p:sp>
      <p:sp>
        <p:nvSpPr>
          <p:cNvPr id="4" name="Rectangle: Rounded Corners 3">
            <a:extLst>
              <a:ext uri="{FF2B5EF4-FFF2-40B4-BE49-F238E27FC236}">
                <a16:creationId xmlns:a16="http://schemas.microsoft.com/office/drawing/2014/main" id="{39A9F978-765E-4059-8F71-C17A1CA8DB59}"/>
              </a:ext>
            </a:extLst>
          </p:cNvPr>
          <p:cNvSpPr/>
          <p:nvPr/>
        </p:nvSpPr>
        <p:spPr>
          <a:xfrm>
            <a:off x="152400" y="4343639"/>
            <a:ext cx="7019925" cy="226988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i="1"/>
              <a:t>“A developer can learn the basics of web accessibility in just a few days, but, as with any technical skill, it often takes months to internalize the mindset as well as the techniques.” </a:t>
            </a:r>
            <a:br>
              <a:rPr lang="en-GB" sz="2000"/>
            </a:br>
            <a:r>
              <a:rPr lang="en-GB" err="1"/>
              <a:t>WebAim</a:t>
            </a:r>
            <a:r>
              <a:rPr lang="en-GB"/>
              <a:t>, Introduction to Web Accessibility</a:t>
            </a:r>
          </a:p>
        </p:txBody>
      </p:sp>
      <p:sp>
        <p:nvSpPr>
          <p:cNvPr id="5" name="Rectangle 4">
            <a:extLst>
              <a:ext uri="{FF2B5EF4-FFF2-40B4-BE49-F238E27FC236}">
                <a16:creationId xmlns:a16="http://schemas.microsoft.com/office/drawing/2014/main" id="{A9257D49-D2EF-6FC0-265E-DED29E1D51AE}"/>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err="1">
                <a:solidFill>
                  <a:srgbClr val="501549"/>
                </a:solidFill>
                <a:hlinkClick r:id="rId2"/>
              </a:rPr>
              <a:t>WebAIM</a:t>
            </a:r>
            <a:r>
              <a:rPr lang="en-GB">
                <a:solidFill>
                  <a:srgbClr val="501549"/>
                </a:solidFill>
                <a:hlinkClick r:id="rId2"/>
              </a:rPr>
              <a:t>: Introduction to Web Accessibility </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3"/>
              </a:rPr>
              <a:t>Web Accessibility Initiative: Diverse Abilities and Barriers</a:t>
            </a:r>
            <a:r>
              <a:rPr lang="en-GB">
                <a:solidFill>
                  <a:schemeClr val="accent3">
                    <a:lumMod val="50000"/>
                  </a:schemeClr>
                </a:solidFill>
              </a:rPr>
              <a:t>  </a:t>
            </a:r>
          </a:p>
        </p:txBody>
      </p:sp>
      <p:sp>
        <p:nvSpPr>
          <p:cNvPr id="6" name="Footer Placeholder 5">
            <a:extLst>
              <a:ext uri="{FF2B5EF4-FFF2-40B4-BE49-F238E27FC236}">
                <a16:creationId xmlns:a16="http://schemas.microsoft.com/office/drawing/2014/main" id="{167ACD9F-E69C-0619-E1DB-5342F2392325}"/>
              </a:ext>
            </a:extLst>
          </p:cNvPr>
          <p:cNvSpPr>
            <a:spLocks noGrp="1"/>
          </p:cNvSpPr>
          <p:nvPr>
            <p:ph type="ftr" sz="quarter" idx="11"/>
          </p:nvPr>
        </p:nvSpPr>
        <p:spPr/>
        <p:txBody>
          <a:bodyPr/>
          <a:lstStyle/>
          <a:p>
            <a:r>
              <a:rPr lang="en-GB"/>
              <a:t>Web Accessibility 101</a:t>
            </a:r>
          </a:p>
        </p:txBody>
      </p:sp>
      <p:sp>
        <p:nvSpPr>
          <p:cNvPr id="7" name="Slide Number Placeholder 6">
            <a:extLst>
              <a:ext uri="{FF2B5EF4-FFF2-40B4-BE49-F238E27FC236}">
                <a16:creationId xmlns:a16="http://schemas.microsoft.com/office/drawing/2014/main" id="{8E531488-E849-CAB1-7241-8CFB1027D369}"/>
              </a:ext>
            </a:extLst>
          </p:cNvPr>
          <p:cNvSpPr>
            <a:spLocks noGrp="1"/>
          </p:cNvSpPr>
          <p:nvPr>
            <p:ph type="sldNum" sz="quarter" idx="12"/>
          </p:nvPr>
        </p:nvSpPr>
        <p:spPr/>
        <p:txBody>
          <a:bodyPr/>
          <a:lstStyle/>
          <a:p>
            <a:fld id="{9B760F7B-44E8-4480-8E98-A0350AC505B4}" type="slidenum">
              <a:rPr lang="en-GB" smtClean="0"/>
              <a:t>32</a:t>
            </a:fld>
            <a:endParaRPr lang="en-GB"/>
          </a:p>
        </p:txBody>
      </p:sp>
    </p:spTree>
    <p:extLst>
      <p:ext uri="{BB962C8B-B14F-4D97-AF65-F5344CB8AC3E}">
        <p14:creationId xmlns:p14="http://schemas.microsoft.com/office/powerpoint/2010/main" val="1220676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FC44-5970-5A51-C007-748C9E2B4301}"/>
              </a:ext>
            </a:extLst>
          </p:cNvPr>
          <p:cNvSpPr>
            <a:spLocks noGrp="1"/>
          </p:cNvSpPr>
          <p:nvPr>
            <p:ph type="title"/>
          </p:nvPr>
        </p:nvSpPr>
        <p:spPr/>
        <p:txBody>
          <a:bodyPr/>
          <a:lstStyle/>
          <a:p>
            <a:r>
              <a:rPr lang="en-GB"/>
              <a:t>POUR: the 4 principles behind WCAG</a:t>
            </a:r>
          </a:p>
        </p:txBody>
      </p:sp>
      <p:sp>
        <p:nvSpPr>
          <p:cNvPr id="3" name="Content Placeholder 2">
            <a:extLst>
              <a:ext uri="{FF2B5EF4-FFF2-40B4-BE49-F238E27FC236}">
                <a16:creationId xmlns:a16="http://schemas.microsoft.com/office/drawing/2014/main" id="{58512A00-BDC2-5E3C-599D-05CE75DC6CBB}"/>
              </a:ext>
            </a:extLst>
          </p:cNvPr>
          <p:cNvSpPr>
            <a:spLocks noGrp="1"/>
          </p:cNvSpPr>
          <p:nvPr>
            <p:ph idx="1"/>
          </p:nvPr>
        </p:nvSpPr>
        <p:spPr/>
        <p:txBody>
          <a:bodyPr/>
          <a:lstStyle/>
          <a:p>
            <a:r>
              <a:rPr lang="en-GB" b="1"/>
              <a:t>Perceivable: </a:t>
            </a:r>
            <a:r>
              <a:rPr lang="en-GB"/>
              <a:t>can the information be accessed via the browser or assistive technologies?</a:t>
            </a:r>
          </a:p>
          <a:p>
            <a:r>
              <a:rPr lang="en-GB" b="1"/>
              <a:t>Operable: </a:t>
            </a:r>
            <a:r>
              <a:rPr lang="en-GB"/>
              <a:t>can users interact with all elements equally whether using a mouse, the keyboard, or an assistive device?</a:t>
            </a:r>
          </a:p>
          <a:p>
            <a:r>
              <a:rPr lang="en-GB" b="1"/>
              <a:t>Understandable:</a:t>
            </a:r>
            <a:r>
              <a:rPr lang="en-GB"/>
              <a:t> is the content clear, equally understandable whether a user is using assistive technologies, and does it limit confusion and ambiguity?</a:t>
            </a:r>
          </a:p>
          <a:p>
            <a:r>
              <a:rPr lang="en-GB" b="1"/>
              <a:t>Robust:</a:t>
            </a:r>
            <a:r>
              <a:rPr lang="en-GB"/>
              <a:t> does the website work for a </a:t>
            </a:r>
            <a:br>
              <a:rPr lang="en-GB"/>
            </a:br>
            <a:r>
              <a:rPr lang="en-GB"/>
              <a:t>wide range of technologies, instead</a:t>
            </a:r>
            <a:br>
              <a:rPr lang="en-GB"/>
            </a:br>
            <a:r>
              <a:rPr lang="en-GB"/>
              <a:t>of relying on very specific tech?</a:t>
            </a:r>
          </a:p>
        </p:txBody>
      </p:sp>
      <p:sp>
        <p:nvSpPr>
          <p:cNvPr id="4" name="Rectangle 3">
            <a:extLst>
              <a:ext uri="{FF2B5EF4-FFF2-40B4-BE49-F238E27FC236}">
                <a16:creationId xmlns:a16="http://schemas.microsoft.com/office/drawing/2014/main" id="{78CB0A2F-6AFC-24F0-753A-08CB871D9B05}"/>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err="1">
                <a:solidFill>
                  <a:srgbClr val="501549"/>
                </a:solidFill>
                <a:hlinkClick r:id="rId2"/>
              </a:rPr>
              <a:t>WebAIM</a:t>
            </a:r>
            <a:r>
              <a:rPr lang="en-GB">
                <a:solidFill>
                  <a:srgbClr val="501549"/>
                </a:solidFill>
                <a:hlinkClick r:id="rId2"/>
              </a:rPr>
              <a:t>: Introduction to Web Accessibility </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3"/>
              </a:rPr>
              <a:t>Web Accessibility Initiative: Diverse Abilities and Barriers</a:t>
            </a:r>
            <a:r>
              <a:rPr lang="en-GB">
                <a:solidFill>
                  <a:schemeClr val="accent3">
                    <a:lumMod val="50000"/>
                  </a:schemeClr>
                </a:solidFill>
              </a:rPr>
              <a:t>  </a:t>
            </a:r>
          </a:p>
        </p:txBody>
      </p:sp>
      <p:sp>
        <p:nvSpPr>
          <p:cNvPr id="5" name="Footer Placeholder 4">
            <a:extLst>
              <a:ext uri="{FF2B5EF4-FFF2-40B4-BE49-F238E27FC236}">
                <a16:creationId xmlns:a16="http://schemas.microsoft.com/office/drawing/2014/main" id="{FAAA59D6-7543-97AF-0343-8468CDCFAFEA}"/>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17F9F277-07B2-9410-3206-362E1FD85EE9}"/>
              </a:ext>
            </a:extLst>
          </p:cNvPr>
          <p:cNvSpPr>
            <a:spLocks noGrp="1"/>
          </p:cNvSpPr>
          <p:nvPr>
            <p:ph type="sldNum" sz="quarter" idx="12"/>
          </p:nvPr>
        </p:nvSpPr>
        <p:spPr/>
        <p:txBody>
          <a:bodyPr/>
          <a:lstStyle/>
          <a:p>
            <a:fld id="{9B760F7B-44E8-4480-8E98-A0350AC505B4}" type="slidenum">
              <a:rPr lang="en-GB" smtClean="0"/>
              <a:t>33</a:t>
            </a:fld>
            <a:endParaRPr lang="en-GB"/>
          </a:p>
        </p:txBody>
      </p:sp>
    </p:spTree>
    <p:extLst>
      <p:ext uri="{BB962C8B-B14F-4D97-AF65-F5344CB8AC3E}">
        <p14:creationId xmlns:p14="http://schemas.microsoft.com/office/powerpoint/2010/main" val="4270536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8778-04F0-3753-8A19-1EBC533A2B22}"/>
              </a:ext>
            </a:extLst>
          </p:cNvPr>
          <p:cNvSpPr>
            <a:spLocks noGrp="1"/>
          </p:cNvSpPr>
          <p:nvPr>
            <p:ph type="title"/>
          </p:nvPr>
        </p:nvSpPr>
        <p:spPr/>
        <p:txBody>
          <a:bodyPr/>
          <a:lstStyle/>
          <a:p>
            <a:r>
              <a:rPr lang="en-GB"/>
              <a:t>What are we aiming for?</a:t>
            </a:r>
          </a:p>
        </p:txBody>
      </p:sp>
      <p:sp>
        <p:nvSpPr>
          <p:cNvPr id="3" name="Content Placeholder 2">
            <a:extLst>
              <a:ext uri="{FF2B5EF4-FFF2-40B4-BE49-F238E27FC236}">
                <a16:creationId xmlns:a16="http://schemas.microsoft.com/office/drawing/2014/main" id="{62DDC571-5395-0A71-5BEE-9D5960855D2A}"/>
              </a:ext>
            </a:extLst>
          </p:cNvPr>
          <p:cNvSpPr>
            <a:spLocks noGrp="1"/>
          </p:cNvSpPr>
          <p:nvPr>
            <p:ph idx="1"/>
          </p:nvPr>
        </p:nvSpPr>
        <p:spPr/>
        <p:txBody>
          <a:bodyPr/>
          <a:lstStyle/>
          <a:p>
            <a:r>
              <a:rPr lang="en-GB"/>
              <a:t>For users to get a </a:t>
            </a:r>
            <a:r>
              <a:rPr lang="en-GB" b="1"/>
              <a:t>full experience </a:t>
            </a:r>
            <a:r>
              <a:rPr lang="en-GB"/>
              <a:t>from our website</a:t>
            </a:r>
          </a:p>
          <a:p>
            <a:pPr lvl="1"/>
            <a:r>
              <a:rPr lang="en-GB"/>
              <a:t>Regardless of whether they are using a vanilla browser, or assistive technology</a:t>
            </a:r>
          </a:p>
          <a:p>
            <a:pPr lvl="1"/>
            <a:r>
              <a:rPr lang="en-GB"/>
              <a:t>Regardless of whether they are navigating with a mouse, the keyboard, or other assistive technology</a:t>
            </a:r>
          </a:p>
          <a:p>
            <a:r>
              <a:rPr lang="en-GB"/>
              <a:t>For our website to be </a:t>
            </a:r>
            <a:r>
              <a:rPr lang="en-GB" b="1"/>
              <a:t>easy to use </a:t>
            </a:r>
            <a:r>
              <a:rPr lang="en-GB"/>
              <a:t>and </a:t>
            </a:r>
            <a:r>
              <a:rPr lang="en-GB" b="1"/>
              <a:t>enjoyable to use</a:t>
            </a:r>
          </a:p>
          <a:p>
            <a:r>
              <a:rPr lang="en-GB"/>
              <a:t>To meet all WCAG AA standards at minimum</a:t>
            </a:r>
          </a:p>
          <a:p>
            <a:pPr lvl="1"/>
            <a:endParaRPr lang="en-GB"/>
          </a:p>
          <a:p>
            <a:pPr marL="0" indent="0">
              <a:buNone/>
            </a:pPr>
            <a:endParaRPr lang="en-GB"/>
          </a:p>
        </p:txBody>
      </p:sp>
      <p:sp>
        <p:nvSpPr>
          <p:cNvPr id="4" name="Footer Placeholder 3">
            <a:extLst>
              <a:ext uri="{FF2B5EF4-FFF2-40B4-BE49-F238E27FC236}">
                <a16:creationId xmlns:a16="http://schemas.microsoft.com/office/drawing/2014/main" id="{C082E369-9852-0EAA-EF3E-C6D7104B9815}"/>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6ED28DFA-8A29-283F-525F-A19AD5A49D54}"/>
              </a:ext>
            </a:extLst>
          </p:cNvPr>
          <p:cNvSpPr>
            <a:spLocks noGrp="1"/>
          </p:cNvSpPr>
          <p:nvPr>
            <p:ph type="sldNum" sz="quarter" idx="12"/>
          </p:nvPr>
        </p:nvSpPr>
        <p:spPr/>
        <p:txBody>
          <a:bodyPr/>
          <a:lstStyle/>
          <a:p>
            <a:fld id="{9B760F7B-44E8-4480-8E98-A0350AC505B4}" type="slidenum">
              <a:rPr lang="en-GB" smtClean="0"/>
              <a:t>34</a:t>
            </a:fld>
            <a:endParaRPr lang="en-GB"/>
          </a:p>
        </p:txBody>
      </p:sp>
    </p:spTree>
    <p:extLst>
      <p:ext uri="{BB962C8B-B14F-4D97-AF65-F5344CB8AC3E}">
        <p14:creationId xmlns:p14="http://schemas.microsoft.com/office/powerpoint/2010/main" val="389045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1148C-94CC-D91A-268E-697FC9B36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F10E5-D145-F869-1290-3E6E226A9529}"/>
              </a:ext>
            </a:extLst>
          </p:cNvPr>
          <p:cNvSpPr>
            <a:spLocks noGrp="1"/>
          </p:cNvSpPr>
          <p:nvPr>
            <p:ph type="title"/>
          </p:nvPr>
        </p:nvSpPr>
        <p:spPr/>
        <p:txBody>
          <a:bodyPr/>
          <a:lstStyle/>
          <a:p>
            <a:r>
              <a:rPr lang="en-GB"/>
              <a:t>Workshop content</a:t>
            </a:r>
          </a:p>
        </p:txBody>
      </p:sp>
      <p:sp>
        <p:nvSpPr>
          <p:cNvPr id="3" name="Content Placeholder 2">
            <a:extLst>
              <a:ext uri="{FF2B5EF4-FFF2-40B4-BE49-F238E27FC236}">
                <a16:creationId xmlns:a16="http://schemas.microsoft.com/office/drawing/2014/main" id="{1B6144DD-8459-3348-15A8-53F08271342F}"/>
              </a:ext>
            </a:extLst>
          </p:cNvPr>
          <p:cNvSpPr>
            <a:spLocks noGrp="1"/>
          </p:cNvSpPr>
          <p:nvPr>
            <p:ph idx="1"/>
          </p:nvPr>
        </p:nvSpPr>
        <p:spPr>
          <a:xfrm>
            <a:off x="838199" y="1825625"/>
            <a:ext cx="10979989" cy="4351338"/>
          </a:xfrm>
        </p:spPr>
        <p:txBody>
          <a:bodyPr/>
          <a:lstStyle/>
          <a:p>
            <a:pPr marL="514350" indent="-514350">
              <a:buFont typeface="+mj-lt"/>
              <a:buAutoNum type="arabicPeriod"/>
            </a:pPr>
            <a:r>
              <a:rPr lang="en-GB"/>
              <a:t>What is web accessibility?</a:t>
            </a:r>
          </a:p>
          <a:p>
            <a:pPr marL="514350" indent="-514350">
              <a:buFont typeface="+mj-lt"/>
              <a:buAutoNum type="arabicPeriod"/>
            </a:pPr>
            <a:r>
              <a:rPr lang="en-GB"/>
              <a:t>Where do we start?</a:t>
            </a:r>
          </a:p>
          <a:p>
            <a:pPr marL="514350" indent="-514350">
              <a:buFont typeface="+mj-lt"/>
              <a:buAutoNum type="arabicPeriod"/>
            </a:pPr>
            <a:r>
              <a:rPr lang="en-GB" b="1"/>
              <a:t>How do we make web applications and maps more accessible?</a:t>
            </a:r>
          </a:p>
          <a:p>
            <a:pPr marL="514350" indent="-514350">
              <a:buFont typeface="+mj-lt"/>
              <a:buAutoNum type="arabicPeriod"/>
            </a:pPr>
            <a:r>
              <a:rPr lang="en-GB"/>
              <a:t>How do we test our maps/apps for accessibility?</a:t>
            </a:r>
          </a:p>
          <a:p>
            <a:pPr marL="514350" indent="-514350">
              <a:buFont typeface="+mj-lt"/>
              <a:buAutoNum type="arabicPeriod"/>
            </a:pPr>
            <a:r>
              <a:rPr lang="en-GB"/>
              <a:t>What are some hazards to be aware of?</a:t>
            </a:r>
          </a:p>
          <a:p>
            <a:pPr marL="514350" indent="-514350">
              <a:buFont typeface="+mj-lt"/>
              <a:buAutoNum type="arabicPeriod"/>
            </a:pPr>
            <a:r>
              <a:rPr lang="en-GB"/>
              <a:t>Where do we learn more?</a:t>
            </a:r>
          </a:p>
          <a:p>
            <a:endParaRPr lang="en-GB"/>
          </a:p>
        </p:txBody>
      </p:sp>
      <p:sp>
        <p:nvSpPr>
          <p:cNvPr id="4" name="Footer Placeholder 3">
            <a:extLst>
              <a:ext uri="{FF2B5EF4-FFF2-40B4-BE49-F238E27FC236}">
                <a16:creationId xmlns:a16="http://schemas.microsoft.com/office/drawing/2014/main" id="{7F89449E-1DDB-55E2-6FB8-441B29931003}"/>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8CDDA595-5AB6-E776-CB2E-A9C211F674F0}"/>
              </a:ext>
            </a:extLst>
          </p:cNvPr>
          <p:cNvSpPr>
            <a:spLocks noGrp="1"/>
          </p:cNvSpPr>
          <p:nvPr>
            <p:ph type="sldNum" sz="quarter" idx="12"/>
          </p:nvPr>
        </p:nvSpPr>
        <p:spPr/>
        <p:txBody>
          <a:bodyPr/>
          <a:lstStyle/>
          <a:p>
            <a:fld id="{9B760F7B-44E8-4480-8E98-A0350AC505B4}" type="slidenum">
              <a:rPr lang="en-GB" smtClean="0"/>
              <a:t>35</a:t>
            </a:fld>
            <a:endParaRPr lang="en-GB"/>
          </a:p>
        </p:txBody>
      </p:sp>
    </p:spTree>
    <p:extLst>
      <p:ext uri="{BB962C8B-B14F-4D97-AF65-F5344CB8AC3E}">
        <p14:creationId xmlns:p14="http://schemas.microsoft.com/office/powerpoint/2010/main" val="356762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0410-7C6D-8ABB-727E-5C97BFBDAB45}"/>
              </a:ext>
            </a:extLst>
          </p:cNvPr>
          <p:cNvSpPr>
            <a:spLocks noGrp="1"/>
          </p:cNvSpPr>
          <p:nvPr>
            <p:ph type="title"/>
          </p:nvPr>
        </p:nvSpPr>
        <p:spPr/>
        <p:txBody>
          <a:bodyPr/>
          <a:lstStyle/>
          <a:p>
            <a:r>
              <a:rPr lang="en-GB"/>
              <a:t>How do we make apps and maps more accessible?</a:t>
            </a:r>
          </a:p>
        </p:txBody>
      </p:sp>
      <p:sp>
        <p:nvSpPr>
          <p:cNvPr id="3" name="Text Placeholder 2">
            <a:extLst>
              <a:ext uri="{FF2B5EF4-FFF2-40B4-BE49-F238E27FC236}">
                <a16:creationId xmlns:a16="http://schemas.microsoft.com/office/drawing/2014/main" id="{816840D4-362E-F394-85E1-DD961936DD8A}"/>
              </a:ext>
            </a:extLst>
          </p:cNvPr>
          <p:cNvSpPr>
            <a:spLocks noGrp="1"/>
          </p:cNvSpPr>
          <p:nvPr>
            <p:ph type="body" idx="1"/>
          </p:nvPr>
        </p:nvSpPr>
        <p:spPr/>
        <p:txBody>
          <a:bodyPr/>
          <a:lstStyle/>
          <a:p>
            <a:r>
              <a:rPr lang="en-GB"/>
              <a:t>How do we ensure the POUR principles are met?</a:t>
            </a:r>
          </a:p>
        </p:txBody>
      </p:sp>
      <p:sp>
        <p:nvSpPr>
          <p:cNvPr id="4" name="Footer Placeholder 3">
            <a:extLst>
              <a:ext uri="{FF2B5EF4-FFF2-40B4-BE49-F238E27FC236}">
                <a16:creationId xmlns:a16="http://schemas.microsoft.com/office/drawing/2014/main" id="{2467234D-8449-5424-493F-0DEC45B213D1}"/>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C210D55A-8EFA-AF83-2C24-CBFF04AE175D}"/>
              </a:ext>
            </a:extLst>
          </p:cNvPr>
          <p:cNvSpPr>
            <a:spLocks noGrp="1"/>
          </p:cNvSpPr>
          <p:nvPr>
            <p:ph type="sldNum" sz="quarter" idx="12"/>
          </p:nvPr>
        </p:nvSpPr>
        <p:spPr/>
        <p:txBody>
          <a:bodyPr/>
          <a:lstStyle/>
          <a:p>
            <a:fld id="{9B760F7B-44E8-4480-8E98-A0350AC505B4}" type="slidenum">
              <a:rPr lang="en-GB" smtClean="0"/>
              <a:t>36</a:t>
            </a:fld>
            <a:endParaRPr lang="en-GB"/>
          </a:p>
        </p:txBody>
      </p:sp>
    </p:spTree>
    <p:extLst>
      <p:ext uri="{BB962C8B-B14F-4D97-AF65-F5344CB8AC3E}">
        <p14:creationId xmlns:p14="http://schemas.microsoft.com/office/powerpoint/2010/main" val="388043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DE84-4FC6-81B7-BD62-7F1B50ADF65D}"/>
              </a:ext>
            </a:extLst>
          </p:cNvPr>
          <p:cNvSpPr>
            <a:spLocks noGrp="1"/>
          </p:cNvSpPr>
          <p:nvPr>
            <p:ph type="title"/>
          </p:nvPr>
        </p:nvSpPr>
        <p:spPr/>
        <p:txBody>
          <a:bodyPr/>
          <a:lstStyle/>
          <a:p>
            <a:r>
              <a:rPr lang="en-GB"/>
              <a:t>Making sure your content is </a:t>
            </a:r>
            <a:r>
              <a:rPr lang="en-GB" b="1"/>
              <a:t>perceivable</a:t>
            </a:r>
            <a:endParaRPr lang="en-GB"/>
          </a:p>
        </p:txBody>
      </p:sp>
      <p:sp>
        <p:nvSpPr>
          <p:cNvPr id="3" name="Content Placeholder 2">
            <a:extLst>
              <a:ext uri="{FF2B5EF4-FFF2-40B4-BE49-F238E27FC236}">
                <a16:creationId xmlns:a16="http://schemas.microsoft.com/office/drawing/2014/main" id="{4BD544A6-3934-7B14-1FBE-1EA1E5F53A1C}"/>
              </a:ext>
            </a:extLst>
          </p:cNvPr>
          <p:cNvSpPr>
            <a:spLocks noGrp="1"/>
          </p:cNvSpPr>
          <p:nvPr>
            <p:ph idx="1"/>
          </p:nvPr>
        </p:nvSpPr>
        <p:spPr/>
        <p:txBody>
          <a:bodyPr>
            <a:normAutofit fontScale="92500" lnSpcReduction="10000"/>
          </a:bodyPr>
          <a:lstStyle/>
          <a:p>
            <a:r>
              <a:rPr lang="en-GB" sz="3600" dirty="0"/>
              <a:t>Sizing</a:t>
            </a:r>
          </a:p>
          <a:p>
            <a:r>
              <a:rPr lang="en-GB" sz="3600" dirty="0"/>
              <a:t>Contrast and colours</a:t>
            </a:r>
          </a:p>
          <a:p>
            <a:r>
              <a:rPr lang="en-GB" sz="3600" dirty="0"/>
              <a:t>Labels</a:t>
            </a:r>
          </a:p>
          <a:p>
            <a:r>
              <a:rPr lang="en-GB" sz="3600" dirty="0"/>
              <a:t>Fonts</a:t>
            </a:r>
          </a:p>
          <a:p>
            <a:r>
              <a:rPr lang="en-GB" sz="3600" dirty="0"/>
              <a:t>Zoomability</a:t>
            </a:r>
          </a:p>
          <a:p>
            <a:r>
              <a:rPr lang="en-GB" sz="3600" dirty="0"/>
              <a:t>Alt-text</a:t>
            </a:r>
          </a:p>
          <a:p>
            <a:r>
              <a:rPr lang="en-GB" sz="3600" dirty="0"/>
              <a:t>Screen-reader friendly</a:t>
            </a:r>
          </a:p>
          <a:p>
            <a:r>
              <a:rPr lang="en-GB" sz="3600" dirty="0"/>
              <a:t>Alternative data formats</a:t>
            </a:r>
          </a:p>
          <a:p>
            <a:endParaRPr lang="en-GB" dirty="0"/>
          </a:p>
        </p:txBody>
      </p:sp>
      <p:sp>
        <p:nvSpPr>
          <p:cNvPr id="4" name="Footer Placeholder 3">
            <a:extLst>
              <a:ext uri="{FF2B5EF4-FFF2-40B4-BE49-F238E27FC236}">
                <a16:creationId xmlns:a16="http://schemas.microsoft.com/office/drawing/2014/main" id="{8BADC08D-E405-E38D-9E5F-E8533C1FB59A}"/>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1017B693-078A-8303-9F30-D6785E7E198E}"/>
              </a:ext>
            </a:extLst>
          </p:cNvPr>
          <p:cNvSpPr>
            <a:spLocks noGrp="1"/>
          </p:cNvSpPr>
          <p:nvPr>
            <p:ph type="sldNum" sz="quarter" idx="12"/>
          </p:nvPr>
        </p:nvSpPr>
        <p:spPr/>
        <p:txBody>
          <a:bodyPr/>
          <a:lstStyle/>
          <a:p>
            <a:fld id="{9B760F7B-44E8-4480-8E98-A0350AC505B4}" type="slidenum">
              <a:rPr lang="en-GB" smtClean="0"/>
              <a:t>37</a:t>
            </a:fld>
            <a:endParaRPr lang="en-GB"/>
          </a:p>
        </p:txBody>
      </p:sp>
    </p:spTree>
    <p:extLst>
      <p:ext uri="{BB962C8B-B14F-4D97-AF65-F5344CB8AC3E}">
        <p14:creationId xmlns:p14="http://schemas.microsoft.com/office/powerpoint/2010/main" val="425712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FC1F-0D1F-0A91-11AD-9DD24AE0B1DF}"/>
              </a:ext>
            </a:extLst>
          </p:cNvPr>
          <p:cNvSpPr>
            <a:spLocks noGrp="1"/>
          </p:cNvSpPr>
          <p:nvPr>
            <p:ph type="title"/>
          </p:nvPr>
        </p:nvSpPr>
        <p:spPr/>
        <p:txBody>
          <a:bodyPr/>
          <a:lstStyle/>
          <a:p>
            <a:r>
              <a:rPr lang="en-GB" dirty="0"/>
              <a:t>Target size</a:t>
            </a:r>
          </a:p>
        </p:txBody>
      </p:sp>
      <p:sp>
        <p:nvSpPr>
          <p:cNvPr id="3" name="Content Placeholder 2">
            <a:extLst>
              <a:ext uri="{FF2B5EF4-FFF2-40B4-BE49-F238E27FC236}">
                <a16:creationId xmlns:a16="http://schemas.microsoft.com/office/drawing/2014/main" id="{7DE9F95A-4B1E-0C56-0553-23ECF0BF8508}"/>
              </a:ext>
            </a:extLst>
          </p:cNvPr>
          <p:cNvSpPr>
            <a:spLocks noGrp="1"/>
          </p:cNvSpPr>
          <p:nvPr>
            <p:ph idx="1"/>
          </p:nvPr>
        </p:nvSpPr>
        <p:spPr/>
        <p:txBody>
          <a:bodyPr/>
          <a:lstStyle/>
          <a:p>
            <a:r>
              <a:rPr lang="en-GB" dirty="0"/>
              <a:t>Ensure controls meet a minimum size/have sufficient spacing so that they are clickable</a:t>
            </a:r>
          </a:p>
          <a:p>
            <a:r>
              <a:rPr lang="en-GB" dirty="0"/>
              <a:t>Need to be at least 24 X 24 CSS pixels</a:t>
            </a:r>
          </a:p>
          <a:p>
            <a:r>
              <a:rPr lang="en-GB" dirty="0"/>
              <a:t>Think about touch/mobile use:</a:t>
            </a:r>
          </a:p>
          <a:p>
            <a:pPr lvl="1"/>
            <a:r>
              <a:rPr lang="en-GB" dirty="0"/>
              <a:t>Touch screens can be an accessibility adjustment</a:t>
            </a:r>
          </a:p>
          <a:p>
            <a:pPr lvl="1"/>
            <a:r>
              <a:rPr lang="en-GB" dirty="0"/>
              <a:t>It’s more difficult to be precise using a touch screen than a mouse</a:t>
            </a:r>
          </a:p>
        </p:txBody>
      </p:sp>
      <p:sp>
        <p:nvSpPr>
          <p:cNvPr id="4" name="Footer Placeholder 3">
            <a:extLst>
              <a:ext uri="{FF2B5EF4-FFF2-40B4-BE49-F238E27FC236}">
                <a16:creationId xmlns:a16="http://schemas.microsoft.com/office/drawing/2014/main" id="{08BE0A84-D060-5B50-EBF1-EB8299881609}"/>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05EEF998-B07A-3893-9C64-8D051E2EFF83}"/>
              </a:ext>
            </a:extLst>
          </p:cNvPr>
          <p:cNvSpPr>
            <a:spLocks noGrp="1"/>
          </p:cNvSpPr>
          <p:nvPr>
            <p:ph type="sldNum" sz="quarter" idx="12"/>
          </p:nvPr>
        </p:nvSpPr>
        <p:spPr/>
        <p:txBody>
          <a:bodyPr/>
          <a:lstStyle/>
          <a:p>
            <a:fld id="{9B760F7B-44E8-4480-8E98-A0350AC505B4}" type="slidenum">
              <a:rPr lang="en-GB" smtClean="0"/>
              <a:t>38</a:t>
            </a:fld>
            <a:endParaRPr lang="en-GB"/>
          </a:p>
        </p:txBody>
      </p:sp>
    </p:spTree>
    <p:extLst>
      <p:ext uri="{BB962C8B-B14F-4D97-AF65-F5344CB8AC3E}">
        <p14:creationId xmlns:p14="http://schemas.microsoft.com/office/powerpoint/2010/main" val="1550823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0976-2C7B-44B5-EC4D-FC6F91F07CBE}"/>
              </a:ext>
            </a:extLst>
          </p:cNvPr>
          <p:cNvSpPr>
            <a:spLocks noGrp="1"/>
          </p:cNvSpPr>
          <p:nvPr>
            <p:ph type="title"/>
          </p:nvPr>
        </p:nvSpPr>
        <p:spPr/>
        <p:txBody>
          <a:bodyPr/>
          <a:lstStyle/>
          <a:p>
            <a:r>
              <a:rPr lang="en-GB"/>
              <a:t>Contrast</a:t>
            </a:r>
          </a:p>
        </p:txBody>
      </p:sp>
      <p:sp>
        <p:nvSpPr>
          <p:cNvPr id="3" name="Content Placeholder 2">
            <a:extLst>
              <a:ext uri="{FF2B5EF4-FFF2-40B4-BE49-F238E27FC236}">
                <a16:creationId xmlns:a16="http://schemas.microsoft.com/office/drawing/2014/main" id="{0F80F55A-0B6E-4A2B-84E6-7D249A87D79E}"/>
              </a:ext>
            </a:extLst>
          </p:cNvPr>
          <p:cNvSpPr>
            <a:spLocks noGrp="1"/>
          </p:cNvSpPr>
          <p:nvPr>
            <p:ph idx="1"/>
          </p:nvPr>
        </p:nvSpPr>
        <p:spPr>
          <a:xfrm>
            <a:off x="838200" y="1825625"/>
            <a:ext cx="10515600" cy="1717675"/>
          </a:xfrm>
        </p:spPr>
        <p:txBody>
          <a:bodyPr/>
          <a:lstStyle/>
          <a:p>
            <a:r>
              <a:rPr lang="en-GB"/>
              <a:t>Ensure sufficient contrast between text/buttons/symbols and the background</a:t>
            </a:r>
          </a:p>
          <a:p>
            <a:r>
              <a:rPr lang="en-GB"/>
              <a:t>Aim for an absolute minimum contrast of 4.5:1</a:t>
            </a:r>
          </a:p>
        </p:txBody>
      </p:sp>
      <p:sp>
        <p:nvSpPr>
          <p:cNvPr id="4" name="Footer Placeholder 3">
            <a:extLst>
              <a:ext uri="{FF2B5EF4-FFF2-40B4-BE49-F238E27FC236}">
                <a16:creationId xmlns:a16="http://schemas.microsoft.com/office/drawing/2014/main" id="{65085CBB-3F12-7738-61D5-E927C8123198}"/>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32A59D33-326F-D1F3-3B44-28FFFACAAE12}"/>
              </a:ext>
            </a:extLst>
          </p:cNvPr>
          <p:cNvSpPr>
            <a:spLocks noGrp="1"/>
          </p:cNvSpPr>
          <p:nvPr>
            <p:ph type="sldNum" sz="quarter" idx="12"/>
          </p:nvPr>
        </p:nvSpPr>
        <p:spPr/>
        <p:txBody>
          <a:bodyPr/>
          <a:lstStyle/>
          <a:p>
            <a:fld id="{9B760F7B-44E8-4480-8E98-A0350AC505B4}" type="slidenum">
              <a:rPr lang="en-GB" smtClean="0"/>
              <a:t>39</a:t>
            </a:fld>
            <a:endParaRPr lang="en-GB"/>
          </a:p>
        </p:txBody>
      </p:sp>
      <p:sp>
        <p:nvSpPr>
          <p:cNvPr id="6" name="Rectangle 5">
            <a:extLst>
              <a:ext uri="{FF2B5EF4-FFF2-40B4-BE49-F238E27FC236}">
                <a16:creationId xmlns:a16="http://schemas.microsoft.com/office/drawing/2014/main" id="{FF010436-2CA1-B2F4-0D68-F7908A6278C6}"/>
              </a:ext>
            </a:extLst>
          </p:cNvPr>
          <p:cNvSpPr/>
          <p:nvPr/>
        </p:nvSpPr>
        <p:spPr>
          <a:xfrm>
            <a:off x="1104900" y="3952875"/>
            <a:ext cx="3057525" cy="1371600"/>
          </a:xfrm>
          <a:prstGeom prst="rect">
            <a:avLst/>
          </a:prstGeom>
          <a:solidFill>
            <a:srgbClr val="616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a:t>4.5:1</a:t>
            </a:r>
          </a:p>
        </p:txBody>
      </p:sp>
      <p:sp>
        <p:nvSpPr>
          <p:cNvPr id="7" name="Rectangle 6">
            <a:extLst>
              <a:ext uri="{FF2B5EF4-FFF2-40B4-BE49-F238E27FC236}">
                <a16:creationId xmlns:a16="http://schemas.microsoft.com/office/drawing/2014/main" id="{02B1AD8C-249E-7B3D-EC43-7F9E00C171FC}"/>
              </a:ext>
            </a:extLst>
          </p:cNvPr>
          <p:cNvSpPr/>
          <p:nvPr/>
        </p:nvSpPr>
        <p:spPr>
          <a:xfrm>
            <a:off x="4819652" y="3952875"/>
            <a:ext cx="3057525" cy="1371600"/>
          </a:xfrm>
          <a:prstGeom prst="rect">
            <a:avLst/>
          </a:prstGeom>
          <a:noFill/>
          <a:ln>
            <a:solidFill>
              <a:srgbClr val="616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a:solidFill>
                  <a:srgbClr val="6161FF"/>
                </a:solidFill>
              </a:rPr>
              <a:t>4.5:1</a:t>
            </a:r>
          </a:p>
        </p:txBody>
      </p:sp>
      <p:sp>
        <p:nvSpPr>
          <p:cNvPr id="8" name="Rectangle 7">
            <a:extLst>
              <a:ext uri="{FF2B5EF4-FFF2-40B4-BE49-F238E27FC236}">
                <a16:creationId xmlns:a16="http://schemas.microsoft.com/office/drawing/2014/main" id="{B47A5EF5-C181-EE01-9097-85D5E62AC46A}"/>
              </a:ext>
            </a:extLst>
          </p:cNvPr>
          <p:cNvSpPr/>
          <p:nvPr/>
        </p:nvSpPr>
        <p:spPr>
          <a:xfrm>
            <a:off x="8610600" y="3952875"/>
            <a:ext cx="3057524" cy="1371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a:t>WCAG AA: Pass ☑</a:t>
            </a:r>
          </a:p>
          <a:p>
            <a:pPr algn="ctr"/>
            <a:r>
              <a:rPr lang="en-GB" sz="2800"/>
              <a:t>WCAG AAA: Fail ⮽</a:t>
            </a:r>
          </a:p>
        </p:txBody>
      </p:sp>
    </p:spTree>
    <p:extLst>
      <p:ext uri="{BB962C8B-B14F-4D97-AF65-F5344CB8AC3E}">
        <p14:creationId xmlns:p14="http://schemas.microsoft.com/office/powerpoint/2010/main" val="231110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4E0D3-7C54-2077-0933-E9F926100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24C58-2871-F8F2-974B-A28328456970}"/>
              </a:ext>
            </a:extLst>
          </p:cNvPr>
          <p:cNvSpPr>
            <a:spLocks noGrp="1"/>
          </p:cNvSpPr>
          <p:nvPr>
            <p:ph type="title"/>
          </p:nvPr>
        </p:nvSpPr>
        <p:spPr/>
        <p:txBody>
          <a:bodyPr/>
          <a:lstStyle/>
          <a:p>
            <a:r>
              <a:rPr lang="en-GB"/>
              <a:t>What to expect from this session</a:t>
            </a:r>
          </a:p>
        </p:txBody>
      </p:sp>
      <p:sp>
        <p:nvSpPr>
          <p:cNvPr id="3" name="Content Placeholder 2">
            <a:extLst>
              <a:ext uri="{FF2B5EF4-FFF2-40B4-BE49-F238E27FC236}">
                <a16:creationId xmlns:a16="http://schemas.microsoft.com/office/drawing/2014/main" id="{E0F99CB5-09C2-1D92-76C0-B4D0D9A8DB80}"/>
              </a:ext>
            </a:extLst>
          </p:cNvPr>
          <p:cNvSpPr>
            <a:spLocks noGrp="1"/>
          </p:cNvSpPr>
          <p:nvPr>
            <p:ph idx="1"/>
          </p:nvPr>
        </p:nvSpPr>
        <p:spPr/>
        <p:txBody>
          <a:bodyPr/>
          <a:lstStyle/>
          <a:p>
            <a:r>
              <a:rPr lang="en-GB"/>
              <a:t>A lot to absorb</a:t>
            </a:r>
          </a:p>
          <a:p>
            <a:pPr lvl="1"/>
            <a:r>
              <a:rPr lang="en-GB"/>
              <a:t>This is a jumping-off point</a:t>
            </a:r>
          </a:p>
          <a:p>
            <a:pPr lvl="1"/>
            <a:r>
              <a:rPr lang="en-GB"/>
              <a:t>Links to resources provided in the slides</a:t>
            </a:r>
          </a:p>
          <a:p>
            <a:pPr lvl="1"/>
            <a:r>
              <a:rPr lang="en-GB"/>
              <a:t>Don’t expect to be an accessibility expert at the end!</a:t>
            </a:r>
          </a:p>
          <a:p>
            <a:pPr lvl="1"/>
            <a:endParaRPr lang="en-GB"/>
          </a:p>
          <a:p>
            <a:r>
              <a:rPr lang="en-GB"/>
              <a:t>Key takeaways:</a:t>
            </a:r>
          </a:p>
          <a:p>
            <a:pPr lvl="1"/>
            <a:r>
              <a:rPr lang="en-GB"/>
              <a:t>Web accessibility is a fundamental part of building a good web application;</a:t>
            </a:r>
          </a:p>
          <a:p>
            <a:pPr lvl="1"/>
            <a:r>
              <a:rPr lang="en-GB"/>
              <a:t>Be open to advice, suggestions, and critique on web accessibility!</a:t>
            </a:r>
          </a:p>
          <a:p>
            <a:pPr lvl="1"/>
            <a:endParaRPr lang="en-GB"/>
          </a:p>
        </p:txBody>
      </p:sp>
      <p:sp>
        <p:nvSpPr>
          <p:cNvPr id="4" name="Footer Placeholder 3">
            <a:extLst>
              <a:ext uri="{FF2B5EF4-FFF2-40B4-BE49-F238E27FC236}">
                <a16:creationId xmlns:a16="http://schemas.microsoft.com/office/drawing/2014/main" id="{293DEA5E-1C65-F673-5C49-9362E4511300}"/>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258D0A4F-B140-F136-8F30-7398D12AFBB3}"/>
              </a:ext>
            </a:extLst>
          </p:cNvPr>
          <p:cNvSpPr>
            <a:spLocks noGrp="1"/>
          </p:cNvSpPr>
          <p:nvPr>
            <p:ph type="sldNum" sz="quarter" idx="12"/>
          </p:nvPr>
        </p:nvSpPr>
        <p:spPr/>
        <p:txBody>
          <a:bodyPr/>
          <a:lstStyle/>
          <a:p>
            <a:fld id="{9B760F7B-44E8-4480-8E98-A0350AC505B4}" type="slidenum">
              <a:rPr lang="en-GB" smtClean="0"/>
              <a:t>4</a:t>
            </a:fld>
            <a:endParaRPr lang="en-GB"/>
          </a:p>
        </p:txBody>
      </p:sp>
    </p:spTree>
    <p:extLst>
      <p:ext uri="{BB962C8B-B14F-4D97-AF65-F5344CB8AC3E}">
        <p14:creationId xmlns:p14="http://schemas.microsoft.com/office/powerpoint/2010/main" val="1617714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E479-0769-D3A1-247D-06EF1455FCA4}"/>
              </a:ext>
            </a:extLst>
          </p:cNvPr>
          <p:cNvSpPr>
            <a:spLocks noGrp="1"/>
          </p:cNvSpPr>
          <p:nvPr>
            <p:ph type="title"/>
          </p:nvPr>
        </p:nvSpPr>
        <p:spPr/>
        <p:txBody>
          <a:bodyPr/>
          <a:lstStyle/>
          <a:p>
            <a:r>
              <a:rPr lang="en-GB"/>
              <a:t>Tools for contrast</a:t>
            </a:r>
          </a:p>
        </p:txBody>
      </p:sp>
      <p:pic>
        <p:nvPicPr>
          <p:cNvPr id="8" name="Content Placeholder 7" descr="A screenshot of the Web Aim contrast checker, comparing a deep purple foreground colour and a white background colour. The hex values are provided for each, and the contrast is shown to be 10.6:1">
            <a:extLst>
              <a:ext uri="{FF2B5EF4-FFF2-40B4-BE49-F238E27FC236}">
                <a16:creationId xmlns:a16="http://schemas.microsoft.com/office/drawing/2014/main" id="{8B806E1C-4893-A894-BB7F-95AB895FD89A}"/>
              </a:ext>
            </a:extLst>
          </p:cNvPr>
          <p:cNvPicPr>
            <a:picLocks noGrp="1" noChangeAspect="1"/>
          </p:cNvPicPr>
          <p:nvPr>
            <p:ph sz="half" idx="1"/>
          </p:nvPr>
        </p:nvPicPr>
        <p:blipFill>
          <a:blip r:embed="rId2"/>
          <a:stretch>
            <a:fillRect/>
          </a:stretch>
        </p:blipFill>
        <p:spPr>
          <a:xfrm>
            <a:off x="838200" y="2104959"/>
            <a:ext cx="5181600" cy="3792669"/>
          </a:xfrm>
        </p:spPr>
      </p:pic>
      <p:sp>
        <p:nvSpPr>
          <p:cNvPr id="4" name="Content Placeholder 3">
            <a:extLst>
              <a:ext uri="{FF2B5EF4-FFF2-40B4-BE49-F238E27FC236}">
                <a16:creationId xmlns:a16="http://schemas.microsoft.com/office/drawing/2014/main" id="{38088814-FFD3-021E-9323-D2825A0C21B2}"/>
              </a:ext>
            </a:extLst>
          </p:cNvPr>
          <p:cNvSpPr>
            <a:spLocks noGrp="1"/>
          </p:cNvSpPr>
          <p:nvPr>
            <p:ph sz="half" idx="2"/>
          </p:nvPr>
        </p:nvSpPr>
        <p:spPr/>
        <p:txBody>
          <a:bodyPr/>
          <a:lstStyle/>
          <a:p>
            <a:r>
              <a:rPr lang="en-GB">
                <a:hlinkClick r:id="rId3"/>
              </a:rPr>
              <a:t>https://webaim.org/resources/contrastchecker/</a:t>
            </a:r>
            <a:endParaRPr lang="en-GB"/>
          </a:p>
          <a:p>
            <a:r>
              <a:rPr lang="en-GB"/>
              <a:t>Compare two colours (foreground and background)</a:t>
            </a:r>
          </a:p>
          <a:p>
            <a:r>
              <a:rPr lang="en-GB"/>
              <a:t>Check against WCAG criteria for normal and large text, and graphical user interface components</a:t>
            </a:r>
          </a:p>
          <a:p>
            <a:r>
              <a:rPr lang="en-GB"/>
              <a:t>Very well designed, accessible site</a:t>
            </a:r>
          </a:p>
        </p:txBody>
      </p:sp>
      <p:sp>
        <p:nvSpPr>
          <p:cNvPr id="5" name="Footer Placeholder 4">
            <a:extLst>
              <a:ext uri="{FF2B5EF4-FFF2-40B4-BE49-F238E27FC236}">
                <a16:creationId xmlns:a16="http://schemas.microsoft.com/office/drawing/2014/main" id="{1CD9A179-86F9-0E61-11EF-04161E13ACEA}"/>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2121C046-57CD-7CDF-A6A3-1645FBBDE745}"/>
              </a:ext>
            </a:extLst>
          </p:cNvPr>
          <p:cNvSpPr>
            <a:spLocks noGrp="1"/>
          </p:cNvSpPr>
          <p:nvPr>
            <p:ph type="sldNum" sz="quarter" idx="12"/>
          </p:nvPr>
        </p:nvSpPr>
        <p:spPr/>
        <p:txBody>
          <a:bodyPr/>
          <a:lstStyle/>
          <a:p>
            <a:fld id="{9B760F7B-44E8-4480-8E98-A0350AC505B4}" type="slidenum">
              <a:rPr lang="en-GB" smtClean="0"/>
              <a:t>40</a:t>
            </a:fld>
            <a:endParaRPr lang="en-GB"/>
          </a:p>
        </p:txBody>
      </p:sp>
    </p:spTree>
    <p:extLst>
      <p:ext uri="{BB962C8B-B14F-4D97-AF65-F5344CB8AC3E}">
        <p14:creationId xmlns:p14="http://schemas.microsoft.com/office/powerpoint/2010/main" val="1102048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FF7-FD61-83C7-8F15-794C798EA9F4}"/>
              </a:ext>
            </a:extLst>
          </p:cNvPr>
          <p:cNvSpPr>
            <a:spLocks noGrp="1"/>
          </p:cNvSpPr>
          <p:nvPr>
            <p:ph type="title"/>
          </p:nvPr>
        </p:nvSpPr>
        <p:spPr/>
        <p:txBody>
          <a:bodyPr/>
          <a:lstStyle/>
          <a:p>
            <a:r>
              <a:rPr lang="en-GB"/>
              <a:t>Tools for contrast</a:t>
            </a:r>
          </a:p>
        </p:txBody>
      </p:sp>
      <p:pic>
        <p:nvPicPr>
          <p:cNvPr id="8" name="Content Placeholder 7" descr="A screenshot of a palette colour contrast checker. The website is comparing a bright purple and dark green as forefront colours, with grey and black as background colours. Under the colour picker section, a grid has been generated showing example text in the foreground colours, on top of the background colours.">
            <a:extLst>
              <a:ext uri="{FF2B5EF4-FFF2-40B4-BE49-F238E27FC236}">
                <a16:creationId xmlns:a16="http://schemas.microsoft.com/office/drawing/2014/main" id="{DA66AA89-0BEA-E094-0187-960D47CBA018}"/>
              </a:ext>
            </a:extLst>
          </p:cNvPr>
          <p:cNvPicPr>
            <a:picLocks noGrp="1" noChangeAspect="1"/>
          </p:cNvPicPr>
          <p:nvPr>
            <p:ph sz="half" idx="1"/>
          </p:nvPr>
        </p:nvPicPr>
        <p:blipFill>
          <a:blip r:embed="rId2"/>
          <a:stretch>
            <a:fillRect/>
          </a:stretch>
        </p:blipFill>
        <p:spPr>
          <a:xfrm>
            <a:off x="1805653" y="1825625"/>
            <a:ext cx="3246693" cy="4351338"/>
          </a:xfrm>
        </p:spPr>
      </p:pic>
      <p:sp>
        <p:nvSpPr>
          <p:cNvPr id="4" name="Content Placeholder 3">
            <a:extLst>
              <a:ext uri="{FF2B5EF4-FFF2-40B4-BE49-F238E27FC236}">
                <a16:creationId xmlns:a16="http://schemas.microsoft.com/office/drawing/2014/main" id="{7C08D060-9C04-1D15-7EFD-72AE2CC37930}"/>
              </a:ext>
            </a:extLst>
          </p:cNvPr>
          <p:cNvSpPr>
            <a:spLocks noGrp="1"/>
          </p:cNvSpPr>
          <p:nvPr>
            <p:ph sz="half" idx="2"/>
          </p:nvPr>
        </p:nvSpPr>
        <p:spPr/>
        <p:txBody>
          <a:bodyPr/>
          <a:lstStyle/>
          <a:p>
            <a:r>
              <a:rPr lang="en-GB">
                <a:hlinkClick r:id="rId3"/>
              </a:rPr>
              <a:t>https://multiple-contrast-checker.netlify.app/</a:t>
            </a:r>
            <a:endParaRPr lang="en-GB"/>
          </a:p>
          <a:p>
            <a:r>
              <a:rPr lang="en-GB"/>
              <a:t>Useful for checking selections of colours </a:t>
            </a:r>
          </a:p>
          <a:p>
            <a:r>
              <a:rPr lang="en-GB"/>
              <a:t>Doesn’t give you the same feedback on WCAG AA or AAA guidelines</a:t>
            </a:r>
          </a:p>
          <a:p>
            <a:r>
              <a:rPr lang="en-GB"/>
              <a:t>Website text/UI is low-contrast</a:t>
            </a:r>
          </a:p>
          <a:p>
            <a:endParaRPr lang="en-GB"/>
          </a:p>
        </p:txBody>
      </p:sp>
      <p:sp>
        <p:nvSpPr>
          <p:cNvPr id="5" name="Footer Placeholder 4">
            <a:extLst>
              <a:ext uri="{FF2B5EF4-FFF2-40B4-BE49-F238E27FC236}">
                <a16:creationId xmlns:a16="http://schemas.microsoft.com/office/drawing/2014/main" id="{24F554F8-D6F2-5833-4539-5CDC70C3B046}"/>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AC243EB0-7A51-F83A-C578-9406829503F4}"/>
              </a:ext>
            </a:extLst>
          </p:cNvPr>
          <p:cNvSpPr>
            <a:spLocks noGrp="1"/>
          </p:cNvSpPr>
          <p:nvPr>
            <p:ph type="sldNum" sz="quarter" idx="12"/>
          </p:nvPr>
        </p:nvSpPr>
        <p:spPr/>
        <p:txBody>
          <a:bodyPr/>
          <a:lstStyle/>
          <a:p>
            <a:fld id="{9B760F7B-44E8-4480-8E98-A0350AC505B4}" type="slidenum">
              <a:rPr lang="en-GB" smtClean="0"/>
              <a:t>41</a:t>
            </a:fld>
            <a:endParaRPr lang="en-GB"/>
          </a:p>
        </p:txBody>
      </p:sp>
    </p:spTree>
    <p:extLst>
      <p:ext uri="{BB962C8B-B14F-4D97-AF65-F5344CB8AC3E}">
        <p14:creationId xmlns:p14="http://schemas.microsoft.com/office/powerpoint/2010/main" val="2914266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7122-9CA4-64B0-3C9E-1638ABB35B63}"/>
              </a:ext>
            </a:extLst>
          </p:cNvPr>
          <p:cNvSpPr>
            <a:spLocks noGrp="1"/>
          </p:cNvSpPr>
          <p:nvPr>
            <p:ph type="title"/>
          </p:nvPr>
        </p:nvSpPr>
        <p:spPr/>
        <p:txBody>
          <a:bodyPr/>
          <a:lstStyle/>
          <a:p>
            <a:r>
              <a:rPr lang="en-GB"/>
              <a:t>Tools for contrast</a:t>
            </a:r>
          </a:p>
        </p:txBody>
      </p:sp>
      <p:pic>
        <p:nvPicPr>
          <p:cNvPr id="8" name="Content Placeholder 7" descr="A screenshot of a complex colour palette contrast checker, showing rows of paired colours form a 5-colour palette. Each pair has a &quot;pass&quot; or &quot;fail&quot; symbol denoting whether they meet wcag standards. The screenshot has been split in two and these are places next to each other.">
            <a:extLst>
              <a:ext uri="{FF2B5EF4-FFF2-40B4-BE49-F238E27FC236}">
                <a16:creationId xmlns:a16="http://schemas.microsoft.com/office/drawing/2014/main" id="{0537AEC6-2F55-E22D-F835-5326F114A602}"/>
              </a:ext>
            </a:extLst>
          </p:cNvPr>
          <p:cNvPicPr>
            <a:picLocks noGrp="1" noChangeAspect="1"/>
          </p:cNvPicPr>
          <p:nvPr>
            <p:ph sz="half" idx="1"/>
          </p:nvPr>
        </p:nvPicPr>
        <p:blipFill>
          <a:blip r:embed="rId2"/>
          <a:stretch>
            <a:fillRect/>
          </a:stretch>
        </p:blipFill>
        <p:spPr>
          <a:xfrm>
            <a:off x="1446697" y="1825625"/>
            <a:ext cx="1821166" cy="4351338"/>
          </a:xfrm>
        </p:spPr>
      </p:pic>
      <p:sp>
        <p:nvSpPr>
          <p:cNvPr id="4" name="Content Placeholder 3">
            <a:extLst>
              <a:ext uri="{FF2B5EF4-FFF2-40B4-BE49-F238E27FC236}">
                <a16:creationId xmlns:a16="http://schemas.microsoft.com/office/drawing/2014/main" id="{933E976E-A25F-6F30-2799-E328489BD67A}"/>
              </a:ext>
            </a:extLst>
          </p:cNvPr>
          <p:cNvSpPr>
            <a:spLocks noGrp="1"/>
          </p:cNvSpPr>
          <p:nvPr>
            <p:ph sz="half" idx="2"/>
          </p:nvPr>
        </p:nvSpPr>
        <p:spPr/>
        <p:txBody>
          <a:bodyPr/>
          <a:lstStyle/>
          <a:p>
            <a:r>
              <a:rPr lang="en-GB">
                <a:hlinkClick r:id="rId3"/>
              </a:rPr>
              <a:t>https://color-contrast-checker.deque.com/</a:t>
            </a:r>
            <a:endParaRPr lang="en-GB"/>
          </a:p>
          <a:p>
            <a:r>
              <a:rPr lang="en-GB"/>
              <a:t>Allows much more complex comparisons (of every colour with every other colour)</a:t>
            </a:r>
          </a:p>
          <a:p>
            <a:r>
              <a:rPr lang="en-GB"/>
              <a:t>Suggests replacement colours for better contrast</a:t>
            </a:r>
          </a:p>
          <a:p>
            <a:r>
              <a:rPr lang="en-GB"/>
              <a:t>A bit difficult to see all the comparisons: can be overwhelming</a:t>
            </a:r>
          </a:p>
        </p:txBody>
      </p:sp>
      <p:sp>
        <p:nvSpPr>
          <p:cNvPr id="5" name="Footer Placeholder 4">
            <a:extLst>
              <a:ext uri="{FF2B5EF4-FFF2-40B4-BE49-F238E27FC236}">
                <a16:creationId xmlns:a16="http://schemas.microsoft.com/office/drawing/2014/main" id="{66568B06-A12B-6051-8E87-D127F024ADCD}"/>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483F27F2-B4E4-7EDF-CAEC-645A0FB9944F}"/>
              </a:ext>
            </a:extLst>
          </p:cNvPr>
          <p:cNvSpPr>
            <a:spLocks noGrp="1"/>
          </p:cNvSpPr>
          <p:nvPr>
            <p:ph type="sldNum" sz="quarter" idx="12"/>
          </p:nvPr>
        </p:nvSpPr>
        <p:spPr/>
        <p:txBody>
          <a:bodyPr/>
          <a:lstStyle/>
          <a:p>
            <a:fld id="{9B760F7B-44E8-4480-8E98-A0350AC505B4}" type="slidenum">
              <a:rPr lang="en-GB" smtClean="0"/>
              <a:t>42</a:t>
            </a:fld>
            <a:endParaRPr lang="en-GB"/>
          </a:p>
        </p:txBody>
      </p:sp>
      <p:pic>
        <p:nvPicPr>
          <p:cNvPr id="10" name="Picture 9" descr="A screenshot of a complex colour palette contrast checker, showing rows of paired colours form a 5-colour palette. Each pair has a &quot;pass&quot; or &quot;fail&quot; symbol denoting whether they meet wcag standards. The screenshot has been split in two and these are places next to each other.">
            <a:extLst>
              <a:ext uri="{FF2B5EF4-FFF2-40B4-BE49-F238E27FC236}">
                <a16:creationId xmlns:a16="http://schemas.microsoft.com/office/drawing/2014/main" id="{570EB349-B86C-164E-A54C-ABFFE8140B2D}"/>
              </a:ext>
            </a:extLst>
          </p:cNvPr>
          <p:cNvPicPr>
            <a:picLocks noChangeAspect="1"/>
          </p:cNvPicPr>
          <p:nvPr/>
        </p:nvPicPr>
        <p:blipFill>
          <a:blip r:embed="rId4"/>
          <a:stretch>
            <a:fillRect/>
          </a:stretch>
        </p:blipFill>
        <p:spPr>
          <a:xfrm>
            <a:off x="3503838" y="1817124"/>
            <a:ext cx="1913289" cy="4351338"/>
          </a:xfrm>
          <a:prstGeom prst="rect">
            <a:avLst/>
          </a:prstGeom>
        </p:spPr>
      </p:pic>
    </p:spTree>
    <p:extLst>
      <p:ext uri="{BB962C8B-B14F-4D97-AF65-F5344CB8AC3E}">
        <p14:creationId xmlns:p14="http://schemas.microsoft.com/office/powerpoint/2010/main" val="3289967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B4B5-B4A8-DED0-899D-0FA9F1C19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3C526-112D-90D0-B679-1C704E3E918E}"/>
              </a:ext>
            </a:extLst>
          </p:cNvPr>
          <p:cNvSpPr>
            <a:spLocks noGrp="1"/>
          </p:cNvSpPr>
          <p:nvPr>
            <p:ph type="title"/>
          </p:nvPr>
        </p:nvSpPr>
        <p:spPr/>
        <p:txBody>
          <a:bodyPr/>
          <a:lstStyle/>
          <a:p>
            <a:r>
              <a:rPr lang="en-GB"/>
              <a:t>Contrast on maps</a:t>
            </a:r>
          </a:p>
        </p:txBody>
      </p:sp>
      <p:sp>
        <p:nvSpPr>
          <p:cNvPr id="3" name="Content Placeholder 2">
            <a:extLst>
              <a:ext uri="{FF2B5EF4-FFF2-40B4-BE49-F238E27FC236}">
                <a16:creationId xmlns:a16="http://schemas.microsoft.com/office/drawing/2014/main" id="{05EB8F80-7604-5C16-BC5C-53EFA3F02E1E}"/>
              </a:ext>
            </a:extLst>
          </p:cNvPr>
          <p:cNvSpPr>
            <a:spLocks noGrp="1"/>
          </p:cNvSpPr>
          <p:nvPr>
            <p:ph idx="1"/>
          </p:nvPr>
        </p:nvSpPr>
        <p:spPr>
          <a:xfrm>
            <a:off x="838200" y="1825625"/>
            <a:ext cx="10515600" cy="2242522"/>
          </a:xfrm>
        </p:spPr>
        <p:txBody>
          <a:bodyPr/>
          <a:lstStyle/>
          <a:p>
            <a:r>
              <a:rPr lang="en-GB"/>
              <a:t>Treat labels, boundaries, lines as text when looking at contrast ratios (e.g. requiring high contrast)</a:t>
            </a:r>
          </a:p>
          <a:p>
            <a:pPr lvl="1"/>
            <a:r>
              <a:rPr lang="en-GB"/>
              <a:t>Background colours underneath labels are often varied and not constant</a:t>
            </a:r>
          </a:p>
          <a:p>
            <a:pPr lvl="1"/>
            <a:r>
              <a:rPr lang="en-GB"/>
              <a:t>Using halos/masks can make labels more legible</a:t>
            </a:r>
          </a:p>
          <a:p>
            <a:r>
              <a:rPr lang="en-GB"/>
              <a:t>More discussion on typography later</a:t>
            </a:r>
          </a:p>
        </p:txBody>
      </p:sp>
      <p:sp>
        <p:nvSpPr>
          <p:cNvPr id="4" name="Footer Placeholder 3">
            <a:extLst>
              <a:ext uri="{FF2B5EF4-FFF2-40B4-BE49-F238E27FC236}">
                <a16:creationId xmlns:a16="http://schemas.microsoft.com/office/drawing/2014/main" id="{930202E9-0CCA-77A0-CFEA-57149ADDB738}"/>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2AEE378C-50E9-68CF-B13D-3F04A2096CC7}"/>
              </a:ext>
            </a:extLst>
          </p:cNvPr>
          <p:cNvSpPr>
            <a:spLocks noGrp="1"/>
          </p:cNvSpPr>
          <p:nvPr>
            <p:ph type="sldNum" sz="quarter" idx="12"/>
          </p:nvPr>
        </p:nvSpPr>
        <p:spPr/>
        <p:txBody>
          <a:bodyPr/>
          <a:lstStyle/>
          <a:p>
            <a:fld id="{9B760F7B-44E8-4480-8E98-A0350AC505B4}" type="slidenum">
              <a:rPr lang="en-GB" smtClean="0"/>
              <a:t>43</a:t>
            </a:fld>
            <a:endParaRPr lang="en-GB"/>
          </a:p>
        </p:txBody>
      </p:sp>
      <p:sp>
        <p:nvSpPr>
          <p:cNvPr id="6" name="Rectangle 5">
            <a:extLst>
              <a:ext uri="{FF2B5EF4-FFF2-40B4-BE49-F238E27FC236}">
                <a16:creationId xmlns:a16="http://schemas.microsoft.com/office/drawing/2014/main" id="{DABFA6F9-6037-5A59-2505-A247AE71E3AC}"/>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a:solidFill>
                  <a:schemeClr val="accent3">
                    <a:lumMod val="50000"/>
                  </a:schemeClr>
                </a:solidFill>
                <a:hlinkClick r:id="rId2"/>
              </a:rPr>
              <a:t>11 Ways to Enhance Map Clarity with Strategic </a:t>
            </a:r>
            <a:r>
              <a:rPr lang="en-GB" err="1">
                <a:solidFill>
                  <a:schemeClr val="accent3">
                    <a:lumMod val="50000"/>
                  </a:schemeClr>
                </a:solidFill>
                <a:hlinkClick r:id="rId2"/>
              </a:rPr>
              <a:t>Labeling</a:t>
            </a:r>
            <a:endParaRPr lang="en-GB">
              <a:solidFill>
                <a:schemeClr val="accent3">
                  <a:lumMod val="50000"/>
                </a:schemeClr>
              </a:solidFill>
            </a:endParaRPr>
          </a:p>
        </p:txBody>
      </p:sp>
    </p:spTree>
    <p:extLst>
      <p:ext uri="{BB962C8B-B14F-4D97-AF65-F5344CB8AC3E}">
        <p14:creationId xmlns:p14="http://schemas.microsoft.com/office/powerpoint/2010/main" val="3897087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Which do you think are the WORST labels? Pick up to three</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1BC04E4C-91D9-4E31-ADBE-8E8893EEB9AD}"/>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54A310E7-B7CC-4EC4-AA8C-BED2D9EAB7FA}"/>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F86664FD-3EB3-4B80-8198-5FAF55F0ABC5}"/>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32213143-6B7C-467F-88E4-D7B8D4EDA4DB}"/>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A6114C2F-A445-415A-8521-381A6D888178}"/>
              </a:ext>
            </a:extLst>
          </p:cNvPr>
          <p:cNvSpPr/>
          <p:nvPr>
            <p:custDataLst>
              <p:tags r:id="rId8"/>
            </p:custDataLst>
          </p:nvPr>
        </p:nvSpPr>
        <p:spPr>
          <a:xfrm>
            <a:off x="11341100" y="6007100"/>
            <a:ext cx="762000" cy="762000"/>
          </a:xfrm>
          <a:prstGeom prst="ellipse">
            <a:avLst/>
          </a:prstGeom>
          <a:solidFill>
            <a:srgbClr val="24226F">
              <a:alpha val="0"/>
              <a:alpha val="0"/>
              <a:alpha val="0"/>
              <a:alpha val="0"/>
              <a:alpha val="0"/>
              <a:alpha val="0"/>
              <a:alpha val="0"/>
              <a:alpha val="0"/>
            </a:srgbClr>
          </a:solidFill>
          <a:ln w="19050" cap="flat" cmpd="sng" algn="ctr">
            <a:solidFill>
              <a:srgbClr val="24226F">
                <a:shade val="1500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C5053E89-0D69-4123-9CFB-623B11DD2BB0}"/>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7A03E5E6-9BEE-43BA-9AA1-51378D70B59A}"/>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pic>
        <p:nvPicPr>
          <p:cNvPr id="11" name="Picture 10">
            <a:extLst>
              <a:ext uri="{FF2B5EF4-FFF2-40B4-BE49-F238E27FC236}">
                <a16:creationId xmlns:a16="http://schemas.microsoft.com/office/drawing/2014/main" id="{E42774B7-EE10-2151-E57B-673D51BA6684}"/>
              </a:ext>
            </a:extLst>
          </p:cNvPr>
          <p:cNvPicPr>
            <a:picLocks/>
          </p:cNvPicPr>
          <p:nvPr>
            <p:custDataLst>
              <p:tags r:id="rId11"/>
            </p:custDataLst>
          </p:nvPr>
        </p:nvPicPr>
        <p:blipFill>
          <a:blip r:embed="rId13"/>
          <a:stretch>
            <a:fillRect/>
          </a:stretch>
        </p:blipFill>
        <p:spPr>
          <a:xfrm>
            <a:off x="2527300" y="1790700"/>
            <a:ext cx="7112000" cy="4419600"/>
          </a:xfrm>
          <a:prstGeom prst="rect">
            <a:avLst/>
          </a:prstGeom>
        </p:spPr>
      </p:pic>
    </p:spTree>
    <p:custDataLst>
      <p:tags r:id="rId1"/>
    </p:custDataLst>
    <p:extLst>
      <p:ext uri="{BB962C8B-B14F-4D97-AF65-F5344CB8AC3E}">
        <p14:creationId xmlns:p14="http://schemas.microsoft.com/office/powerpoint/2010/main" val="3226028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Which do you think are the WORST labels? Pick up to three</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DD851810-F989-44DF-BA7B-5CC392761F6B}"/>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A6A4EB37-9D0A-4003-94D6-3398452D5C05}"/>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38DBDA4E-C8D5-4F6A-824F-45AD0B228080}"/>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AABC4F6C-879C-4BDE-9351-2EE5F8589FB7}"/>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4EA30726-3BC0-4816-88F9-A79EE3B625B6}"/>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90B4F9E1-E54E-4440-8A97-E98A5248113D}"/>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pic>
        <p:nvPicPr>
          <p:cNvPr id="10" name="Picture 9">
            <a:extLst>
              <a:ext uri="{FF2B5EF4-FFF2-40B4-BE49-F238E27FC236}">
                <a16:creationId xmlns:a16="http://schemas.microsoft.com/office/drawing/2014/main" id="{16ECAA14-DC64-042B-7F4D-711ECE6FE96A}"/>
              </a:ext>
            </a:extLst>
          </p:cNvPr>
          <p:cNvPicPr>
            <a:picLocks/>
          </p:cNvPicPr>
          <p:nvPr>
            <p:custDataLst>
              <p:tags r:id="rId10"/>
            </p:custDataLst>
          </p:nvPr>
        </p:nvPicPr>
        <p:blipFill>
          <a:blip r:embed="rId13"/>
          <a:stretch>
            <a:fillRect/>
          </a:stretch>
        </p:blipFill>
        <p:spPr>
          <a:xfrm>
            <a:off x="2527300" y="1790700"/>
            <a:ext cx="7112000" cy="4419600"/>
          </a:xfrm>
          <a:prstGeom prst="rect">
            <a:avLst/>
          </a:prstGeom>
        </p:spPr>
      </p:pic>
      <p:sp>
        <p:nvSpPr>
          <p:cNvPr id="11" name="Rectangle 10">
            <a:extLst>
              <a:ext uri="{FF2B5EF4-FFF2-40B4-BE49-F238E27FC236}">
                <a16:creationId xmlns:a16="http://schemas.microsoft.com/office/drawing/2014/main" id="{807A0C19-0BD2-4F99-A3F4-C63FAF25AB35}"/>
              </a:ext>
            </a:extLst>
          </p:cNvPr>
          <p:cNvSpPr/>
          <p:nvPr>
            <p:custDataLst>
              <p:tags r:id="rId11"/>
            </p:custDataLst>
          </p:nvPr>
        </p:nvSpPr>
        <p:spPr>
          <a:xfrm>
            <a:off x="0" y="5486400"/>
            <a:ext cx="12192000" cy="1219200"/>
          </a:xfrm>
          <a:prstGeom prst="rect">
            <a:avLst/>
          </a:prstGeom>
          <a:solidFill>
            <a:srgbClr val="666666">
              <a:alpha val="40000"/>
              <a:alpha val="0"/>
              <a:alpha val="0"/>
            </a:srgbClr>
          </a:solidFill>
          <a:ln w="12700" cap="flat" cmpd="sng" algn="ctr">
            <a:solidFill>
              <a:srgbClr val="808080">
                <a:alpha val="40000"/>
                <a:alpha val="0"/>
                <a:alpha val="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GB" sz="8000">
              <a:solidFill>
                <a:srgbClr val="FFFFFF"/>
              </a:solidFill>
            </a:endParaRPr>
          </a:p>
        </p:txBody>
      </p:sp>
    </p:spTree>
    <p:custDataLst>
      <p:tags r:id="rId1"/>
    </p:custDataLst>
    <p:extLst>
      <p:ext uri="{BB962C8B-B14F-4D97-AF65-F5344CB8AC3E}">
        <p14:creationId xmlns:p14="http://schemas.microsoft.com/office/powerpoint/2010/main" val="1076120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49B-8BE4-2F53-3B95-60CCE728F178}"/>
              </a:ext>
            </a:extLst>
          </p:cNvPr>
          <p:cNvSpPr>
            <a:spLocks noGrp="1"/>
          </p:cNvSpPr>
          <p:nvPr>
            <p:ph type="title"/>
          </p:nvPr>
        </p:nvSpPr>
        <p:spPr/>
        <p:txBody>
          <a:bodyPr/>
          <a:lstStyle/>
          <a:p>
            <a:r>
              <a:rPr lang="en-GB"/>
              <a:t>Contrast on maps</a:t>
            </a:r>
          </a:p>
        </p:txBody>
      </p:sp>
      <p:sp>
        <p:nvSpPr>
          <p:cNvPr id="3" name="Content Placeholder 2">
            <a:extLst>
              <a:ext uri="{FF2B5EF4-FFF2-40B4-BE49-F238E27FC236}">
                <a16:creationId xmlns:a16="http://schemas.microsoft.com/office/drawing/2014/main" id="{C328EC1E-01B6-464C-0EB9-C5C055993D5C}"/>
              </a:ext>
            </a:extLst>
          </p:cNvPr>
          <p:cNvSpPr>
            <a:spLocks noGrp="1"/>
          </p:cNvSpPr>
          <p:nvPr>
            <p:ph idx="1"/>
          </p:nvPr>
        </p:nvSpPr>
        <p:spPr>
          <a:xfrm>
            <a:off x="838200" y="1825625"/>
            <a:ext cx="10515600" cy="2242522"/>
          </a:xfrm>
        </p:spPr>
        <p:txBody>
          <a:bodyPr/>
          <a:lstStyle/>
          <a:p>
            <a:r>
              <a:rPr lang="en-GB"/>
              <a:t>Treat labels, boundaries, lines as text when looking at contrast ratios (e.g. requiring high contrast)</a:t>
            </a:r>
          </a:p>
          <a:p>
            <a:pPr lvl="1"/>
            <a:r>
              <a:rPr lang="en-GB"/>
              <a:t>Background colours underneath labels are often varied and not constant</a:t>
            </a:r>
          </a:p>
          <a:p>
            <a:pPr lvl="1"/>
            <a:r>
              <a:rPr lang="en-GB"/>
              <a:t>Using halos/masks can make labels more legible</a:t>
            </a:r>
          </a:p>
          <a:p>
            <a:r>
              <a:rPr lang="en-GB"/>
              <a:t>More discussion on typography later</a:t>
            </a:r>
          </a:p>
        </p:txBody>
      </p:sp>
      <p:sp>
        <p:nvSpPr>
          <p:cNvPr id="4" name="Footer Placeholder 3">
            <a:extLst>
              <a:ext uri="{FF2B5EF4-FFF2-40B4-BE49-F238E27FC236}">
                <a16:creationId xmlns:a16="http://schemas.microsoft.com/office/drawing/2014/main" id="{C15838E7-69A5-EA7F-E45A-D2D0A28AB490}"/>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35616EA5-3EF4-D2CA-B778-E591391237DA}"/>
              </a:ext>
            </a:extLst>
          </p:cNvPr>
          <p:cNvSpPr>
            <a:spLocks noGrp="1"/>
          </p:cNvSpPr>
          <p:nvPr>
            <p:ph type="sldNum" sz="quarter" idx="12"/>
          </p:nvPr>
        </p:nvSpPr>
        <p:spPr/>
        <p:txBody>
          <a:bodyPr/>
          <a:lstStyle/>
          <a:p>
            <a:fld id="{9B760F7B-44E8-4480-8E98-A0350AC505B4}" type="slidenum">
              <a:rPr lang="en-GB" smtClean="0"/>
              <a:t>46</a:t>
            </a:fld>
            <a:endParaRPr lang="en-GB"/>
          </a:p>
        </p:txBody>
      </p:sp>
      <p:sp>
        <p:nvSpPr>
          <p:cNvPr id="6" name="Rectangle 5">
            <a:extLst>
              <a:ext uri="{FF2B5EF4-FFF2-40B4-BE49-F238E27FC236}">
                <a16:creationId xmlns:a16="http://schemas.microsoft.com/office/drawing/2014/main" id="{420A51C0-4AE1-ED29-4167-790FD0FF29A4}"/>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a:solidFill>
                  <a:schemeClr val="accent3">
                    <a:lumMod val="50000"/>
                  </a:schemeClr>
                </a:solidFill>
                <a:hlinkClick r:id="rId2"/>
              </a:rPr>
              <a:t>11 Ways to Enhance Map Clarity with Strategic </a:t>
            </a:r>
            <a:r>
              <a:rPr lang="en-GB" err="1">
                <a:solidFill>
                  <a:schemeClr val="accent3">
                    <a:lumMod val="50000"/>
                  </a:schemeClr>
                </a:solidFill>
                <a:hlinkClick r:id="rId2"/>
              </a:rPr>
              <a:t>Labeling</a:t>
            </a:r>
            <a:endParaRPr lang="en-GB">
              <a:solidFill>
                <a:schemeClr val="accent3">
                  <a:lumMod val="50000"/>
                </a:schemeClr>
              </a:solidFill>
            </a:endParaRPr>
          </a:p>
        </p:txBody>
      </p:sp>
      <p:grpSp>
        <p:nvGrpSpPr>
          <p:cNvPr id="13" name="Group 12" descr="Screenshot of an abstract map section, showing a circular point marker and the text &quot;Place name&quot; to highlight different labelling styles">
            <a:extLst>
              <a:ext uri="{FF2B5EF4-FFF2-40B4-BE49-F238E27FC236}">
                <a16:creationId xmlns:a16="http://schemas.microsoft.com/office/drawing/2014/main" id="{2A255C46-438D-8ACB-FD32-CE2D5F97137C}"/>
              </a:ext>
            </a:extLst>
          </p:cNvPr>
          <p:cNvGrpSpPr/>
          <p:nvPr/>
        </p:nvGrpSpPr>
        <p:grpSpPr>
          <a:xfrm>
            <a:off x="139959" y="4068147"/>
            <a:ext cx="1828800" cy="1597073"/>
            <a:chOff x="139959" y="4068147"/>
            <a:chExt cx="1828800" cy="1597073"/>
          </a:xfrm>
        </p:grpSpPr>
        <p:pic>
          <p:nvPicPr>
            <p:cNvPr id="7" name="Picture 6">
              <a:extLst>
                <a:ext uri="{FF2B5EF4-FFF2-40B4-BE49-F238E27FC236}">
                  <a16:creationId xmlns:a16="http://schemas.microsoft.com/office/drawing/2014/main" id="{8F6C35AA-FF68-5322-AC98-D72944DE0A15}"/>
                </a:ext>
              </a:extLst>
            </p:cNvPr>
            <p:cNvPicPr>
              <a:picLocks noChangeAspect="1"/>
            </p:cNvPicPr>
            <p:nvPr/>
          </p:nvPicPr>
          <p:blipFill>
            <a:blip r:embed="rId3"/>
            <a:srcRect l="59928" t="24190" r="23237" b="52666"/>
            <a:stretch/>
          </p:blipFill>
          <p:spPr>
            <a:xfrm>
              <a:off x="139959" y="4068147"/>
              <a:ext cx="1828800" cy="1597073"/>
            </a:xfrm>
            <a:prstGeom prst="rect">
              <a:avLst/>
            </a:prstGeom>
            <a:ln w="19050">
              <a:solidFill>
                <a:schemeClr val="tx1"/>
              </a:solidFill>
            </a:ln>
          </p:spPr>
        </p:pic>
        <p:sp>
          <p:nvSpPr>
            <p:cNvPr id="8" name="TextBox 7">
              <a:extLst>
                <a:ext uri="{FF2B5EF4-FFF2-40B4-BE49-F238E27FC236}">
                  <a16:creationId xmlns:a16="http://schemas.microsoft.com/office/drawing/2014/main" id="{B11D3E2E-4434-4407-EA27-446F30528C6C}"/>
                </a:ext>
              </a:extLst>
            </p:cNvPr>
            <p:cNvSpPr txBox="1"/>
            <p:nvPr/>
          </p:nvSpPr>
          <p:spPr>
            <a:xfrm>
              <a:off x="440245" y="4712794"/>
              <a:ext cx="1369894" cy="307777"/>
            </a:xfrm>
            <a:prstGeom prst="rect">
              <a:avLst/>
            </a:prstGeom>
            <a:noFill/>
          </p:spPr>
          <p:txBody>
            <a:bodyPr wrap="square" rtlCol="0">
              <a:spAutoFit/>
            </a:bodyPr>
            <a:lstStyle/>
            <a:p>
              <a:r>
                <a:rPr lang="en-GB" sz="1400">
                  <a:solidFill>
                    <a:schemeClr val="bg1">
                      <a:lumMod val="50000"/>
                    </a:schemeClr>
                  </a:solidFill>
                </a:rPr>
                <a:t>● Place name</a:t>
              </a:r>
            </a:p>
          </p:txBody>
        </p:sp>
      </p:grpSp>
      <p:grpSp>
        <p:nvGrpSpPr>
          <p:cNvPr id="14" name="Group 13" descr="Screenshot of an abstract map section, showing a circular point marker and the text &quot;Place name&quot; to highlight different labelling styles">
            <a:extLst>
              <a:ext uri="{FF2B5EF4-FFF2-40B4-BE49-F238E27FC236}">
                <a16:creationId xmlns:a16="http://schemas.microsoft.com/office/drawing/2014/main" id="{F802CD57-7367-B7FC-35AF-5CB35C1C1D9B}"/>
              </a:ext>
            </a:extLst>
          </p:cNvPr>
          <p:cNvGrpSpPr/>
          <p:nvPr/>
        </p:nvGrpSpPr>
        <p:grpSpPr>
          <a:xfrm>
            <a:off x="2373085" y="4413712"/>
            <a:ext cx="1828800" cy="1597073"/>
            <a:chOff x="139959" y="4068147"/>
            <a:chExt cx="1828800" cy="1597073"/>
          </a:xfrm>
        </p:grpSpPr>
        <p:pic>
          <p:nvPicPr>
            <p:cNvPr id="15" name="Picture 14">
              <a:extLst>
                <a:ext uri="{FF2B5EF4-FFF2-40B4-BE49-F238E27FC236}">
                  <a16:creationId xmlns:a16="http://schemas.microsoft.com/office/drawing/2014/main" id="{BD50AC1F-57D6-BC88-7485-D01F602908F8}"/>
                </a:ext>
              </a:extLst>
            </p:cNvPr>
            <p:cNvPicPr>
              <a:picLocks noChangeAspect="1"/>
            </p:cNvPicPr>
            <p:nvPr/>
          </p:nvPicPr>
          <p:blipFill>
            <a:blip r:embed="rId3"/>
            <a:srcRect l="59928" t="24190" r="23237" b="52666"/>
            <a:stretch/>
          </p:blipFill>
          <p:spPr>
            <a:xfrm>
              <a:off x="139959" y="4068147"/>
              <a:ext cx="1828800" cy="1597073"/>
            </a:xfrm>
            <a:prstGeom prst="rect">
              <a:avLst/>
            </a:prstGeom>
            <a:ln w="19050">
              <a:solidFill>
                <a:schemeClr val="tx1"/>
              </a:solidFill>
            </a:ln>
          </p:spPr>
        </p:pic>
        <p:sp>
          <p:nvSpPr>
            <p:cNvPr id="16" name="TextBox 15">
              <a:extLst>
                <a:ext uri="{FF2B5EF4-FFF2-40B4-BE49-F238E27FC236}">
                  <a16:creationId xmlns:a16="http://schemas.microsoft.com/office/drawing/2014/main" id="{2CE46362-7DE9-ABB5-FD91-B7564845C50C}"/>
                </a:ext>
              </a:extLst>
            </p:cNvPr>
            <p:cNvSpPr txBox="1"/>
            <p:nvPr/>
          </p:nvSpPr>
          <p:spPr>
            <a:xfrm>
              <a:off x="440245" y="4712794"/>
              <a:ext cx="1446142" cy="338554"/>
            </a:xfrm>
            <a:prstGeom prst="rect">
              <a:avLst/>
            </a:prstGeom>
            <a:noFill/>
          </p:spPr>
          <p:txBody>
            <a:bodyPr wrap="square" rtlCol="0">
              <a:spAutoFit/>
            </a:bodyPr>
            <a:lstStyle/>
            <a:p>
              <a:r>
                <a:rPr lang="en-GB" sz="1400">
                  <a:solidFill>
                    <a:schemeClr val="bg2">
                      <a:lumMod val="10000"/>
                    </a:schemeClr>
                  </a:solidFill>
                </a:rPr>
                <a:t>● </a:t>
              </a:r>
              <a:r>
                <a:rPr lang="en-GB" sz="1600">
                  <a:solidFill>
                    <a:schemeClr val="bg2">
                      <a:lumMod val="10000"/>
                    </a:schemeClr>
                  </a:solidFill>
                </a:rPr>
                <a:t>Place name</a:t>
              </a:r>
              <a:endParaRPr lang="en-GB" sz="1400">
                <a:solidFill>
                  <a:schemeClr val="bg2">
                    <a:lumMod val="10000"/>
                  </a:schemeClr>
                </a:solidFill>
              </a:endParaRPr>
            </a:p>
          </p:txBody>
        </p:sp>
      </p:grpSp>
      <p:grpSp>
        <p:nvGrpSpPr>
          <p:cNvPr id="17" name="Group 16" descr="Screenshot of an abstract map section, showing a circular point marker and the text &quot;Place name&quot; to highlight different labelling styles">
            <a:extLst>
              <a:ext uri="{FF2B5EF4-FFF2-40B4-BE49-F238E27FC236}">
                <a16:creationId xmlns:a16="http://schemas.microsoft.com/office/drawing/2014/main" id="{354054F9-1DE9-9033-D023-13DB2DE39D41}"/>
              </a:ext>
            </a:extLst>
          </p:cNvPr>
          <p:cNvGrpSpPr/>
          <p:nvPr/>
        </p:nvGrpSpPr>
        <p:grpSpPr>
          <a:xfrm>
            <a:off x="4839829" y="4108641"/>
            <a:ext cx="1828800" cy="1597073"/>
            <a:chOff x="139959" y="4068147"/>
            <a:chExt cx="1828800" cy="1597073"/>
          </a:xfrm>
        </p:grpSpPr>
        <p:pic>
          <p:nvPicPr>
            <p:cNvPr id="18" name="Picture 17">
              <a:extLst>
                <a:ext uri="{FF2B5EF4-FFF2-40B4-BE49-F238E27FC236}">
                  <a16:creationId xmlns:a16="http://schemas.microsoft.com/office/drawing/2014/main" id="{BD13912C-38AA-13E1-78B4-F7D8BFFD5DAF}"/>
                </a:ext>
              </a:extLst>
            </p:cNvPr>
            <p:cNvPicPr>
              <a:picLocks noChangeAspect="1"/>
            </p:cNvPicPr>
            <p:nvPr/>
          </p:nvPicPr>
          <p:blipFill>
            <a:blip r:embed="rId3"/>
            <a:srcRect l="59928" t="24190" r="23237" b="52666"/>
            <a:stretch/>
          </p:blipFill>
          <p:spPr>
            <a:xfrm>
              <a:off x="139959" y="4068147"/>
              <a:ext cx="1828800" cy="1597073"/>
            </a:xfrm>
            <a:prstGeom prst="rect">
              <a:avLst/>
            </a:prstGeom>
            <a:ln w="19050">
              <a:solidFill>
                <a:schemeClr val="tx1"/>
              </a:solidFill>
            </a:ln>
          </p:spPr>
        </p:pic>
        <p:sp>
          <p:nvSpPr>
            <p:cNvPr id="19" name="TextBox 18">
              <a:extLst>
                <a:ext uri="{FF2B5EF4-FFF2-40B4-BE49-F238E27FC236}">
                  <a16:creationId xmlns:a16="http://schemas.microsoft.com/office/drawing/2014/main" id="{23DCBD26-631A-5AFF-3033-2DDAF5FF3B6E}"/>
                </a:ext>
              </a:extLst>
            </p:cNvPr>
            <p:cNvSpPr txBox="1"/>
            <p:nvPr/>
          </p:nvSpPr>
          <p:spPr>
            <a:xfrm>
              <a:off x="440245" y="4712794"/>
              <a:ext cx="1528514" cy="338554"/>
            </a:xfrm>
            <a:prstGeom prst="rect">
              <a:avLst/>
            </a:prstGeom>
            <a:noFill/>
          </p:spPr>
          <p:txBody>
            <a:bodyPr wrap="square" rtlCol="0">
              <a:spAutoFit/>
            </a:bodyPr>
            <a:lstStyle/>
            <a:p>
              <a:r>
                <a:rPr lang="en-GB" sz="1400">
                  <a:solidFill>
                    <a:schemeClr val="bg2">
                      <a:lumMod val="10000"/>
                    </a:schemeClr>
                  </a:solidFill>
                </a:rPr>
                <a:t>● </a:t>
              </a:r>
              <a:r>
                <a:rPr lang="en-GB" sz="1600">
                  <a:solidFill>
                    <a:schemeClr val="bg2">
                      <a:lumMod val="10000"/>
                    </a:schemeClr>
                  </a:solidFill>
                  <a:effectLst>
                    <a:glow rad="203200">
                      <a:schemeClr val="bg1">
                        <a:alpha val="52000"/>
                      </a:schemeClr>
                    </a:glow>
                  </a:effectLst>
                </a:rPr>
                <a:t>Place name</a:t>
              </a:r>
              <a:endParaRPr lang="en-GB" sz="1400">
                <a:solidFill>
                  <a:schemeClr val="bg2">
                    <a:lumMod val="10000"/>
                  </a:schemeClr>
                </a:solidFill>
                <a:effectLst>
                  <a:glow rad="203200">
                    <a:schemeClr val="bg1">
                      <a:alpha val="52000"/>
                    </a:schemeClr>
                  </a:glow>
                </a:effectLst>
              </a:endParaRPr>
            </a:p>
          </p:txBody>
        </p:sp>
      </p:grpSp>
      <p:grpSp>
        <p:nvGrpSpPr>
          <p:cNvPr id="27" name="Group 26" descr="Screenshot of an abstract map section, showing a circular point marker and the text &quot;Place name&quot; to highlight different labelling styles">
            <a:extLst>
              <a:ext uri="{FF2B5EF4-FFF2-40B4-BE49-F238E27FC236}">
                <a16:creationId xmlns:a16="http://schemas.microsoft.com/office/drawing/2014/main" id="{AE2E111B-4894-500E-3488-3BDB3B150DDD}"/>
              </a:ext>
            </a:extLst>
          </p:cNvPr>
          <p:cNvGrpSpPr/>
          <p:nvPr/>
        </p:nvGrpSpPr>
        <p:grpSpPr>
          <a:xfrm>
            <a:off x="10162944" y="3156215"/>
            <a:ext cx="1828800" cy="1597073"/>
            <a:chOff x="10162944" y="3156215"/>
            <a:chExt cx="1828800" cy="1597073"/>
          </a:xfrm>
        </p:grpSpPr>
        <p:pic>
          <p:nvPicPr>
            <p:cNvPr id="21" name="Picture 20">
              <a:extLst>
                <a:ext uri="{FF2B5EF4-FFF2-40B4-BE49-F238E27FC236}">
                  <a16:creationId xmlns:a16="http://schemas.microsoft.com/office/drawing/2014/main" id="{DABFED44-82E4-6B81-B235-C08C9DF7E196}"/>
                </a:ext>
              </a:extLst>
            </p:cNvPr>
            <p:cNvPicPr>
              <a:picLocks noChangeAspect="1"/>
            </p:cNvPicPr>
            <p:nvPr/>
          </p:nvPicPr>
          <p:blipFill>
            <a:blip r:embed="rId3"/>
            <a:srcRect l="59928" t="24190" r="23237" b="52666"/>
            <a:stretch/>
          </p:blipFill>
          <p:spPr>
            <a:xfrm>
              <a:off x="10162944" y="3156215"/>
              <a:ext cx="1828800" cy="1597073"/>
            </a:xfrm>
            <a:prstGeom prst="rect">
              <a:avLst/>
            </a:prstGeom>
            <a:ln w="19050">
              <a:solidFill>
                <a:schemeClr val="tx1"/>
              </a:solidFill>
            </a:ln>
          </p:spPr>
        </p:pic>
        <p:sp>
          <p:nvSpPr>
            <p:cNvPr id="26" name="Rectangle: Rounded Corners 25">
              <a:extLst>
                <a:ext uri="{FF2B5EF4-FFF2-40B4-BE49-F238E27FC236}">
                  <a16:creationId xmlns:a16="http://schemas.microsoft.com/office/drawing/2014/main" id="{2E2AA6DA-7E63-1D32-AE49-56DB13069672}"/>
                </a:ext>
              </a:extLst>
            </p:cNvPr>
            <p:cNvSpPr/>
            <p:nvPr/>
          </p:nvSpPr>
          <p:spPr>
            <a:xfrm>
              <a:off x="10668000" y="3821107"/>
              <a:ext cx="1028700" cy="267285"/>
            </a:xfrm>
            <a:prstGeom prst="roundRect">
              <a:avLst/>
            </a:prstGeom>
            <a:solidFill>
              <a:schemeClr val="bg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89EEEEE-5EB6-49EC-BAA5-69793F1472B4}"/>
                </a:ext>
              </a:extLst>
            </p:cNvPr>
            <p:cNvSpPr txBox="1"/>
            <p:nvPr/>
          </p:nvSpPr>
          <p:spPr>
            <a:xfrm>
              <a:off x="10463230" y="3800862"/>
              <a:ext cx="1369894" cy="307777"/>
            </a:xfrm>
            <a:prstGeom prst="rect">
              <a:avLst/>
            </a:prstGeom>
            <a:noFill/>
          </p:spPr>
          <p:txBody>
            <a:bodyPr wrap="square" rtlCol="0">
              <a:spAutoFit/>
            </a:bodyPr>
            <a:lstStyle/>
            <a:p>
              <a:r>
                <a:rPr lang="en-GB" sz="1400">
                  <a:solidFill>
                    <a:schemeClr val="bg2">
                      <a:lumMod val="10000"/>
                    </a:schemeClr>
                  </a:solidFill>
                </a:rPr>
                <a:t>●</a:t>
              </a:r>
              <a:r>
                <a:rPr lang="en-GB" sz="1400">
                  <a:solidFill>
                    <a:schemeClr val="bg1">
                      <a:lumMod val="50000"/>
                    </a:schemeClr>
                  </a:solidFill>
                </a:rPr>
                <a:t> </a:t>
              </a:r>
              <a:r>
                <a:rPr lang="en-GB" sz="1400">
                  <a:solidFill>
                    <a:schemeClr val="bg2">
                      <a:lumMod val="10000"/>
                    </a:schemeClr>
                  </a:solidFill>
                </a:rPr>
                <a:t>Place name</a:t>
              </a:r>
            </a:p>
          </p:txBody>
        </p:sp>
      </p:grpSp>
      <p:grpSp>
        <p:nvGrpSpPr>
          <p:cNvPr id="23" name="Group 22" descr="Screenshot of an abstract map section, showing a circular point marker and the text &quot;Place name&quot; to highlight different labelling styles">
            <a:extLst>
              <a:ext uri="{FF2B5EF4-FFF2-40B4-BE49-F238E27FC236}">
                <a16:creationId xmlns:a16="http://schemas.microsoft.com/office/drawing/2014/main" id="{37F06394-1858-9F27-F7B8-DCDE50FF8501}"/>
              </a:ext>
            </a:extLst>
          </p:cNvPr>
          <p:cNvGrpSpPr/>
          <p:nvPr/>
        </p:nvGrpSpPr>
        <p:grpSpPr>
          <a:xfrm>
            <a:off x="8153400" y="3133121"/>
            <a:ext cx="2009544" cy="1597073"/>
            <a:chOff x="139959" y="4068147"/>
            <a:chExt cx="2009544" cy="1597073"/>
          </a:xfrm>
        </p:grpSpPr>
        <p:pic>
          <p:nvPicPr>
            <p:cNvPr id="24" name="Picture 23">
              <a:extLst>
                <a:ext uri="{FF2B5EF4-FFF2-40B4-BE49-F238E27FC236}">
                  <a16:creationId xmlns:a16="http://schemas.microsoft.com/office/drawing/2014/main" id="{61ADE7FE-F47B-63AA-2F20-F057FE9E6F35}"/>
                </a:ext>
              </a:extLst>
            </p:cNvPr>
            <p:cNvPicPr>
              <a:picLocks noChangeAspect="1"/>
            </p:cNvPicPr>
            <p:nvPr/>
          </p:nvPicPr>
          <p:blipFill>
            <a:blip r:embed="rId3"/>
            <a:srcRect l="59928" t="24190" r="23237" b="52666"/>
            <a:stretch/>
          </p:blipFill>
          <p:spPr>
            <a:xfrm>
              <a:off x="139959" y="4068147"/>
              <a:ext cx="1828800" cy="1597073"/>
            </a:xfrm>
            <a:prstGeom prst="rect">
              <a:avLst/>
            </a:prstGeom>
            <a:ln w="19050">
              <a:solidFill>
                <a:schemeClr val="tx1"/>
              </a:solidFill>
            </a:ln>
          </p:spPr>
        </p:pic>
        <p:sp>
          <p:nvSpPr>
            <p:cNvPr id="25" name="TextBox 24">
              <a:extLst>
                <a:ext uri="{FF2B5EF4-FFF2-40B4-BE49-F238E27FC236}">
                  <a16:creationId xmlns:a16="http://schemas.microsoft.com/office/drawing/2014/main" id="{DDB23B5C-5145-F30F-FEBB-64330ED0EB76}"/>
                </a:ext>
              </a:extLst>
            </p:cNvPr>
            <p:cNvSpPr txBox="1"/>
            <p:nvPr/>
          </p:nvSpPr>
          <p:spPr>
            <a:xfrm>
              <a:off x="440244" y="4712794"/>
              <a:ext cx="1709259" cy="338554"/>
            </a:xfrm>
            <a:prstGeom prst="rect">
              <a:avLst/>
            </a:prstGeom>
            <a:noFill/>
          </p:spPr>
          <p:txBody>
            <a:bodyPr wrap="square" rtlCol="0">
              <a:spAutoFit/>
            </a:bodyPr>
            <a:lstStyle/>
            <a:p>
              <a:r>
                <a:rPr lang="en-GB" sz="1400">
                  <a:solidFill>
                    <a:schemeClr val="bg2">
                      <a:lumMod val="10000"/>
                    </a:schemeClr>
                  </a:solidFill>
                </a:rPr>
                <a:t>● </a:t>
              </a:r>
              <a:r>
                <a:rPr lang="en-GB" sz="1600" b="1">
                  <a:ln w="1905">
                    <a:solidFill>
                      <a:srgbClr val="F8F0E4">
                        <a:alpha val="90000"/>
                      </a:srgbClr>
                    </a:solidFill>
                  </a:ln>
                  <a:solidFill>
                    <a:schemeClr val="bg2">
                      <a:lumMod val="10000"/>
                    </a:schemeClr>
                  </a:solidFill>
                </a:rPr>
                <a:t>Place name</a:t>
              </a:r>
              <a:endParaRPr lang="en-GB" sz="1400" b="1">
                <a:ln w="1905">
                  <a:solidFill>
                    <a:srgbClr val="F8F0E4">
                      <a:alpha val="90000"/>
                    </a:srgbClr>
                  </a:solidFill>
                </a:ln>
                <a:solidFill>
                  <a:schemeClr val="bg2">
                    <a:lumMod val="10000"/>
                  </a:schemeClr>
                </a:solidFill>
              </a:endParaRPr>
            </a:p>
          </p:txBody>
        </p:sp>
      </p:grpSp>
    </p:spTree>
    <p:extLst>
      <p:ext uri="{BB962C8B-B14F-4D97-AF65-F5344CB8AC3E}">
        <p14:creationId xmlns:p14="http://schemas.microsoft.com/office/powerpoint/2010/main" val="85157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96AA-3294-423F-95F8-D64733F0CD63}"/>
              </a:ext>
            </a:extLst>
          </p:cNvPr>
          <p:cNvSpPr>
            <a:spLocks noGrp="1"/>
          </p:cNvSpPr>
          <p:nvPr>
            <p:ph type="title"/>
          </p:nvPr>
        </p:nvSpPr>
        <p:spPr/>
        <p:txBody>
          <a:bodyPr/>
          <a:lstStyle/>
          <a:p>
            <a:r>
              <a:rPr lang="en-GB"/>
              <a:t>Contrast on maps</a:t>
            </a:r>
          </a:p>
        </p:txBody>
      </p:sp>
      <p:sp>
        <p:nvSpPr>
          <p:cNvPr id="3" name="Content Placeholder 2">
            <a:extLst>
              <a:ext uri="{FF2B5EF4-FFF2-40B4-BE49-F238E27FC236}">
                <a16:creationId xmlns:a16="http://schemas.microsoft.com/office/drawing/2014/main" id="{87BB8247-62CB-E6F9-BD50-5C4B4298D625}"/>
              </a:ext>
            </a:extLst>
          </p:cNvPr>
          <p:cNvSpPr>
            <a:spLocks noGrp="1"/>
          </p:cNvSpPr>
          <p:nvPr>
            <p:ph idx="1"/>
          </p:nvPr>
        </p:nvSpPr>
        <p:spPr/>
        <p:txBody>
          <a:bodyPr/>
          <a:lstStyle/>
          <a:p>
            <a:r>
              <a:rPr lang="en-GB"/>
              <a:t>Colour being used to denote category:</a:t>
            </a:r>
          </a:p>
          <a:p>
            <a:pPr lvl="1"/>
            <a:r>
              <a:rPr lang="en-GB"/>
              <a:t>Should contrast with lines/markers/labels</a:t>
            </a:r>
          </a:p>
          <a:p>
            <a:pPr lvl="1"/>
            <a:r>
              <a:rPr lang="en-GB"/>
              <a:t>Should be differentiable from other regions</a:t>
            </a:r>
          </a:p>
          <a:p>
            <a:pPr lvl="1"/>
            <a:r>
              <a:rPr lang="en-GB"/>
              <a:t>Use an alternative source of information: not </a:t>
            </a:r>
            <a:r>
              <a:rPr lang="en-GB" i="1"/>
              <a:t>just</a:t>
            </a:r>
            <a:r>
              <a:rPr lang="en-GB"/>
              <a:t> colour</a:t>
            </a:r>
          </a:p>
          <a:p>
            <a:pPr lvl="2"/>
            <a:r>
              <a:rPr lang="en-GB"/>
              <a:t>Labels</a:t>
            </a:r>
          </a:p>
          <a:p>
            <a:pPr lvl="2"/>
            <a:r>
              <a:rPr lang="en-GB"/>
              <a:t>Symbols</a:t>
            </a:r>
          </a:p>
          <a:p>
            <a:pPr lvl="2"/>
            <a:r>
              <a:rPr lang="en-GB"/>
              <a:t>Tooltips/popups</a:t>
            </a:r>
          </a:p>
          <a:p>
            <a:r>
              <a:rPr lang="en-GB"/>
              <a:t>If feasible, provide different basemap options or different colour options</a:t>
            </a:r>
          </a:p>
          <a:p>
            <a:pPr lvl="1"/>
            <a:r>
              <a:rPr lang="en-GB"/>
              <a:t>No one-size fits all!</a:t>
            </a:r>
          </a:p>
        </p:txBody>
      </p:sp>
      <p:sp>
        <p:nvSpPr>
          <p:cNvPr id="4" name="Footer Placeholder 3">
            <a:extLst>
              <a:ext uri="{FF2B5EF4-FFF2-40B4-BE49-F238E27FC236}">
                <a16:creationId xmlns:a16="http://schemas.microsoft.com/office/drawing/2014/main" id="{60FCB203-8006-2D0B-8C2D-60E636AE4137}"/>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575CF654-6B91-730F-9C15-9D39C72EA376}"/>
              </a:ext>
            </a:extLst>
          </p:cNvPr>
          <p:cNvSpPr>
            <a:spLocks noGrp="1"/>
          </p:cNvSpPr>
          <p:nvPr>
            <p:ph type="sldNum" sz="quarter" idx="12"/>
          </p:nvPr>
        </p:nvSpPr>
        <p:spPr/>
        <p:txBody>
          <a:bodyPr/>
          <a:lstStyle/>
          <a:p>
            <a:fld id="{9B760F7B-44E8-4480-8E98-A0350AC505B4}" type="slidenum">
              <a:rPr lang="en-GB" smtClean="0"/>
              <a:t>47</a:t>
            </a:fld>
            <a:endParaRPr lang="en-GB"/>
          </a:p>
        </p:txBody>
      </p:sp>
      <p:sp>
        <p:nvSpPr>
          <p:cNvPr id="6" name="Rectangle 5">
            <a:extLst>
              <a:ext uri="{FF2B5EF4-FFF2-40B4-BE49-F238E27FC236}">
                <a16:creationId xmlns:a16="http://schemas.microsoft.com/office/drawing/2014/main" id="{C2031243-5304-07B1-10EC-7370D7DD9860}"/>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a:solidFill>
                  <a:schemeClr val="accent3">
                    <a:lumMod val="50000"/>
                  </a:schemeClr>
                </a:solidFill>
                <a:hlinkClick r:id="rId2"/>
              </a:rPr>
              <a:t>Designing a High Contrast Base Map for Users with Low Vision</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3"/>
              </a:rPr>
              <a:t>11 Techniques for Making Maps More Accessible That Enhance Readability</a:t>
            </a:r>
            <a:endParaRPr lang="en-GB">
              <a:solidFill>
                <a:schemeClr val="accent3">
                  <a:lumMod val="50000"/>
                </a:schemeClr>
              </a:solidFill>
            </a:endParaRPr>
          </a:p>
        </p:txBody>
      </p:sp>
    </p:spTree>
    <p:extLst>
      <p:ext uri="{BB962C8B-B14F-4D97-AF65-F5344CB8AC3E}">
        <p14:creationId xmlns:p14="http://schemas.microsoft.com/office/powerpoint/2010/main" val="2427062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AAA5DE-4FD3-51A6-29C0-E921A17EE250}"/>
              </a:ext>
            </a:extLst>
          </p:cNvPr>
          <p:cNvSpPr>
            <a:spLocks noGrp="1"/>
          </p:cNvSpPr>
          <p:nvPr>
            <p:ph type="ftr" sz="quarter" idx="11"/>
          </p:nvPr>
        </p:nvSpPr>
        <p:spPr/>
        <p:txBody>
          <a:bodyPr/>
          <a:lstStyle/>
          <a:p>
            <a:r>
              <a:rPr lang="en-GB"/>
              <a:t>Web Accessibility 101</a:t>
            </a:r>
          </a:p>
        </p:txBody>
      </p:sp>
      <p:sp>
        <p:nvSpPr>
          <p:cNvPr id="3" name="Slide Number Placeholder 2">
            <a:extLst>
              <a:ext uri="{FF2B5EF4-FFF2-40B4-BE49-F238E27FC236}">
                <a16:creationId xmlns:a16="http://schemas.microsoft.com/office/drawing/2014/main" id="{396DF3B7-72F0-6661-7ACE-F416201A2C26}"/>
              </a:ext>
            </a:extLst>
          </p:cNvPr>
          <p:cNvSpPr>
            <a:spLocks noGrp="1"/>
          </p:cNvSpPr>
          <p:nvPr>
            <p:ph type="sldNum" sz="quarter" idx="12"/>
          </p:nvPr>
        </p:nvSpPr>
        <p:spPr/>
        <p:txBody>
          <a:bodyPr/>
          <a:lstStyle/>
          <a:p>
            <a:fld id="{9B760F7B-44E8-4480-8E98-A0350AC505B4}" type="slidenum">
              <a:rPr lang="en-GB" smtClean="0"/>
              <a:t>48</a:t>
            </a:fld>
            <a:endParaRPr lang="en-GB"/>
          </a:p>
        </p:txBody>
      </p:sp>
      <p:pic>
        <p:nvPicPr>
          <p:cNvPr id="5" name="Picture 4" descr="Screenshot of the colorbrewer website, showing a map of the US with randomly filled regions, to highlight the different features of different colourmaps.">
            <a:extLst>
              <a:ext uri="{FF2B5EF4-FFF2-40B4-BE49-F238E27FC236}">
                <a16:creationId xmlns:a16="http://schemas.microsoft.com/office/drawing/2014/main" id="{B809AE6A-C4DC-A006-8AD3-AD485DE487C4}"/>
              </a:ext>
            </a:extLst>
          </p:cNvPr>
          <p:cNvPicPr>
            <a:picLocks noChangeAspect="1"/>
          </p:cNvPicPr>
          <p:nvPr/>
        </p:nvPicPr>
        <p:blipFill>
          <a:blip r:embed="rId2"/>
          <a:stretch>
            <a:fillRect/>
          </a:stretch>
        </p:blipFill>
        <p:spPr>
          <a:xfrm>
            <a:off x="1177672" y="0"/>
            <a:ext cx="9836656" cy="6255071"/>
          </a:xfrm>
          <a:prstGeom prst="rect">
            <a:avLst/>
          </a:prstGeom>
        </p:spPr>
      </p:pic>
      <p:sp>
        <p:nvSpPr>
          <p:cNvPr id="4" name="Rectangle: Rounded Corners 3">
            <a:extLst>
              <a:ext uri="{FF2B5EF4-FFF2-40B4-BE49-F238E27FC236}">
                <a16:creationId xmlns:a16="http://schemas.microsoft.com/office/drawing/2014/main" id="{B625380D-9D00-1237-8380-5F5764DACB5D}"/>
              </a:ext>
            </a:extLst>
          </p:cNvPr>
          <p:cNvSpPr/>
          <p:nvPr/>
        </p:nvSpPr>
        <p:spPr>
          <a:xfrm>
            <a:off x="8328752" y="2126255"/>
            <a:ext cx="2685576" cy="9254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Low contrast</a:t>
            </a:r>
            <a:endParaRPr lang="en-GB" dirty="0"/>
          </a:p>
        </p:txBody>
      </p:sp>
    </p:spTree>
    <p:extLst>
      <p:ext uri="{BB962C8B-B14F-4D97-AF65-F5344CB8AC3E}">
        <p14:creationId xmlns:p14="http://schemas.microsoft.com/office/powerpoint/2010/main" val="1534159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54C46F-3048-24F1-2AA5-D2E7B42BDD16}"/>
              </a:ext>
            </a:extLst>
          </p:cNvPr>
          <p:cNvSpPr>
            <a:spLocks noGrp="1"/>
          </p:cNvSpPr>
          <p:nvPr>
            <p:ph type="ftr" sz="quarter" idx="11"/>
          </p:nvPr>
        </p:nvSpPr>
        <p:spPr/>
        <p:txBody>
          <a:bodyPr/>
          <a:lstStyle/>
          <a:p>
            <a:r>
              <a:rPr lang="en-GB"/>
              <a:t>Web Accessibility 101</a:t>
            </a:r>
          </a:p>
        </p:txBody>
      </p:sp>
      <p:sp>
        <p:nvSpPr>
          <p:cNvPr id="3" name="Slide Number Placeholder 2">
            <a:extLst>
              <a:ext uri="{FF2B5EF4-FFF2-40B4-BE49-F238E27FC236}">
                <a16:creationId xmlns:a16="http://schemas.microsoft.com/office/drawing/2014/main" id="{C5FC2E85-3984-8448-B87A-72BD506F0D33}"/>
              </a:ext>
            </a:extLst>
          </p:cNvPr>
          <p:cNvSpPr>
            <a:spLocks noGrp="1"/>
          </p:cNvSpPr>
          <p:nvPr>
            <p:ph type="sldNum" sz="quarter" idx="12"/>
          </p:nvPr>
        </p:nvSpPr>
        <p:spPr/>
        <p:txBody>
          <a:bodyPr/>
          <a:lstStyle/>
          <a:p>
            <a:fld id="{9B760F7B-44E8-4480-8E98-A0350AC505B4}" type="slidenum">
              <a:rPr lang="en-GB" smtClean="0"/>
              <a:t>49</a:t>
            </a:fld>
            <a:endParaRPr lang="en-GB"/>
          </a:p>
        </p:txBody>
      </p:sp>
      <p:pic>
        <p:nvPicPr>
          <p:cNvPr id="4" name="Picture 3" descr="Screenshot of the colorbrewer website, showing a map of the US with randomly filled regions, to highlight the different features of different colourmaps. In this screenshot, it's set to greyscale to see how some liens disappear into the background.">
            <a:extLst>
              <a:ext uri="{FF2B5EF4-FFF2-40B4-BE49-F238E27FC236}">
                <a16:creationId xmlns:a16="http://schemas.microsoft.com/office/drawing/2014/main" id="{F293A8D4-7EC4-4C29-0148-FE7C764FDE2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77672" y="0"/>
            <a:ext cx="9836656" cy="6255071"/>
          </a:xfrm>
          <a:prstGeom prst="rect">
            <a:avLst/>
          </a:prstGeom>
        </p:spPr>
      </p:pic>
      <p:sp>
        <p:nvSpPr>
          <p:cNvPr id="5" name="Rectangle: Rounded Corners 4">
            <a:extLst>
              <a:ext uri="{FF2B5EF4-FFF2-40B4-BE49-F238E27FC236}">
                <a16:creationId xmlns:a16="http://schemas.microsoft.com/office/drawing/2014/main" id="{D9D3F33F-109F-6EFA-7F23-EBD1A2CC8C4F}"/>
              </a:ext>
            </a:extLst>
          </p:cNvPr>
          <p:cNvSpPr/>
          <p:nvPr/>
        </p:nvSpPr>
        <p:spPr>
          <a:xfrm>
            <a:off x="8328752" y="2126255"/>
            <a:ext cx="2685576" cy="9254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Low contrast</a:t>
            </a:r>
            <a:endParaRPr lang="en-GB" dirty="0"/>
          </a:p>
        </p:txBody>
      </p:sp>
    </p:spTree>
    <p:extLst>
      <p:ext uri="{BB962C8B-B14F-4D97-AF65-F5344CB8AC3E}">
        <p14:creationId xmlns:p14="http://schemas.microsoft.com/office/powerpoint/2010/main" val="399520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19513-47FB-E570-8E0E-5541CEF0D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FBAE3-4DA1-88C8-BDBE-CF7CF18AADC6}"/>
              </a:ext>
            </a:extLst>
          </p:cNvPr>
          <p:cNvSpPr>
            <a:spLocks noGrp="1"/>
          </p:cNvSpPr>
          <p:nvPr>
            <p:ph type="title"/>
          </p:nvPr>
        </p:nvSpPr>
        <p:spPr/>
        <p:txBody>
          <a:bodyPr/>
          <a:lstStyle/>
          <a:p>
            <a:r>
              <a:rPr lang="en-GB"/>
              <a:t>What to expect from this session</a:t>
            </a:r>
          </a:p>
        </p:txBody>
      </p:sp>
      <p:sp>
        <p:nvSpPr>
          <p:cNvPr id="3" name="Content Placeholder 2">
            <a:extLst>
              <a:ext uri="{FF2B5EF4-FFF2-40B4-BE49-F238E27FC236}">
                <a16:creationId xmlns:a16="http://schemas.microsoft.com/office/drawing/2014/main" id="{1ABAA6ED-C9DE-A238-C079-EF7E30D85C37}"/>
              </a:ext>
            </a:extLst>
          </p:cNvPr>
          <p:cNvSpPr>
            <a:spLocks noGrp="1"/>
          </p:cNvSpPr>
          <p:nvPr>
            <p:ph idx="1"/>
          </p:nvPr>
        </p:nvSpPr>
        <p:spPr/>
        <p:txBody>
          <a:bodyPr/>
          <a:lstStyle/>
          <a:p>
            <a:r>
              <a:rPr lang="en-GB" dirty="0"/>
              <a:t>Key words and principles for you to search later!</a:t>
            </a:r>
          </a:p>
          <a:p>
            <a:r>
              <a:rPr lang="en-GB" dirty="0"/>
              <a:t>Each framework is different, but hopefully this will focus you on what to search…</a:t>
            </a:r>
          </a:p>
          <a:p>
            <a:pPr lvl="1"/>
            <a:r>
              <a:rPr lang="en-GB" dirty="0"/>
              <a:t>“edit CSS </a:t>
            </a:r>
            <a:r>
              <a:rPr lang="en-GB" dirty="0" err="1"/>
              <a:t>Rshiny</a:t>
            </a:r>
            <a:r>
              <a:rPr lang="en-GB" dirty="0"/>
              <a:t> app”</a:t>
            </a:r>
          </a:p>
          <a:p>
            <a:pPr lvl="1"/>
            <a:r>
              <a:rPr lang="en-GB" dirty="0"/>
              <a:t>“Tab focus Python Dash app”</a:t>
            </a:r>
          </a:p>
          <a:p>
            <a:r>
              <a:rPr lang="en-GB" dirty="0"/>
              <a:t>Embed ideas and approaches, and let you find the specifics for your case!</a:t>
            </a:r>
          </a:p>
          <a:p>
            <a:pPr lvl="1"/>
            <a:endParaRPr lang="en-GB" dirty="0"/>
          </a:p>
        </p:txBody>
      </p:sp>
      <p:sp>
        <p:nvSpPr>
          <p:cNvPr id="4" name="Footer Placeholder 3">
            <a:extLst>
              <a:ext uri="{FF2B5EF4-FFF2-40B4-BE49-F238E27FC236}">
                <a16:creationId xmlns:a16="http://schemas.microsoft.com/office/drawing/2014/main" id="{1446863D-54C1-DB59-DDCA-33B420E58EF6}"/>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2E234D4D-8DB7-845E-E9DF-92140AF2871F}"/>
              </a:ext>
            </a:extLst>
          </p:cNvPr>
          <p:cNvSpPr>
            <a:spLocks noGrp="1"/>
          </p:cNvSpPr>
          <p:nvPr>
            <p:ph type="sldNum" sz="quarter" idx="12"/>
          </p:nvPr>
        </p:nvSpPr>
        <p:spPr/>
        <p:txBody>
          <a:bodyPr/>
          <a:lstStyle/>
          <a:p>
            <a:fld id="{9B760F7B-44E8-4480-8E98-A0350AC505B4}" type="slidenum">
              <a:rPr lang="en-GB" smtClean="0"/>
              <a:t>5</a:t>
            </a:fld>
            <a:endParaRPr lang="en-GB"/>
          </a:p>
        </p:txBody>
      </p:sp>
    </p:spTree>
    <p:extLst>
      <p:ext uri="{BB962C8B-B14F-4D97-AF65-F5344CB8AC3E}">
        <p14:creationId xmlns:p14="http://schemas.microsoft.com/office/powerpoint/2010/main" val="2042541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84DA-A13F-2548-575D-F959F56AEA6F}"/>
              </a:ext>
            </a:extLst>
          </p:cNvPr>
          <p:cNvSpPr>
            <a:spLocks noGrp="1"/>
          </p:cNvSpPr>
          <p:nvPr>
            <p:ph type="title"/>
          </p:nvPr>
        </p:nvSpPr>
        <p:spPr/>
        <p:txBody>
          <a:bodyPr/>
          <a:lstStyle/>
          <a:p>
            <a:r>
              <a:rPr lang="en-GB"/>
              <a:t>Tools for contrast on maps</a:t>
            </a:r>
          </a:p>
        </p:txBody>
      </p:sp>
      <p:sp>
        <p:nvSpPr>
          <p:cNvPr id="3" name="Content Placeholder 2">
            <a:extLst>
              <a:ext uri="{FF2B5EF4-FFF2-40B4-BE49-F238E27FC236}">
                <a16:creationId xmlns:a16="http://schemas.microsoft.com/office/drawing/2014/main" id="{22D373D1-17F0-76E7-CD61-F9973BED0AF8}"/>
              </a:ext>
            </a:extLst>
          </p:cNvPr>
          <p:cNvSpPr>
            <a:spLocks noGrp="1"/>
          </p:cNvSpPr>
          <p:nvPr>
            <p:ph idx="1"/>
          </p:nvPr>
        </p:nvSpPr>
        <p:spPr/>
        <p:txBody>
          <a:bodyPr/>
          <a:lstStyle/>
          <a:p>
            <a:r>
              <a:rPr lang="en-GB">
                <a:hlinkClick r:id="rId2"/>
              </a:rPr>
              <a:t>https://colorbrewer2.org/</a:t>
            </a:r>
            <a:r>
              <a:rPr lang="en-GB"/>
              <a:t> - allows you to pick different colour maps for different data class values</a:t>
            </a:r>
          </a:p>
          <a:p>
            <a:pPr lvl="1"/>
            <a:r>
              <a:rPr lang="en-GB"/>
              <a:t>Lets you pick terrible options too – ensure to test colour choices with a contrast checker</a:t>
            </a:r>
          </a:p>
          <a:p>
            <a:r>
              <a:rPr lang="en-GB">
                <a:hlinkClick r:id="rId3"/>
              </a:rPr>
              <a:t>https://datavizcontrast.com/</a:t>
            </a:r>
            <a:r>
              <a:rPr lang="en-GB"/>
              <a:t> - allows you to find contrast levels for different line thicknesses</a:t>
            </a:r>
          </a:p>
          <a:p>
            <a:pPr lvl="1"/>
            <a:r>
              <a:rPr lang="en-GB"/>
              <a:t>Useful for choosing colours for linear features</a:t>
            </a:r>
          </a:p>
          <a:p>
            <a:r>
              <a:rPr lang="en-GB">
                <a:hlinkClick r:id="rId4"/>
              </a:rPr>
              <a:t>https://projects.susielu.com/viz-palette</a:t>
            </a:r>
            <a:r>
              <a:rPr lang="en-GB"/>
              <a:t> - Shows different plots of colours side-by-side with different filters</a:t>
            </a:r>
          </a:p>
          <a:p>
            <a:pPr lvl="1"/>
            <a:r>
              <a:rPr lang="en-GB"/>
              <a:t>Great for maps and for other visualisations</a:t>
            </a:r>
          </a:p>
        </p:txBody>
      </p:sp>
      <p:sp>
        <p:nvSpPr>
          <p:cNvPr id="4" name="Footer Placeholder 3">
            <a:extLst>
              <a:ext uri="{FF2B5EF4-FFF2-40B4-BE49-F238E27FC236}">
                <a16:creationId xmlns:a16="http://schemas.microsoft.com/office/drawing/2014/main" id="{409884B6-49DF-F708-2050-3BD7E8C20D5C}"/>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FF7A5992-0F00-1100-6DEA-77556601E7BD}"/>
              </a:ext>
            </a:extLst>
          </p:cNvPr>
          <p:cNvSpPr>
            <a:spLocks noGrp="1"/>
          </p:cNvSpPr>
          <p:nvPr>
            <p:ph type="sldNum" sz="quarter" idx="12"/>
          </p:nvPr>
        </p:nvSpPr>
        <p:spPr/>
        <p:txBody>
          <a:bodyPr/>
          <a:lstStyle/>
          <a:p>
            <a:fld id="{9B760F7B-44E8-4480-8E98-A0350AC505B4}" type="slidenum">
              <a:rPr lang="en-GB" smtClean="0"/>
              <a:t>50</a:t>
            </a:fld>
            <a:endParaRPr lang="en-GB"/>
          </a:p>
        </p:txBody>
      </p:sp>
    </p:spTree>
    <p:extLst>
      <p:ext uri="{BB962C8B-B14F-4D97-AF65-F5344CB8AC3E}">
        <p14:creationId xmlns:p14="http://schemas.microsoft.com/office/powerpoint/2010/main" val="263381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9DA87C-044B-9DA9-81DA-37CA0B2CCAFE}"/>
              </a:ext>
            </a:extLst>
          </p:cNvPr>
          <p:cNvSpPr>
            <a:spLocks noGrp="1"/>
          </p:cNvSpPr>
          <p:nvPr>
            <p:ph type="ftr" sz="quarter" idx="11"/>
          </p:nvPr>
        </p:nvSpPr>
        <p:spPr/>
        <p:txBody>
          <a:bodyPr/>
          <a:lstStyle/>
          <a:p>
            <a:r>
              <a:rPr lang="en-GB"/>
              <a:t>Web Accessibility 101</a:t>
            </a:r>
          </a:p>
        </p:txBody>
      </p:sp>
      <p:sp>
        <p:nvSpPr>
          <p:cNvPr id="3" name="Slide Number Placeholder 2">
            <a:extLst>
              <a:ext uri="{FF2B5EF4-FFF2-40B4-BE49-F238E27FC236}">
                <a16:creationId xmlns:a16="http://schemas.microsoft.com/office/drawing/2014/main" id="{91499E00-04B8-05D3-AFE8-0FA1C6D0EF67}"/>
              </a:ext>
            </a:extLst>
          </p:cNvPr>
          <p:cNvSpPr>
            <a:spLocks noGrp="1"/>
          </p:cNvSpPr>
          <p:nvPr>
            <p:ph type="sldNum" sz="quarter" idx="12"/>
          </p:nvPr>
        </p:nvSpPr>
        <p:spPr/>
        <p:txBody>
          <a:bodyPr/>
          <a:lstStyle/>
          <a:p>
            <a:fld id="{9B760F7B-44E8-4480-8E98-A0350AC505B4}" type="slidenum">
              <a:rPr lang="en-GB" smtClean="0"/>
              <a:t>51</a:t>
            </a:fld>
            <a:endParaRPr lang="en-GB"/>
          </a:p>
        </p:txBody>
      </p:sp>
      <p:pic>
        <p:nvPicPr>
          <p:cNvPr id="5" name="Picture 4" descr="Screenshot of the colorviz app (linked on previous page), comparing a single yellow-orange-pink-blue palette across a range of different plots.">
            <a:extLst>
              <a:ext uri="{FF2B5EF4-FFF2-40B4-BE49-F238E27FC236}">
                <a16:creationId xmlns:a16="http://schemas.microsoft.com/office/drawing/2014/main" id="{533D6E2F-E17E-4866-CA0B-16B46B432FB3}"/>
              </a:ext>
            </a:extLst>
          </p:cNvPr>
          <p:cNvPicPr>
            <a:picLocks noChangeAspect="1"/>
          </p:cNvPicPr>
          <p:nvPr/>
        </p:nvPicPr>
        <p:blipFill>
          <a:blip r:embed="rId2"/>
          <a:stretch>
            <a:fillRect/>
          </a:stretch>
        </p:blipFill>
        <p:spPr>
          <a:xfrm>
            <a:off x="0" y="220922"/>
            <a:ext cx="12192000" cy="6416155"/>
          </a:xfrm>
          <a:prstGeom prst="rect">
            <a:avLst/>
          </a:prstGeom>
        </p:spPr>
      </p:pic>
    </p:spTree>
    <p:extLst>
      <p:ext uri="{BB962C8B-B14F-4D97-AF65-F5344CB8AC3E}">
        <p14:creationId xmlns:p14="http://schemas.microsoft.com/office/powerpoint/2010/main" val="304495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D665-A921-03DB-38B5-A789B5CF1934}"/>
              </a:ext>
            </a:extLst>
          </p:cNvPr>
          <p:cNvSpPr>
            <a:spLocks noGrp="1"/>
          </p:cNvSpPr>
          <p:nvPr>
            <p:ph type="title"/>
          </p:nvPr>
        </p:nvSpPr>
        <p:spPr/>
        <p:txBody>
          <a:bodyPr/>
          <a:lstStyle/>
          <a:p>
            <a:r>
              <a:rPr lang="en-GB"/>
              <a:t>Fonts</a:t>
            </a:r>
          </a:p>
        </p:txBody>
      </p:sp>
      <p:sp>
        <p:nvSpPr>
          <p:cNvPr id="3" name="Content Placeholder 2">
            <a:extLst>
              <a:ext uri="{FF2B5EF4-FFF2-40B4-BE49-F238E27FC236}">
                <a16:creationId xmlns:a16="http://schemas.microsoft.com/office/drawing/2014/main" id="{6C4F24CA-94BB-75C7-2CE8-5D412DEEDF18}"/>
              </a:ext>
            </a:extLst>
          </p:cNvPr>
          <p:cNvSpPr>
            <a:spLocks noGrp="1"/>
          </p:cNvSpPr>
          <p:nvPr>
            <p:ph idx="1"/>
          </p:nvPr>
        </p:nvSpPr>
        <p:spPr/>
        <p:txBody>
          <a:bodyPr/>
          <a:lstStyle/>
          <a:p>
            <a:r>
              <a:rPr lang="en-GB"/>
              <a:t>Simple, familiar, easy-to-read</a:t>
            </a:r>
          </a:p>
          <a:p>
            <a:pPr lvl="1"/>
            <a:r>
              <a:rPr lang="en-GB"/>
              <a:t>Avoid fonts with character complexity or ambiguity</a:t>
            </a:r>
          </a:p>
          <a:p>
            <a:r>
              <a:rPr lang="en-GB"/>
              <a:t>Limited number of fonts</a:t>
            </a:r>
          </a:p>
          <a:p>
            <a:r>
              <a:rPr lang="en-GB"/>
              <a:t>Disagreement over serif vs. sans serif</a:t>
            </a:r>
          </a:p>
          <a:p>
            <a:r>
              <a:rPr lang="en-GB"/>
              <a:t>Minimum ~16 </a:t>
            </a:r>
            <a:r>
              <a:rPr lang="en-GB" err="1"/>
              <a:t>px</a:t>
            </a:r>
            <a:endParaRPr lang="en-GB"/>
          </a:p>
          <a:p>
            <a:r>
              <a:rPr lang="en-GB"/>
              <a:t>Using system fonts</a:t>
            </a:r>
          </a:p>
          <a:p>
            <a:pPr lvl="1"/>
            <a:r>
              <a:rPr lang="en-GB"/>
              <a:t>Gives the user control/flexibility</a:t>
            </a:r>
          </a:p>
          <a:p>
            <a:pPr lvl="1"/>
            <a:r>
              <a:rPr lang="en-GB"/>
              <a:t>Does mean you have a less control</a:t>
            </a:r>
            <a:br>
              <a:rPr lang="en-GB"/>
            </a:br>
            <a:r>
              <a:rPr lang="en-GB"/>
              <a:t>over appearance</a:t>
            </a:r>
          </a:p>
        </p:txBody>
      </p:sp>
      <p:sp>
        <p:nvSpPr>
          <p:cNvPr id="4" name="Footer Placeholder 3">
            <a:extLst>
              <a:ext uri="{FF2B5EF4-FFF2-40B4-BE49-F238E27FC236}">
                <a16:creationId xmlns:a16="http://schemas.microsoft.com/office/drawing/2014/main" id="{D2AD784D-0909-4702-33F5-F53F3CE347DC}"/>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DB2DB3F8-DF96-1855-FA4D-D233131409FB}"/>
              </a:ext>
            </a:extLst>
          </p:cNvPr>
          <p:cNvSpPr>
            <a:spLocks noGrp="1"/>
          </p:cNvSpPr>
          <p:nvPr>
            <p:ph type="sldNum" sz="quarter" idx="12"/>
          </p:nvPr>
        </p:nvSpPr>
        <p:spPr/>
        <p:txBody>
          <a:bodyPr/>
          <a:lstStyle/>
          <a:p>
            <a:fld id="{9B760F7B-44E8-4480-8E98-A0350AC505B4}" type="slidenum">
              <a:rPr lang="en-GB" smtClean="0"/>
              <a:t>52</a:t>
            </a:fld>
            <a:endParaRPr lang="en-GB"/>
          </a:p>
        </p:txBody>
      </p:sp>
      <p:sp>
        <p:nvSpPr>
          <p:cNvPr id="6" name="Rectangle 5">
            <a:extLst>
              <a:ext uri="{FF2B5EF4-FFF2-40B4-BE49-F238E27FC236}">
                <a16:creationId xmlns:a16="http://schemas.microsoft.com/office/drawing/2014/main" id="{6936910C-8169-7C3A-C60C-6A09238F5B3F}"/>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sz="2000">
                <a:solidFill>
                  <a:schemeClr val="accent3">
                    <a:lumMod val="50000"/>
                  </a:schemeClr>
                </a:solidFill>
                <a:hlinkClick r:id="rId2"/>
              </a:rPr>
              <a:t>Typefaces and Fonts</a:t>
            </a:r>
            <a:endParaRPr lang="en-GB" sz="2000">
              <a:solidFill>
                <a:schemeClr val="accent3">
                  <a:lumMod val="50000"/>
                </a:schemeClr>
              </a:solidFill>
            </a:endParaRPr>
          </a:p>
          <a:p>
            <a:pPr marL="285750" indent="-285750">
              <a:buFont typeface="Arial" panose="020B0604020202020204" pitchFamily="34" charset="0"/>
              <a:buChar char="•"/>
            </a:pPr>
            <a:r>
              <a:rPr lang="en-GB" sz="2000">
                <a:solidFill>
                  <a:schemeClr val="accent3">
                    <a:lumMod val="50000"/>
                  </a:schemeClr>
                </a:solidFill>
                <a:hlinkClick r:id="rId3"/>
              </a:rPr>
              <a:t>Accessible fonts and readability: the basics</a:t>
            </a:r>
            <a:endParaRPr lang="en-GB" sz="2000">
              <a:solidFill>
                <a:schemeClr val="accent3">
                  <a:lumMod val="50000"/>
                </a:schemeClr>
              </a:solidFill>
            </a:endParaRPr>
          </a:p>
        </p:txBody>
      </p:sp>
    </p:spTree>
    <p:extLst>
      <p:ext uri="{BB962C8B-B14F-4D97-AF65-F5344CB8AC3E}">
        <p14:creationId xmlns:p14="http://schemas.microsoft.com/office/powerpoint/2010/main" val="1068432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5452EF-4391-B0EE-288B-ADC60600C836}"/>
              </a:ext>
            </a:extLst>
          </p:cNvPr>
          <p:cNvSpPr>
            <a:spLocks noGrp="1"/>
          </p:cNvSpPr>
          <p:nvPr>
            <p:ph type="ftr" sz="quarter" idx="11"/>
          </p:nvPr>
        </p:nvSpPr>
        <p:spPr/>
        <p:txBody>
          <a:bodyPr/>
          <a:lstStyle/>
          <a:p>
            <a:r>
              <a:rPr lang="en-GB"/>
              <a:t>Web Accessibility 101</a:t>
            </a:r>
          </a:p>
        </p:txBody>
      </p:sp>
      <p:sp>
        <p:nvSpPr>
          <p:cNvPr id="3" name="Slide Number Placeholder 2">
            <a:extLst>
              <a:ext uri="{FF2B5EF4-FFF2-40B4-BE49-F238E27FC236}">
                <a16:creationId xmlns:a16="http://schemas.microsoft.com/office/drawing/2014/main" id="{BB1A6F54-CDD0-3535-08C4-B158D75B96EB}"/>
              </a:ext>
            </a:extLst>
          </p:cNvPr>
          <p:cNvSpPr>
            <a:spLocks noGrp="1"/>
          </p:cNvSpPr>
          <p:nvPr>
            <p:ph type="sldNum" sz="quarter" idx="12"/>
          </p:nvPr>
        </p:nvSpPr>
        <p:spPr/>
        <p:txBody>
          <a:bodyPr/>
          <a:lstStyle/>
          <a:p>
            <a:fld id="{9B760F7B-44E8-4480-8E98-A0350AC505B4}" type="slidenum">
              <a:rPr lang="en-GB" smtClean="0"/>
              <a:t>53</a:t>
            </a:fld>
            <a:endParaRPr lang="en-GB"/>
          </a:p>
        </p:txBody>
      </p:sp>
      <p:grpSp>
        <p:nvGrpSpPr>
          <p:cNvPr id="16" name="Group 15">
            <a:extLst>
              <a:ext uri="{FF2B5EF4-FFF2-40B4-BE49-F238E27FC236}">
                <a16:creationId xmlns:a16="http://schemas.microsoft.com/office/drawing/2014/main" id="{942C26DC-7B45-8B55-294F-A735D42A483B}"/>
              </a:ext>
            </a:extLst>
          </p:cNvPr>
          <p:cNvGrpSpPr/>
          <p:nvPr/>
        </p:nvGrpSpPr>
        <p:grpSpPr>
          <a:xfrm>
            <a:off x="493486" y="290286"/>
            <a:ext cx="11459028" cy="4622800"/>
            <a:chOff x="493486" y="290286"/>
            <a:chExt cx="11459028" cy="4622800"/>
          </a:xfrm>
        </p:grpSpPr>
        <p:sp>
          <p:nvSpPr>
            <p:cNvPr id="4" name="Rectangle: Rounded Corners 3">
              <a:extLst>
                <a:ext uri="{FF2B5EF4-FFF2-40B4-BE49-F238E27FC236}">
                  <a16:creationId xmlns:a16="http://schemas.microsoft.com/office/drawing/2014/main" id="{CD36D52D-C026-A80F-91B3-82F88D542757}"/>
                </a:ext>
              </a:extLst>
            </p:cNvPr>
            <p:cNvSpPr/>
            <p:nvPr/>
          </p:nvSpPr>
          <p:spPr>
            <a:xfrm>
              <a:off x="696686" y="696686"/>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a:t>I l 1</a:t>
              </a:r>
            </a:p>
          </p:txBody>
        </p:sp>
        <p:sp>
          <p:nvSpPr>
            <p:cNvPr id="5" name="Rectangle: Rounded Corners 4">
              <a:extLst>
                <a:ext uri="{FF2B5EF4-FFF2-40B4-BE49-F238E27FC236}">
                  <a16:creationId xmlns:a16="http://schemas.microsoft.com/office/drawing/2014/main" id="{17506198-62A7-F08D-D8B9-9D8A3AD1B060}"/>
                </a:ext>
              </a:extLst>
            </p:cNvPr>
            <p:cNvSpPr/>
            <p:nvPr/>
          </p:nvSpPr>
          <p:spPr>
            <a:xfrm>
              <a:off x="696686" y="3026229"/>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a:latin typeface="Bauhaus 93" panose="04030905020B02020C02" pitchFamily="82" charset="0"/>
                  <a:ea typeface="ADLaM Display" panose="020F0502020204030204" pitchFamily="2" charset="0"/>
                  <a:cs typeface="ADLaM Display" panose="020F0502020204030204" pitchFamily="2" charset="0"/>
                </a:rPr>
                <a:t>I l 1</a:t>
              </a:r>
            </a:p>
          </p:txBody>
        </p:sp>
        <p:sp>
          <p:nvSpPr>
            <p:cNvPr id="6" name="Rectangle: Rounded Corners 5">
              <a:extLst>
                <a:ext uri="{FF2B5EF4-FFF2-40B4-BE49-F238E27FC236}">
                  <a16:creationId xmlns:a16="http://schemas.microsoft.com/office/drawing/2014/main" id="{CBAD3976-5557-FA3B-5242-EE5824B1416F}"/>
                </a:ext>
              </a:extLst>
            </p:cNvPr>
            <p:cNvSpPr/>
            <p:nvPr/>
          </p:nvSpPr>
          <p:spPr>
            <a:xfrm>
              <a:off x="4653643" y="696685"/>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a:latin typeface="Alasassy Caps" panose="020F0502020204030204" pitchFamily="2" charset="0"/>
                </a:rPr>
                <a:t>I l 1</a:t>
              </a:r>
            </a:p>
          </p:txBody>
        </p:sp>
        <p:sp>
          <p:nvSpPr>
            <p:cNvPr id="7" name="Rectangle: Rounded Corners 6">
              <a:extLst>
                <a:ext uri="{FF2B5EF4-FFF2-40B4-BE49-F238E27FC236}">
                  <a16:creationId xmlns:a16="http://schemas.microsoft.com/office/drawing/2014/main" id="{86B903F1-8DE0-A59A-0D50-8F47A2ABB052}"/>
                </a:ext>
              </a:extLst>
            </p:cNvPr>
            <p:cNvSpPr/>
            <p:nvPr/>
          </p:nvSpPr>
          <p:spPr>
            <a:xfrm>
              <a:off x="4653643" y="3026228"/>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a:latin typeface="Times New Roman" panose="02020603050405020304" pitchFamily="18" charset="0"/>
                  <a:cs typeface="Times New Roman" panose="02020603050405020304" pitchFamily="18" charset="0"/>
                </a:rPr>
                <a:t>I l 1</a:t>
              </a:r>
            </a:p>
          </p:txBody>
        </p:sp>
        <p:sp>
          <p:nvSpPr>
            <p:cNvPr id="8" name="Rectangle: Rounded Corners 7">
              <a:extLst>
                <a:ext uri="{FF2B5EF4-FFF2-40B4-BE49-F238E27FC236}">
                  <a16:creationId xmlns:a16="http://schemas.microsoft.com/office/drawing/2014/main" id="{EB4A87F7-8E44-3C7C-04F5-AD8515D62538}"/>
                </a:ext>
              </a:extLst>
            </p:cNvPr>
            <p:cNvSpPr/>
            <p:nvPr/>
          </p:nvSpPr>
          <p:spPr>
            <a:xfrm>
              <a:off x="8610600" y="696685"/>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a:latin typeface="Figtree Medium" pitchFamily="2" charset="0"/>
                </a:rPr>
                <a:t>I l 1</a:t>
              </a:r>
            </a:p>
          </p:txBody>
        </p:sp>
        <p:sp>
          <p:nvSpPr>
            <p:cNvPr id="9" name="Rectangle: Rounded Corners 8">
              <a:extLst>
                <a:ext uri="{FF2B5EF4-FFF2-40B4-BE49-F238E27FC236}">
                  <a16:creationId xmlns:a16="http://schemas.microsoft.com/office/drawing/2014/main" id="{CC77DD28-CB3C-26AF-7538-5C373CE2BBA8}"/>
                </a:ext>
              </a:extLst>
            </p:cNvPr>
            <p:cNvSpPr/>
            <p:nvPr/>
          </p:nvSpPr>
          <p:spPr>
            <a:xfrm>
              <a:off x="8610600" y="3026228"/>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a:latin typeface="Comic Sans MS" panose="030F0702030302020204" pitchFamily="66" charset="0"/>
                </a:rPr>
                <a:t>I l 1</a:t>
              </a:r>
            </a:p>
          </p:txBody>
        </p:sp>
        <p:sp>
          <p:nvSpPr>
            <p:cNvPr id="10" name="Oval 9">
              <a:extLst>
                <a:ext uri="{FF2B5EF4-FFF2-40B4-BE49-F238E27FC236}">
                  <a16:creationId xmlns:a16="http://schemas.microsoft.com/office/drawing/2014/main" id="{1E597991-4DC7-54A3-EBC2-9866D4B7D7AC}"/>
                </a:ext>
              </a:extLst>
            </p:cNvPr>
            <p:cNvSpPr/>
            <p:nvPr/>
          </p:nvSpPr>
          <p:spPr>
            <a:xfrm>
              <a:off x="493486" y="290286"/>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A</a:t>
              </a:r>
            </a:p>
          </p:txBody>
        </p:sp>
        <p:sp>
          <p:nvSpPr>
            <p:cNvPr id="11" name="Oval 10">
              <a:extLst>
                <a:ext uri="{FF2B5EF4-FFF2-40B4-BE49-F238E27FC236}">
                  <a16:creationId xmlns:a16="http://schemas.microsoft.com/office/drawing/2014/main" id="{4B792D90-6CBE-36F1-7343-F55E9EF7F00B}"/>
                </a:ext>
              </a:extLst>
            </p:cNvPr>
            <p:cNvSpPr/>
            <p:nvPr/>
          </p:nvSpPr>
          <p:spPr>
            <a:xfrm>
              <a:off x="4475843" y="290286"/>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B</a:t>
              </a:r>
            </a:p>
          </p:txBody>
        </p:sp>
        <p:sp>
          <p:nvSpPr>
            <p:cNvPr id="12" name="Oval 11">
              <a:extLst>
                <a:ext uri="{FF2B5EF4-FFF2-40B4-BE49-F238E27FC236}">
                  <a16:creationId xmlns:a16="http://schemas.microsoft.com/office/drawing/2014/main" id="{DA27EE41-3DEE-3D3A-0A85-6A69B27214B7}"/>
                </a:ext>
              </a:extLst>
            </p:cNvPr>
            <p:cNvSpPr/>
            <p:nvPr/>
          </p:nvSpPr>
          <p:spPr>
            <a:xfrm>
              <a:off x="8443686" y="319314"/>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C</a:t>
              </a:r>
            </a:p>
          </p:txBody>
        </p:sp>
        <p:sp>
          <p:nvSpPr>
            <p:cNvPr id="13" name="Oval 12">
              <a:extLst>
                <a:ext uri="{FF2B5EF4-FFF2-40B4-BE49-F238E27FC236}">
                  <a16:creationId xmlns:a16="http://schemas.microsoft.com/office/drawing/2014/main" id="{93510CCD-DB96-7B13-42A8-102830D1AAF1}"/>
                </a:ext>
              </a:extLst>
            </p:cNvPr>
            <p:cNvSpPr/>
            <p:nvPr/>
          </p:nvSpPr>
          <p:spPr>
            <a:xfrm>
              <a:off x="493486" y="2647950"/>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D</a:t>
              </a:r>
            </a:p>
          </p:txBody>
        </p:sp>
        <p:sp>
          <p:nvSpPr>
            <p:cNvPr id="14" name="Oval 13">
              <a:extLst>
                <a:ext uri="{FF2B5EF4-FFF2-40B4-BE49-F238E27FC236}">
                  <a16:creationId xmlns:a16="http://schemas.microsoft.com/office/drawing/2014/main" id="{B1B42D38-8DBB-5101-0D57-98BE0CA2C25B}"/>
                </a:ext>
              </a:extLst>
            </p:cNvPr>
            <p:cNvSpPr/>
            <p:nvPr/>
          </p:nvSpPr>
          <p:spPr>
            <a:xfrm>
              <a:off x="4498748" y="2647950"/>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E</a:t>
              </a:r>
            </a:p>
          </p:txBody>
        </p:sp>
        <p:sp>
          <p:nvSpPr>
            <p:cNvPr id="15" name="Oval 14">
              <a:extLst>
                <a:ext uri="{FF2B5EF4-FFF2-40B4-BE49-F238E27FC236}">
                  <a16:creationId xmlns:a16="http://schemas.microsoft.com/office/drawing/2014/main" id="{CB58BDB2-64EB-0DB0-2BD5-E00D154243F7}"/>
                </a:ext>
              </a:extLst>
            </p:cNvPr>
            <p:cNvSpPr/>
            <p:nvPr/>
          </p:nvSpPr>
          <p:spPr>
            <a:xfrm>
              <a:off x="8388351" y="2647950"/>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F</a:t>
              </a:r>
            </a:p>
          </p:txBody>
        </p:sp>
      </p:grpSp>
    </p:spTree>
    <p:extLst>
      <p:ext uri="{BB962C8B-B14F-4D97-AF65-F5344CB8AC3E}">
        <p14:creationId xmlns:p14="http://schemas.microsoft.com/office/powerpoint/2010/main" val="3170794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DF04-AE4E-5BD6-D0E5-1CD077FAF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992F2-8925-118E-A96A-D8E86ED45545}"/>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D79474F7-8505-654A-3116-25173CFB4AC6}"/>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E6C907AB-F9E0-216B-4CB2-6886249CB533}"/>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527B17BA-F6F0-04C7-3A93-B492815542BE}"/>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0666CE20-B080-114F-2A9E-F12F02209AD6}"/>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D4E3C88E-0DA1-33CD-2146-2310B0F91F84}"/>
              </a:ext>
            </a:extLst>
          </p:cNvPr>
          <p:cNvSpPr>
            <a:spLocks noGrp="1"/>
          </p:cNvSpPr>
          <p:nvPr>
            <p:ph type="sldNum" sz="quarter" idx="12"/>
          </p:nvPr>
        </p:nvSpPr>
        <p:spPr/>
        <p:txBody>
          <a:bodyPr/>
          <a:lstStyle/>
          <a:p>
            <a:fld id="{9D4AD3D6-B89C-4D82-B254-B84B3D342745}" type="slidenum">
              <a:rPr lang="en-FI" smtClean="0"/>
              <a:t>54</a:t>
            </a:fld>
            <a:endParaRPr lang="en-FI"/>
          </a:p>
        </p:txBody>
      </p:sp>
      <p:sp>
        <p:nvSpPr>
          <p:cNvPr id="2078" name="Rectangle 2077">
            <a:extLst>
              <a:ext uri="{FF2B5EF4-FFF2-40B4-BE49-F238E27FC236}">
                <a16:creationId xmlns:a16="http://schemas.microsoft.com/office/drawing/2014/main" id="{D595B497-D03E-3FA8-EA8B-1EB19BCC9F42}"/>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B072B625-F7AF-B1B0-C1FE-E311B74C3207}"/>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DE754A2E-5FA6-DB76-CF82-5DC14DF988E9}"/>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AFF8260C-F043-3D49-EB0A-DBDFDC5AF51A}"/>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72071FFB-02D5-4847-B696-EE4899E7A430}"/>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DDCA95FC-237A-3774-D0DA-66EC1D455C2A}"/>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87DF6CAC-E666-EBFF-3505-1BA7DDB11F66}"/>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7AB15447-9223-901E-C4B3-F4BA1D61CB6E}"/>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D42C3CC0-A08B-C7F4-2664-A5EFB7724069}"/>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A28A8F21-2288-F8C1-BDAB-EC0F30B0B628}"/>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F7FFFC52-8D36-982D-D40D-0B396B987CFC}"/>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E0F247A8-4C3D-739D-2D88-023DE6A8CD90}"/>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DB7B5646-1AC7-8F55-0A05-4B6310C01577}"/>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5FE72ADC-CEEE-58B0-2CED-72A524E2A82F}"/>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987FF1A6-FC66-1998-7D87-D0BC229E8685}"/>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4FDB58A7-2C66-5C67-CE75-BF37B96E9B60}"/>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356B0835-947F-64DE-F0CF-CFB139A339F2}"/>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D0C80523-4168-0AED-AA3D-9440999C809E}"/>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431AC342-278A-EFB0-D64D-076AA7624012}"/>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FEDF24CE-A996-ED30-D0E7-7CE8940484B7}"/>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F7F10E16-EF0D-F34E-367B-7C063C9F906B}"/>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318E4380-3191-F490-1CCC-B83CB3321FC1}"/>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34170DA9-9586-37B1-ED6F-94FEB7F3002F}"/>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CAFF0B02-51C9-984E-6E92-B90A1D583175}"/>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BAC5D68E-C4A3-0385-6655-198DCFB8309C}"/>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73C8AD41-CE90-ECA1-AE36-F398F74D9772}"/>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8D6152AB-C846-BC05-4FB1-6FB38DE97282}"/>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348122C8-CB3F-8C4C-88FD-E523D572D7C5}"/>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1A00BC34-58F3-06CD-1951-0774316F65A2}"/>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80AB22AC-D828-705C-BD87-A2BF4C6145F4}"/>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EF3F656E-129C-65FD-FCF3-C00EA2732D8D}"/>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F954B6EE-3E04-F82F-AA4A-58E4D7A50ED7}"/>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D510EC1A-2248-D632-C121-E7A53EB4AE86}"/>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134D4190-25A3-1E27-A8C0-E6642F79F1C1}"/>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27ABDFCE-8575-1BAF-14C1-0A0B71583C70}"/>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233260CF-77B9-CFC9-0C30-F8433F2CBE6C}"/>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527EE3AF-B3C9-2B8D-6EE6-BAED35B0F92B}"/>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DECCD65F-843B-455F-F75A-63CA59C930FB}"/>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4965C51F-6C61-C259-6A00-926A2F1BE134}"/>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FD207774-DFF4-C5F4-F4D7-A40CFF87D3CE}"/>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ADE2B661-18BD-2D57-9D14-D8F9F0427F02}"/>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4D280FDD-8B61-63F7-F5D9-E9A461FD0381}"/>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D40D1FA8-F52D-E82E-50AE-D71384AF488B}"/>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EB1C69A7-4309-EBD9-51ED-13EC9F7263FA}"/>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BA979162-ECAF-F2AC-B472-46555FA32012}"/>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9D349156-347A-E882-C4B2-B52B1E9228AB}"/>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81270727-1692-E2B5-09EF-02CB2D97CF8B}"/>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D8F79221-6653-C7C9-68F6-29D50A15D69C}"/>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0CA2C3CD-A3EB-D61A-0A4F-0DAED54B2951}"/>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C2A4994F-E4CA-C4B3-A98D-2EBA1CB650EE}"/>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BD6E7966-3B80-5EE2-0D93-CA929E061308}"/>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06D1B259-7753-8572-BD42-2EF270152DD5}"/>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A7741A4C-07FC-10D8-CE1B-B1532B57C554}"/>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8E931196-D8A2-910C-D24B-DE1205D8ABA1}"/>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051CC09F-FDF4-AE6B-7E78-FCA55C5E985D}"/>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315078F7-CDE8-8AAA-1603-509A318A05CC}"/>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E49629F6-4A28-07B4-35B5-A6EE7DF097CB}"/>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7468169B-80C6-0C2A-DF45-6098AA2B99CA}"/>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840D61C7-5D3B-D2EB-3FB2-2AE5D845D030}"/>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42ECFB37-F421-E97E-AD3A-2EC79FCB2B62}"/>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C4DB6BB2-4FA8-3F84-9CA0-87048908A9B0}"/>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5A290133-F395-E9CB-9432-1EC501CE4F4E}"/>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001CCA26-FC8B-0D37-C16F-8081F335DBAB}"/>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578605B8-2241-ABC2-FAAF-081C36639D38}"/>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3D6B31AD-FD14-2048-9814-7F12773E31EB}"/>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C01843A0-8D35-5675-3B03-5CFE27065212}"/>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B8F392AB-18AE-0BC5-C3FC-8F13CEA4E424}"/>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C24DBDB4-9AC1-AD0B-2F98-F4927B3E1D05}"/>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47C56AC3-E0EA-2644-B503-D969568454D2}"/>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EB7474CD-BD28-1F7F-33BC-39C0906FFBA8}"/>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23591F65-94A1-9AAC-D640-49D82D7989DA}"/>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B5757809-1CBA-5E44-23A4-FBE7B2A693D5}"/>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A7FA7994-3469-C3A6-20AE-83D1AB570184}"/>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CC5ECDED-C29A-66E7-CC93-D061157F5218}"/>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254EC218-8548-A1FF-2164-B0F2B2D62772}"/>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73D24A81-6F8F-9AC5-4048-314165627264}"/>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843AACF0-E290-8DBA-4125-7D838CE3C4DC}"/>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B1B65B72-B2D5-F45B-6C82-7651ADFE18FA}"/>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8AF11FBF-7524-0A90-9E28-64282F76A0C1}"/>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2E108215-B2D8-FF78-E432-7D1F5064B6B0}"/>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3CD9BD84-BCAA-C6C6-7E7B-83A4A7B1FD79}"/>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AEF0B250-F005-F33A-C8C1-7D17291B112F}"/>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A4109B88-C8E3-B81C-0DF7-8F8F47459460}"/>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9C37A26F-D6E3-A822-534E-3DB1D950617C}"/>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1A36B5AC-FEDA-0C63-4891-312A0228A83E}"/>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E3BF9D4D-C186-1900-31E4-A99AAE494DCD}"/>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33D7EFA7-F0C6-6052-3EC6-F5A720EB29CC}"/>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06C0A094-C233-BAC5-C2F7-377491DAB045}"/>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3E4F1FE8-83B1-3FCE-4972-4AEE6C5A80C6}"/>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7EDF65FA-C352-6035-36A7-C69369F811B2}"/>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389D9848-D68D-0752-D3FF-5EFF2B5E4631}"/>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DEF85BE2-DED2-25BA-7023-C302AB5ECFE8}"/>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01491523-7B7C-B2EE-E1D1-B15C0BEEB7ED}"/>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37373ECF-C03A-446A-DCA3-29537D99E648}"/>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11260DF7-38CA-E305-E2FC-FB68EBA104CB}"/>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702EC626-1DDB-EEE2-8CA0-9FA2432553C1}"/>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42B5DEDB-F768-80EC-3478-49E57F27E27A}"/>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284369BA-4F56-6EA8-D2B6-8E71D633489E}"/>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23ABCB2C-8A0E-531C-232B-3BEF85C7677E}"/>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50B7B5B3-C456-1AD9-5744-3C9D93FDD89A}"/>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1401EA9D-BBC4-9A2C-2855-C925E29C2F22}"/>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D74BBD8D-2D88-25AE-A176-DD48269AC1DE}"/>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6D2EEA0C-1531-F388-6338-38F80B08D465}"/>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8A17AF10-FC93-EAF7-7051-5466278510B2}"/>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21E007A5-6A57-8B90-AB69-4EA35C72D7AB}"/>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44E58C80-230B-E11D-1FD3-B7CF17058CF3}"/>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DE33D4E6-C337-4A8A-B9A7-9B0A24C26CE4}"/>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49F7E431-EF23-4AA7-26A7-1194814A992E}"/>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00B4F814-E639-5F3D-F09A-C9CCA24DCC56}"/>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1BF654EB-3ECE-C9F0-7A0A-27D7E8F6FF0F}"/>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4199E6E0-8087-C239-4974-E3813387A5DE}"/>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235CB3C1-10A4-FA0D-EF0B-56BE0E6EFD4E}"/>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681941EE-3F76-7CD5-492B-EAB9EA6EFD97}"/>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44B9C969-6310-7E59-BAFE-B06DF6946567}"/>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8334C3B5-49E3-AE6C-562D-41DFF3476CE9}"/>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098B9611-B6DE-EDEF-7DB4-A41452EB4A9B}"/>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70017572-5D5D-C7A3-136F-D0193B1E4C5C}"/>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C25234C6-8A3D-B461-63CE-01E274F6ACA4}"/>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35E2CB93-D374-844B-E686-99B1A8F68305}"/>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D7A9BBE9-8601-A733-9B51-85295DC4A284}"/>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B771840C-606D-618D-DCA0-DE10FD09223A}"/>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22664944-4942-649F-9933-69CB1D036539}"/>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C5DA9F37-B67F-BBF4-1F6D-73B624C52ABC}"/>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9272E98A-91AB-3C39-B880-71B9F2E4B234}"/>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F70527AC-6F38-181C-394D-D95ACE0FD051}"/>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C3D7D25A-6266-E9BB-3C1F-861ED70E9242}"/>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FC5473BD-A7F7-25A5-9C45-FEA696AFD922}"/>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8FBC4138-CA04-C72F-5150-43DD16B27D67}"/>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002E03AA-3B6A-F10D-FEAA-18A9B795C6CB}"/>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E9986E78-5BC5-3E4D-9E46-C6F99DB0562A}"/>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9B9C5D13-2F9B-A076-94F1-CE9A7DAF18F5}"/>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9052E2E9-71F4-47AC-E6BA-86518F97302A}"/>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82E45C9D-FDE3-B2F1-0D2B-6ED4CE322420}"/>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41130C7B-18B1-EFF4-5F99-92B86D77E258}"/>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DCD5A6CE-9B03-2576-B3EA-C64E54063085}"/>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5BB850ED-5920-4376-1563-D7E80D4766A3}"/>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F67059BE-5FC6-60DF-D719-1F04D9AEC06F}"/>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184F19D9-F362-0D43-E5C2-22BDC7243299}"/>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D250B3A8-9307-941A-1426-A81E46D5A0BD}"/>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FD89440B-EF84-8A84-4B48-2E3C27919935}"/>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5B2C8562-62C7-3FC4-EE31-DFED8EF89354}"/>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9485C6A2-67AF-2EC3-29B6-FE622F800E49}"/>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95888169-BDBE-2169-3E95-2E5249747F48}"/>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BA0C0BC0-8106-EBBF-7EFC-ED32ACBBD961}"/>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006C895C-D1E8-C1BC-A29F-3776B7963079}"/>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3914AD01-DAE9-9E7A-5453-E15CE3E135F4}"/>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3B22FE7C-F3A2-5646-0D22-3D740B893435}"/>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80446614-E9C4-68A7-D37B-47CB4F84BBD1}"/>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2D2977D4-FCEB-2026-AD08-0F989D2B7987}"/>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D898B704-89B6-CD18-1DF2-74B791ABF6AC}"/>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B89E4DB8-BDC1-7083-15EF-22306276ECDC}"/>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C057BC77-0DEF-5F98-6BED-85488F83B457}"/>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BDF28E8B-E187-358E-4E1A-2476C1E5B29D}"/>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20E539CB-4D05-E4EA-C02F-C9ABD9232303}"/>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28D46383-D04C-8D25-EB10-7BF3ECD7E29A}"/>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68136A79-0592-C612-B985-66042D5CA3D3}"/>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2011B6CD-4B50-76F3-018D-6DCEEFAF3CA9}"/>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DA24AD43-03E8-FFFD-FC2F-B41FD118E2E6}"/>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92E59BD3-8D92-CE72-0B64-CE63BCAE463F}"/>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10D1E647-ADEE-91D4-F7EB-CDB64B3DCBBB}"/>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FFE50D3A-8A0D-E67E-85C4-A257FC0149FB}"/>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E5A88EC2-8BC9-0472-7F27-FD41FC225362}"/>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3A628447-B70E-B9AD-970C-F6892270BBE8}"/>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4FA87226-78C8-2FCD-F389-81C1CC73ED5D}"/>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979B6F56-B8E9-15D3-C287-E114BFC19EF0}"/>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D932E834-BFFF-A6B5-A0BB-B07F29F3CBCC}"/>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0F9210CC-2E3F-703F-84B3-147F66DEB945}"/>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B194AB43-4204-A473-4DC2-CB580A79F80E}"/>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24D35C9D-8B19-2E12-7BB4-8C0B5199029A}"/>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D98054FC-DA9C-8962-5A41-9AB035819112}"/>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10EFC990-EF46-6061-997A-8BFF76E71530}"/>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0A6AA017-E7E3-FEFD-9064-A9C9ACB2C681}"/>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7F65640C-823F-3BF0-C19E-E5E94212D0FA}"/>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4A11007D-A79F-E170-128B-7DF4F04DB261}"/>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E6203599-4CF6-8E37-B5EC-32BBCE1DD998}"/>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60A0F8B1-75E5-3D59-AB09-44AF3C034DF6}"/>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539E6511-F0E0-988F-7291-9D982D0BAB5A}"/>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D87E88A1-4165-1D56-33A8-085A7745F5A4}"/>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5687DE0A-31F3-963E-7E6E-85E8942D2E70}"/>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AE4C7F3C-2D09-D786-C64B-A13D9DA9C0FE}"/>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3E8D48FD-50D3-B0FA-DDE6-6B28F4C8D7A0}"/>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8E7F6CDE-27E0-A3B5-1E93-E9D9FEC86F3C}"/>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B3900318-84E1-B058-3D49-A99642AF4FCA}"/>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5B08F36D-470A-F8DC-9272-0500CA02D133}"/>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4A3C6E49-3D67-BF01-4B3B-7E401FE64C73}"/>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1DAEA737-A929-4B3B-324A-9135A172CD48}"/>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A3E6F219-AF2B-C0B6-9674-49C9E6ABCC12}"/>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93A4E839-B47A-DED9-6FC7-85B4ACFD3DF0}"/>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332C82C3-F996-DCE7-3C3A-F9CC54938C4F}"/>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EB351828-ED46-95E7-18C4-624759CF285D}"/>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AF72E685-B040-8DFD-722A-52B856BA42D9}"/>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25381195-B4D4-E497-0D05-6F46E6F21EAB}"/>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471BA6C0-F9D1-8949-F750-3814DD2A90EB}"/>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646819F1-9F94-31DD-E27B-CA4FEAA7AC3A}"/>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2ED86706-3209-3E0C-AF8A-02295335E152}"/>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31E02ACF-6135-79DC-2BB8-E18C9EAE829F}"/>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6DDFB0A0-7F0F-7E10-9AB8-690DACD8CFFF}"/>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44AAAFAC-500D-4AD6-8C48-1C9D5C3804DF}"/>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163C357C-527A-E0BD-AA66-6B9039A564D1}"/>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1C8ABA6D-C1CF-F1B1-A231-F40EBB1FF5D1}"/>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ADB83BC1-039C-F04C-8BAA-C94528317883}"/>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B7120AB4-C9C3-5611-E0B0-3796E2F18A33}"/>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ABCB66B1-6A80-3FDC-8F37-88D0C679ECDD}"/>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0AEC0C34-AFA6-EEE4-8973-75CA9B7F6CC9}"/>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59948174-F2FC-89F8-D28F-074B886BAFF1}"/>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1A2A17B4-8601-F727-A2DA-DD56423B00BE}"/>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4F49A9D3-7019-BA8A-A08E-437D22F12AFA}"/>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92F7CA63-6A88-A440-5904-256CE8C6C2C2}"/>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20304A85-4B87-51E0-F8A4-8DE546BFD0CD}"/>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64F95F48-0BCA-1839-66E5-730DC9C219ED}"/>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42DF1A38-89E9-85ED-34C5-CBE847CCEA45}"/>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018824D4-4173-E5EE-EDD4-39923EEAA7FE}"/>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6268E967-EA4B-0C73-EA72-9F23987B4C1F}"/>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FC77B8E9-9F2E-6B70-6D14-8B402B3D17BB}"/>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ECC811C9-E47D-F11D-E842-187F21662709}"/>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066D57B2-EF40-2626-643A-DFE652BAA57C}"/>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49627AE8-4CCB-4867-35E9-2FE5C82C8044}"/>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2D111DF3-2DC2-5D0C-0EA4-F8D03938AFD9}"/>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DA45A065-C40E-D0A6-6512-96D5CE1B4147}"/>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867E28FF-0DA8-2F71-34DA-C358AE605A35}"/>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F55A7504-3FA8-B1E4-82E2-D48D47A70D0E}"/>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4A007255-4D35-C161-873E-1FC58DD7649B}"/>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F2467CF3-A04D-ABB4-82BC-533A816AEE5A}"/>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BC1611DB-EF67-CA95-CBC4-A08C66A1BC53}"/>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77EB39F5-2075-0AE4-2A00-19FB8C209CA1}"/>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2585A326-B0D2-2449-8F89-274405EA2792}"/>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21C3740E-A380-1A78-5687-BB46D544A5EF}"/>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A8FFFF4E-F6BE-E430-D3AF-2D6BFB8F67C0}"/>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F3C75EAA-838B-78EE-FFA0-E86A66A36D3E}"/>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4AA8E046-A0AE-5E24-A536-3C8530EA7E03}"/>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671BDCC1-AFCC-CFB9-FB9D-A3FCC543DD51}"/>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39A40AC4-BAE5-1A3E-F959-1938188CF68C}"/>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FA27E022-E4D0-5956-A5EA-C371F99CECAF}"/>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E5F4B905-37B3-FA3E-733F-A4E3DEDF5A3D}"/>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F904F1C3-4883-4D2E-AF02-CA4B80E961F3}"/>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65102CDE-E76F-D3C9-5664-0FF353251736}"/>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62C38C4E-9B5C-553E-3645-38C6D2F236B1}"/>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A854AC46-6BD3-40CA-D33C-7D26C6A3BBE3}"/>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B0AF114D-F08F-8471-FA0F-ACCD4DACB239}"/>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8EB1DBED-FAD0-F232-3964-057435A3795D}"/>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09271707-5232-C20D-AC8B-7CE28335E41A}"/>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E7FAE4B4-035E-31B5-F71A-4E9F9AC9B0B8}"/>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0CEFBE82-FCB2-7133-EDD5-62480943734B}"/>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EDC15835-E4FE-D0A6-3C3E-5B319A84FD55}"/>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25BAF794-3BAB-2D8A-1729-42C457AA9005}"/>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67098B0E-EE84-2FDB-4CA3-C7E33EA3BF2A}"/>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83C78E23-E9E7-43E5-A93F-7AD0521F140B}"/>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1F25AC06-45EC-F175-0553-E22B1D3B4F18}"/>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217F09A2-BB0A-4AA6-1994-7EF6B2A0DB39}"/>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A2D81F46-6DEA-FBEE-F449-022AB26DB3FC}"/>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283A604B-F904-FC42-5A82-37243CD35F33}"/>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9B8178A7-B8DC-5C26-1A2A-BBAC84A86E23}"/>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736140B6-36EF-79C8-B299-14474A5C3D2E}"/>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7C352654-EE7E-3205-AF82-6F90B0043880}"/>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9D9BF24A-F390-F104-17DE-82FCF0D79193}"/>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77D1EDBE-48CC-0E98-1F62-9B8680F16203}"/>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9E640BBC-2FA9-5ACE-CC7C-135739B149F4}"/>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43A62D0A-3C29-8304-8CC8-2FE2E1EE14D7}"/>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C8EF3B47-B7EB-8335-1A76-C6F90F72DAC9}"/>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EB951E04-0924-79FD-3B66-37A3A39AE244}"/>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0CF315AF-A90C-E3E1-A7F3-994BE9F50369}"/>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A1955100-54DC-28E3-DF6A-494987D9C23C}"/>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6BBCD341-6668-BFF0-4872-7F29A6C6F1E9}"/>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C016216C-4E02-F7A4-F456-B28F56E18E63}"/>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5027FA94-8177-FD5A-601F-BF5B74EEF92F}"/>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70FA0CE0-83DF-8856-F4B5-242E29117D20}"/>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E8C12BDC-7036-74FE-6D77-A615DED85A38}"/>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01BC1F96-41C3-3303-5575-9BA9CD62E666}"/>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DB434068-A7BB-C572-E07C-A52C908EC529}"/>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81EA5F31-2EA7-E815-A329-26110E9FC388}"/>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5587AE93-D289-349A-4D2C-F1A662BC0979}"/>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33CBA2EE-B48E-15E0-D73D-4C6A7E9D47A6}"/>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A6FB2CFD-E73D-BACD-C11B-6E06B4AFDCDB}"/>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AD3296C2-F1CC-7F01-2597-E80293568D2F}"/>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8860DCAC-8937-C12F-3D31-106A32593E5B}"/>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5DAA7300-337D-23EF-D4F3-755AE625EC1E}"/>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A34E863D-06A4-60C2-D4FF-BDFAF617F103}"/>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3F31B87B-BD9B-A7EC-6BB6-2390678FAE71}"/>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800B9D5F-8F71-30B2-69E9-99D19EB34763}"/>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006DCD87-BCFC-2206-D52D-D683DB850471}"/>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B9DE6747-5DB3-140C-9DDC-BB02336C3216}"/>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2DA2F242-4255-8BED-D77A-6A1404C4DAEC}"/>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E5D7F858-690E-BD62-156B-98C88F697CF7}"/>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BBB22104-98F0-5996-EA31-1DACCE3BF568}"/>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AB87D4BD-346F-2B89-0A74-0A566004E8CA}"/>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D2039321-12E0-F05A-0310-D41C79A9E913}"/>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3B7C45C0-3EB0-FA76-B9AF-71CC4A3CEF89}"/>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ADDD58A7-A472-6515-2052-4ACF9D514BB9}"/>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8FA000E5-70E4-C5FE-D888-06D4EC86A305}"/>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F5588A72-9E55-4247-1F3E-769300C39009}"/>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659A8960-DA43-E9FD-B4F1-FD5437856AD6}"/>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83100264-F3E3-3DCB-95D2-967F7DFA586F}"/>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4B79B927-60B3-C76F-7E02-6E68A954DC48}"/>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F582AEAA-6E05-0BE5-601C-9A8E3EC3E23B}"/>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7849A6DE-68A3-D12B-19C0-D5428F30587F}"/>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6DC9626A-6D4A-D73A-809D-82B13F15FDA3}"/>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95E2E55B-86EE-7A4B-00B2-3B59F99B8633}"/>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79A09399-D990-8F1B-A4CB-81DE80602991}"/>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50D5DB4D-7A49-E5A8-44F6-2FE90A550426}"/>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32151390-0BE8-B8D6-466B-DB5EC1D600B4}"/>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B95376AD-AEA0-6F0E-837F-58A75B4695BA}"/>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44F70601-E79F-67BC-A1A5-1764187A230A}"/>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E81088AA-9A22-0E51-DAEA-DB0E058B014B}"/>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E267529B-F3AA-4681-91B7-FD5A24305F53}"/>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9E72806F-EC4F-6BD8-C2BA-766535CACB79}"/>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1A936022-C5AD-363A-D0EB-FA2A79440291}"/>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4F2AA189-EC7D-BAF4-7BCC-E1A5A54BFB76}"/>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6B985822-E487-187B-D7C2-202EBA686174}"/>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D038E675-7D63-8CF8-DA58-85A4767F86FE}"/>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750E925D-96D5-B2D5-EF3E-964B96AED1A0}"/>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CE55045E-46DF-176D-2C5C-27B5C72920B1}"/>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595D1A96-9A2F-37AA-04CD-2B1F388F1716}"/>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DC8CE700-C727-6410-FDFA-E4774C4A1E4E}"/>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457A3727-C92B-F5FE-1DD4-64A0AE2DE157}"/>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954A2CC9-EA65-374F-0DBD-E958F0B6713B}"/>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2804DAEF-9F46-2147-7270-31783E58241E}"/>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2EBF6C4F-58B3-F0F2-E1EE-05AE7BE63823}"/>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F92B9822-53AC-F18F-203F-44EC5C4E8A24}"/>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8E3ADEA0-B921-EC05-C36F-2B7BEFDB974A}"/>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2D08249C-8FF5-D0EB-449E-7CE814339840}"/>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80FED6F1-E4F3-9FEF-E626-45B6B04B5B04}"/>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E61A62A1-0777-B7C9-DC18-45BE59B8C12E}"/>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37EF9BA5-4230-CA2E-7C1A-9BD9DA82107A}"/>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4721945D-EA11-9926-61C4-507042C69AB1}"/>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5D452584-A7F3-54CB-767A-C5FBFAD72EDC}"/>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87C25ECF-4AE2-7240-DCAF-23635BB79A5D}"/>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7A654EDC-44D1-754A-1A01-7013D1D5304A}"/>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3AC58DF5-941D-2E7D-D37F-808C9B8F513D}"/>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99CCEC8D-9253-C255-47BB-6F2D897BA68D}"/>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2F2D6A00-8395-EFAB-6732-1C25F0E3336B}"/>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A01283EC-4223-7963-E2A9-4E8BA0872B44}"/>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19C26C07-9AA4-CFA4-BFB6-D6E65BD53338}"/>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C4EB6CBE-8603-283B-297E-63DBA58D3C37}"/>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1F4078F8-D7E9-3794-A979-E65BD5E7EA63}"/>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B1E04855-1C18-2F41-2479-2679EEAF04E6}"/>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2913E1DF-8E5F-E430-8B3D-79ACC18FBCB2}"/>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96A967BD-D9C4-40C0-B18A-12754828596A}"/>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62585135-8A95-421F-D43D-6B2DDEF9E1B6}"/>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DEF7B4A0-B81B-912E-5D48-B1530B18330D}"/>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0A1F4B75-6B1D-8478-57AC-65831ED0BF01}"/>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39DAC294-E62C-5874-528A-1EEA969E147E}"/>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8B2385EC-DC65-7475-2ED0-F367AC39DCF7}"/>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7E7DF990-2402-E724-464C-2AF39320A86F}"/>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CB2A10C6-30CF-8779-E5EC-AC304F056CC0}"/>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B28A40DA-20B1-D74D-A903-034B15BA3894}"/>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443BE76D-5D5A-9788-EE22-0CA88DD6B2A0}"/>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AD1365B6-FD88-0C57-18E8-15B3007CBD49}"/>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4BC9372C-A075-3926-9450-0FBDA837C8BC}"/>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6D930FE7-99E0-9757-5FD1-2391F6F15A36}"/>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9295C5A6-BE34-0829-40B5-BDBC9BBCAEBF}"/>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68C1330F-0929-1263-7CEC-B9417E258B32}"/>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9EFBC5D1-0226-775F-CF82-11872FCD12B6}"/>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98B193CD-7206-E683-6BE4-C9390C4C6BB9}"/>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AA562F2B-6B4F-6C06-257A-B37CEA944394}"/>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8C71FB6A-48F6-AB86-260F-1402C3F13E09}"/>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91A9B5EC-5CB8-8F6C-33EA-2E7AB4D0DCA7}"/>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A55DBD51-4374-B799-D315-E99400BA829E}"/>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926936B3-D5E1-6416-4174-58AA4147A779}"/>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AC091B1B-0F75-DF71-2611-E392097CE329}"/>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F3FD8EC8-B5B3-BCE1-9589-2B01C2487D61}"/>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EFF9338C-546E-3EEF-62A0-8E6600F0A7E6}"/>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6E9CC8B2-E4A8-EE03-7C5C-A39248EF624A}"/>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3DB09733-9455-EEE5-F2EC-73F83817F2C4}"/>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AE8B7652-C13E-8A50-A293-6DDB3E1D35A6}"/>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19620174-3058-0B14-FC62-72645661E973}"/>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3F72BED9-505F-5EC8-D18A-DC7226A8E6F5}"/>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36F4283B-826E-6A09-2B2C-D5E22B94AB68}"/>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0917CEAD-6EE7-C354-B15C-99013AF8380C}"/>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901B4BBA-2D5D-DA97-D577-B08085E8AD3D}"/>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30161448-0F57-573A-48EE-A57A80EF2949}"/>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23A97226-E1BA-BF08-B52D-D01961A14F78}"/>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84EC8069-9302-CFD3-B66E-71E5F1B49089}"/>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47BCFD85-10A7-BD38-D345-2873AA19F771}"/>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934370C3-D76A-A019-41F5-3A77E7C685A8}"/>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749206F0-16C4-CF37-7805-F0D8242F1919}"/>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C385FAF5-B80F-FA19-0A11-51B53F22D502}"/>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8791E434-1C75-A0C4-5CC4-3AA650CBE06C}"/>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7FA5CC82-6B9F-AB9C-96CF-BE888CCC77CC}"/>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EB8E9E57-FABD-25D5-428F-01DF71E286F9}"/>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6C104D1B-FC9F-BFE0-2554-3C969AFD0943}"/>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00BBDBFF-3EA3-DC1A-EA75-A847459E48E1}"/>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26FF3554-B476-3C58-8FA7-DAB176851D24}"/>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068A351B-A3D1-E575-2290-E37B0A7F69DF}"/>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E3143F46-558C-55A9-0DCC-3C8FAE1811F2}"/>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7F35832D-5D77-BD15-69F4-146EAF145936}"/>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F4BF5397-D50A-2845-D510-9E942659FA58}"/>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18377027-4552-058E-B47C-1A405C40995A}"/>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2057A584-6370-1770-4A54-E33D6CCAD45A}"/>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C88A58E8-E442-C244-69F2-A82D64EFFB38}"/>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A93BB18B-9FC7-A057-C337-D075DF5A25E4}"/>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344480F5-F8E9-593F-30E9-0D443F4FB930}"/>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C31E9401-AFA3-DF52-BB43-812C75A7443C}"/>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44150BEB-8387-3BED-F674-87520D7C6E63}"/>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33E2E88F-37E5-A27A-D3F9-CB7F01BA4F62}"/>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CDFFD18B-C9B0-6C96-1B8F-177B32FE0AAA}"/>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5524F695-8B90-97D7-9F47-8DEF3E56524F}"/>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2FB21785-2F6C-8743-4A1E-A13BE0829DE8}"/>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7F94151D-EEC4-0B66-9F9B-F5C12585C66F}"/>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277211CD-E55B-1E59-9487-9557F256CFF7}"/>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A878FF5D-6192-B0DF-25F8-87828DEB2F33}"/>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9736FE31-21B1-F4A6-99B1-FD5B21F78071}"/>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BC09DA7F-3DDA-101E-9DD9-EE5D244D4361}"/>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8D4D4643-2733-CBEA-B38D-66B0EFAD4677}"/>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D353692E-DDEB-00DD-9D44-9D7BFDF1FD09}"/>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4CDC5722-AE06-6EBF-F120-208476926638}"/>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20DE71E1-B18B-4034-6D3C-1E4CAB7B08A4}"/>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C4EE61BE-AFD4-83D8-4E4F-9BE9685DDE06}"/>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D6D31E8B-E878-C2E7-8108-6B31B8C6AF28}"/>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7EC37F0E-9DAD-DC12-8EC2-D4A1BE5EFD17}"/>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B2AFC7C3-9909-8709-AB56-9B1D74C25F45}"/>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753B7345-CFD8-F58A-97B9-DB2C5E85F828}"/>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668E6E6D-8BC9-146E-B848-EC532B36CCEC}"/>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6A807923-61F8-1F9F-05B9-1F3ED76DE575}"/>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98B0720D-E6D1-FA02-A50F-4D9FDDCB32B1}"/>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47579B79-C931-91CB-A7DB-E64A4783C6C2}"/>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E8F7F925-68C6-42FA-B364-B4D30E52830E}"/>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AF28D18B-B448-ED48-F971-789AD74A8B2B}"/>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736732E8-04DA-8907-29AA-9707C3A69315}"/>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2943490F-6D9C-E311-E820-0B511B7F78CC}"/>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F94131B5-51ED-72D7-EE57-8278EC08F96C}"/>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5D19D269-217C-812F-43B8-34CA67261BB2}"/>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1C769249-5DFB-E8DF-B30F-35476A55F673}"/>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6BA5A468-D428-1735-0420-6E3F9A40034F}"/>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7C2BE265-9323-F78E-D007-605356B404CB}"/>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6508295B-50E5-8577-8A7E-C7A94780E59E}"/>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52629958-466F-15F0-9D6B-82B49688927D}"/>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A5277F8C-E93A-628D-57E1-C2F5CB662F2C}"/>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B998016A-0675-656F-FC1E-89CD8920FBDB}"/>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C7046BF4-8C03-1409-8F45-2529FFDE216A}"/>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E4DCE7F3-4036-B2BC-4C37-8862A0766DC3}"/>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AD8B4365-50F3-11A3-18BB-98B10C6653F0}"/>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B980E4CF-1677-CB2E-5B09-E6BF1DD28ED6}"/>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DBDAB5C2-6BD2-6740-8137-589BE861834F}"/>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11917A12-942A-E726-DAAA-EA8176F2862A}"/>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D93565AF-8AC6-7CCE-C246-5BAADB2FBE48}"/>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A3E93D5C-FB74-6D37-8872-8030724210EE}"/>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A328A948-17D3-9C11-2848-F6561D337A01}"/>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023D057D-04B2-D41C-3EA9-F973BBCF6403}"/>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38512242-EDAE-85CF-8CB8-AD87D11EF1EC}"/>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A7A30BF6-AC06-ECC2-5EDE-3B76AD2640D3}"/>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FFF0FC62-0E94-BBB3-BBE6-D7AE90E07C00}"/>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2280B95B-6255-02F5-D270-EC2254615063}"/>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12F9E6DF-C932-F02E-4E0A-BADC5247D6FD}"/>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1905384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Which font is the most legible in this example?</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B747C4DF-5506-4DB1-8905-1F50083435DC}"/>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4E6A0B39-26E2-41C2-94EE-CF05A077BF86}"/>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11821CB3-D9D0-40AC-89AB-359321874140}"/>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30E75F86-83E0-43BA-A111-C94ECDB8963C}"/>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1F7935B6-896F-4868-A1B4-07EC51F54A3D}"/>
              </a:ext>
            </a:extLst>
          </p:cNvPr>
          <p:cNvSpPr/>
          <p:nvPr>
            <p:custDataLst>
              <p:tags r:id="rId8"/>
            </p:custDataLst>
          </p:nvPr>
        </p:nvSpPr>
        <p:spPr>
          <a:xfrm>
            <a:off x="11341100" y="6007100"/>
            <a:ext cx="762000" cy="762000"/>
          </a:xfrm>
          <a:prstGeom prst="ellipse">
            <a:avLst/>
          </a:prstGeom>
          <a:solidFill>
            <a:srgbClr val="24226F">
              <a:alpha val="0"/>
              <a:alpha val="0"/>
              <a:alpha val="0"/>
              <a:alpha val="0"/>
              <a:alpha val="0"/>
              <a:alpha val="0"/>
              <a:alpha val="0"/>
              <a:alpha val="0"/>
            </a:srgbClr>
          </a:solidFill>
          <a:ln w="19050" cap="flat" cmpd="sng" algn="ctr">
            <a:solidFill>
              <a:srgbClr val="24226F">
                <a:shade val="1500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A4526DA7-03F4-458A-B01B-1A19679221B1}"/>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3B1F8127-606B-4453-AE7D-AD6FB29D3C77}"/>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pic>
        <p:nvPicPr>
          <p:cNvPr id="11" name="Picture 10">
            <a:extLst>
              <a:ext uri="{FF2B5EF4-FFF2-40B4-BE49-F238E27FC236}">
                <a16:creationId xmlns:a16="http://schemas.microsoft.com/office/drawing/2014/main" id="{CFEA7407-811C-221E-5C3D-95FEBE8C5E51}"/>
              </a:ext>
            </a:extLst>
          </p:cNvPr>
          <p:cNvPicPr>
            <a:picLocks/>
          </p:cNvPicPr>
          <p:nvPr>
            <p:custDataLst>
              <p:tags r:id="rId11"/>
            </p:custDataLst>
          </p:nvPr>
        </p:nvPicPr>
        <p:blipFill>
          <a:blip r:embed="rId13"/>
          <a:stretch>
            <a:fillRect/>
          </a:stretch>
        </p:blipFill>
        <p:spPr>
          <a:xfrm>
            <a:off x="1066800" y="1790700"/>
            <a:ext cx="10033000" cy="4419600"/>
          </a:xfrm>
          <a:prstGeom prst="rect">
            <a:avLst/>
          </a:prstGeom>
        </p:spPr>
      </p:pic>
    </p:spTree>
    <p:custDataLst>
      <p:tags r:id="rId1"/>
    </p:custDataLst>
    <p:extLst>
      <p:ext uri="{BB962C8B-B14F-4D97-AF65-F5344CB8AC3E}">
        <p14:creationId xmlns:p14="http://schemas.microsoft.com/office/powerpoint/2010/main" val="2150157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Which font is the most legible in this example?</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5BC521D8-FB39-43C1-82BD-0165CEB8EF60}"/>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DEE6B2CA-D70B-438E-9E39-F585DFAAEFA2}"/>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36127F2C-7B2A-42A5-8B43-2354B0D58BA0}"/>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37654596-772B-485E-BE32-18B23E9D1EE3}"/>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D05237FC-FF4F-40D0-ADC7-1E6B7D804F83}"/>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A7696778-1D64-4883-A26D-14D1ECA0E49A}"/>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pic>
        <p:nvPicPr>
          <p:cNvPr id="10" name="Picture 9">
            <a:extLst>
              <a:ext uri="{FF2B5EF4-FFF2-40B4-BE49-F238E27FC236}">
                <a16:creationId xmlns:a16="http://schemas.microsoft.com/office/drawing/2014/main" id="{43659B2A-D227-3707-B035-1C008983B0CC}"/>
              </a:ext>
            </a:extLst>
          </p:cNvPr>
          <p:cNvPicPr>
            <a:picLocks/>
          </p:cNvPicPr>
          <p:nvPr>
            <p:custDataLst>
              <p:tags r:id="rId10"/>
            </p:custDataLst>
          </p:nvPr>
        </p:nvPicPr>
        <p:blipFill>
          <a:blip r:embed="rId13"/>
          <a:stretch>
            <a:fillRect/>
          </a:stretch>
        </p:blipFill>
        <p:spPr>
          <a:xfrm>
            <a:off x="1066800" y="1790700"/>
            <a:ext cx="10033000" cy="4419600"/>
          </a:xfrm>
          <a:prstGeom prst="rect">
            <a:avLst/>
          </a:prstGeom>
        </p:spPr>
      </p:pic>
      <p:sp>
        <p:nvSpPr>
          <p:cNvPr id="11" name="Rectangle 10">
            <a:extLst>
              <a:ext uri="{FF2B5EF4-FFF2-40B4-BE49-F238E27FC236}">
                <a16:creationId xmlns:a16="http://schemas.microsoft.com/office/drawing/2014/main" id="{EB897444-528E-45E7-8FEA-5D3BC4F9439A}"/>
              </a:ext>
            </a:extLst>
          </p:cNvPr>
          <p:cNvSpPr/>
          <p:nvPr>
            <p:custDataLst>
              <p:tags r:id="rId11"/>
            </p:custDataLst>
          </p:nvPr>
        </p:nvSpPr>
        <p:spPr>
          <a:xfrm>
            <a:off x="0" y="5486400"/>
            <a:ext cx="12192000" cy="1219200"/>
          </a:xfrm>
          <a:prstGeom prst="rect">
            <a:avLst/>
          </a:prstGeom>
          <a:solidFill>
            <a:srgbClr val="666666">
              <a:alpha val="40000"/>
              <a:alpha val="0"/>
              <a:alpha val="0"/>
            </a:srgbClr>
          </a:solidFill>
          <a:ln w="12700" cap="flat" cmpd="sng" algn="ctr">
            <a:solidFill>
              <a:srgbClr val="808080">
                <a:alpha val="40000"/>
                <a:alpha val="0"/>
                <a:alpha val="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GB" sz="8000">
              <a:solidFill>
                <a:srgbClr val="FFFFFF"/>
              </a:solidFill>
            </a:endParaRPr>
          </a:p>
        </p:txBody>
      </p:sp>
    </p:spTree>
    <p:custDataLst>
      <p:tags r:id="rId1"/>
    </p:custDataLst>
    <p:extLst>
      <p:ext uri="{BB962C8B-B14F-4D97-AF65-F5344CB8AC3E}">
        <p14:creationId xmlns:p14="http://schemas.microsoft.com/office/powerpoint/2010/main" val="985888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0B5C2-4B3F-AFA5-9801-D5D49C10F76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FC415F-C032-747D-E29C-B4434F306892}"/>
              </a:ext>
            </a:extLst>
          </p:cNvPr>
          <p:cNvSpPr>
            <a:spLocks noGrp="1"/>
          </p:cNvSpPr>
          <p:nvPr>
            <p:ph type="ftr" sz="quarter" idx="11"/>
          </p:nvPr>
        </p:nvSpPr>
        <p:spPr/>
        <p:txBody>
          <a:bodyPr/>
          <a:lstStyle/>
          <a:p>
            <a:r>
              <a:rPr lang="en-GB"/>
              <a:t>Web Accessibility 101</a:t>
            </a:r>
          </a:p>
        </p:txBody>
      </p:sp>
      <p:sp>
        <p:nvSpPr>
          <p:cNvPr id="3" name="Slide Number Placeholder 2">
            <a:extLst>
              <a:ext uri="{FF2B5EF4-FFF2-40B4-BE49-F238E27FC236}">
                <a16:creationId xmlns:a16="http://schemas.microsoft.com/office/drawing/2014/main" id="{88608A52-4EC6-1BC9-BAE9-A7881FEA7544}"/>
              </a:ext>
            </a:extLst>
          </p:cNvPr>
          <p:cNvSpPr>
            <a:spLocks noGrp="1"/>
          </p:cNvSpPr>
          <p:nvPr>
            <p:ph type="sldNum" sz="quarter" idx="12"/>
          </p:nvPr>
        </p:nvSpPr>
        <p:spPr/>
        <p:txBody>
          <a:bodyPr/>
          <a:lstStyle/>
          <a:p>
            <a:fld id="{9B760F7B-44E8-4480-8E98-A0350AC505B4}" type="slidenum">
              <a:rPr lang="en-GB" smtClean="0"/>
              <a:t>57</a:t>
            </a:fld>
            <a:endParaRPr lang="en-GB"/>
          </a:p>
        </p:txBody>
      </p:sp>
      <p:grpSp>
        <p:nvGrpSpPr>
          <p:cNvPr id="16" name="Group 15">
            <a:extLst>
              <a:ext uri="{FF2B5EF4-FFF2-40B4-BE49-F238E27FC236}">
                <a16:creationId xmlns:a16="http://schemas.microsoft.com/office/drawing/2014/main" id="{8A179811-7036-6B5A-079A-93E02AB348DA}"/>
              </a:ext>
            </a:extLst>
          </p:cNvPr>
          <p:cNvGrpSpPr/>
          <p:nvPr/>
        </p:nvGrpSpPr>
        <p:grpSpPr>
          <a:xfrm>
            <a:off x="493486" y="290286"/>
            <a:ext cx="11459028" cy="4622800"/>
            <a:chOff x="493486" y="290286"/>
            <a:chExt cx="11459028" cy="4622800"/>
          </a:xfrm>
        </p:grpSpPr>
        <p:sp>
          <p:nvSpPr>
            <p:cNvPr id="4" name="Rectangle: Rounded Corners 3">
              <a:extLst>
                <a:ext uri="{FF2B5EF4-FFF2-40B4-BE49-F238E27FC236}">
                  <a16:creationId xmlns:a16="http://schemas.microsoft.com/office/drawing/2014/main" id="{45E08677-6074-55C2-60B4-64D04A1B755A}"/>
                </a:ext>
              </a:extLst>
            </p:cNvPr>
            <p:cNvSpPr/>
            <p:nvPr/>
          </p:nvSpPr>
          <p:spPr>
            <a:xfrm>
              <a:off x="696686" y="696686"/>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2000"/>
                <a:t>A long time ago in a galaxy far, far away…</a:t>
              </a:r>
            </a:p>
          </p:txBody>
        </p:sp>
        <p:sp>
          <p:nvSpPr>
            <p:cNvPr id="5" name="Rectangle: Rounded Corners 4">
              <a:extLst>
                <a:ext uri="{FF2B5EF4-FFF2-40B4-BE49-F238E27FC236}">
                  <a16:creationId xmlns:a16="http://schemas.microsoft.com/office/drawing/2014/main" id="{0AF59C5E-C6A8-FE10-49F0-A33DBFE568C5}"/>
                </a:ext>
              </a:extLst>
            </p:cNvPr>
            <p:cNvSpPr/>
            <p:nvPr/>
          </p:nvSpPr>
          <p:spPr>
            <a:xfrm>
              <a:off x="696686" y="3026229"/>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2000">
                  <a:latin typeface="Bauhaus 93" panose="04030905020B02020C02" pitchFamily="82" charset="0"/>
                  <a:ea typeface="ADLaM Display" panose="020F0502020204030204" pitchFamily="2" charset="0"/>
                  <a:cs typeface="ADLaM Display" panose="020F0502020204030204" pitchFamily="2" charset="0"/>
                </a:rPr>
                <a:t>A long time ago in a galaxy far, far away…</a:t>
              </a:r>
            </a:p>
          </p:txBody>
        </p:sp>
        <p:sp>
          <p:nvSpPr>
            <p:cNvPr id="6" name="Rectangle: Rounded Corners 5">
              <a:extLst>
                <a:ext uri="{FF2B5EF4-FFF2-40B4-BE49-F238E27FC236}">
                  <a16:creationId xmlns:a16="http://schemas.microsoft.com/office/drawing/2014/main" id="{851F0A81-B3A2-3440-5534-D8C1B8C9E2FB}"/>
                </a:ext>
              </a:extLst>
            </p:cNvPr>
            <p:cNvSpPr/>
            <p:nvPr/>
          </p:nvSpPr>
          <p:spPr>
            <a:xfrm>
              <a:off x="4653643" y="696685"/>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2000">
                  <a:latin typeface="Alasassy Caps" panose="020F0502020204030204" pitchFamily="2" charset="0"/>
                </a:rPr>
                <a:t>A long time ago in a galaxy far, far away…</a:t>
              </a:r>
            </a:p>
          </p:txBody>
        </p:sp>
        <p:sp>
          <p:nvSpPr>
            <p:cNvPr id="7" name="Rectangle: Rounded Corners 6">
              <a:extLst>
                <a:ext uri="{FF2B5EF4-FFF2-40B4-BE49-F238E27FC236}">
                  <a16:creationId xmlns:a16="http://schemas.microsoft.com/office/drawing/2014/main" id="{8DCFA93E-8029-301A-95F2-B9C9B18E9D45}"/>
                </a:ext>
              </a:extLst>
            </p:cNvPr>
            <p:cNvSpPr/>
            <p:nvPr/>
          </p:nvSpPr>
          <p:spPr>
            <a:xfrm>
              <a:off x="4653643" y="3026228"/>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2000">
                  <a:latin typeface="Times New Roman" panose="02020603050405020304" pitchFamily="18" charset="0"/>
                  <a:cs typeface="Times New Roman" panose="02020603050405020304" pitchFamily="18" charset="0"/>
                </a:rPr>
                <a:t>A long time ago in a galaxy far, far away…</a:t>
              </a:r>
            </a:p>
          </p:txBody>
        </p:sp>
        <p:sp>
          <p:nvSpPr>
            <p:cNvPr id="8" name="Rectangle: Rounded Corners 7">
              <a:extLst>
                <a:ext uri="{FF2B5EF4-FFF2-40B4-BE49-F238E27FC236}">
                  <a16:creationId xmlns:a16="http://schemas.microsoft.com/office/drawing/2014/main" id="{07507CC9-15DB-0DA1-BBE3-EE7C015BE015}"/>
                </a:ext>
              </a:extLst>
            </p:cNvPr>
            <p:cNvSpPr/>
            <p:nvPr/>
          </p:nvSpPr>
          <p:spPr>
            <a:xfrm>
              <a:off x="8610600" y="696685"/>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2000">
                  <a:latin typeface="Figtree Medium" pitchFamily="2" charset="0"/>
                </a:rPr>
                <a:t>A long time ago in a galaxy far, far away…</a:t>
              </a:r>
            </a:p>
          </p:txBody>
        </p:sp>
        <p:sp>
          <p:nvSpPr>
            <p:cNvPr id="9" name="Rectangle: Rounded Corners 8">
              <a:extLst>
                <a:ext uri="{FF2B5EF4-FFF2-40B4-BE49-F238E27FC236}">
                  <a16:creationId xmlns:a16="http://schemas.microsoft.com/office/drawing/2014/main" id="{E6E9EEAE-3160-C149-9418-C5171C72B73C}"/>
                </a:ext>
              </a:extLst>
            </p:cNvPr>
            <p:cNvSpPr/>
            <p:nvPr/>
          </p:nvSpPr>
          <p:spPr>
            <a:xfrm>
              <a:off x="8610600" y="3026228"/>
              <a:ext cx="3341914" cy="18868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2000">
                  <a:latin typeface="Comic Sans MS" panose="030F0702030302020204" pitchFamily="66" charset="0"/>
                </a:rPr>
                <a:t>A long time ago in a galaxy far, far away…</a:t>
              </a:r>
            </a:p>
          </p:txBody>
        </p:sp>
        <p:sp>
          <p:nvSpPr>
            <p:cNvPr id="10" name="Oval 9">
              <a:extLst>
                <a:ext uri="{FF2B5EF4-FFF2-40B4-BE49-F238E27FC236}">
                  <a16:creationId xmlns:a16="http://schemas.microsoft.com/office/drawing/2014/main" id="{73AD3094-5031-6228-CB01-1DE8A9720B9E}"/>
                </a:ext>
              </a:extLst>
            </p:cNvPr>
            <p:cNvSpPr/>
            <p:nvPr/>
          </p:nvSpPr>
          <p:spPr>
            <a:xfrm>
              <a:off x="493486" y="290286"/>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A</a:t>
              </a:r>
            </a:p>
          </p:txBody>
        </p:sp>
        <p:sp>
          <p:nvSpPr>
            <p:cNvPr id="11" name="Oval 10">
              <a:extLst>
                <a:ext uri="{FF2B5EF4-FFF2-40B4-BE49-F238E27FC236}">
                  <a16:creationId xmlns:a16="http://schemas.microsoft.com/office/drawing/2014/main" id="{332A91B1-E481-1E30-AC6C-064B72FE52D3}"/>
                </a:ext>
              </a:extLst>
            </p:cNvPr>
            <p:cNvSpPr/>
            <p:nvPr/>
          </p:nvSpPr>
          <p:spPr>
            <a:xfrm>
              <a:off x="4475843" y="290286"/>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B</a:t>
              </a:r>
            </a:p>
          </p:txBody>
        </p:sp>
        <p:sp>
          <p:nvSpPr>
            <p:cNvPr id="12" name="Oval 11">
              <a:extLst>
                <a:ext uri="{FF2B5EF4-FFF2-40B4-BE49-F238E27FC236}">
                  <a16:creationId xmlns:a16="http://schemas.microsoft.com/office/drawing/2014/main" id="{2EBCA6DB-87C7-86B1-9895-4D9E29C6B639}"/>
                </a:ext>
              </a:extLst>
            </p:cNvPr>
            <p:cNvSpPr/>
            <p:nvPr/>
          </p:nvSpPr>
          <p:spPr>
            <a:xfrm>
              <a:off x="8443686" y="319314"/>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C</a:t>
              </a:r>
            </a:p>
          </p:txBody>
        </p:sp>
        <p:sp>
          <p:nvSpPr>
            <p:cNvPr id="13" name="Oval 12">
              <a:extLst>
                <a:ext uri="{FF2B5EF4-FFF2-40B4-BE49-F238E27FC236}">
                  <a16:creationId xmlns:a16="http://schemas.microsoft.com/office/drawing/2014/main" id="{7651F2DC-A3CB-A72E-9305-B52C5DFAE53C}"/>
                </a:ext>
              </a:extLst>
            </p:cNvPr>
            <p:cNvSpPr/>
            <p:nvPr/>
          </p:nvSpPr>
          <p:spPr>
            <a:xfrm>
              <a:off x="493486" y="2647950"/>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D</a:t>
              </a:r>
            </a:p>
          </p:txBody>
        </p:sp>
        <p:sp>
          <p:nvSpPr>
            <p:cNvPr id="14" name="Oval 13">
              <a:extLst>
                <a:ext uri="{FF2B5EF4-FFF2-40B4-BE49-F238E27FC236}">
                  <a16:creationId xmlns:a16="http://schemas.microsoft.com/office/drawing/2014/main" id="{7E4114B4-5202-2447-3741-847339157AC6}"/>
                </a:ext>
              </a:extLst>
            </p:cNvPr>
            <p:cNvSpPr/>
            <p:nvPr/>
          </p:nvSpPr>
          <p:spPr>
            <a:xfrm>
              <a:off x="4498748" y="2647950"/>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E</a:t>
              </a:r>
            </a:p>
          </p:txBody>
        </p:sp>
        <p:sp>
          <p:nvSpPr>
            <p:cNvPr id="15" name="Oval 14">
              <a:extLst>
                <a:ext uri="{FF2B5EF4-FFF2-40B4-BE49-F238E27FC236}">
                  <a16:creationId xmlns:a16="http://schemas.microsoft.com/office/drawing/2014/main" id="{108FB91A-7A5A-F8A1-2699-612936848759}"/>
                </a:ext>
              </a:extLst>
            </p:cNvPr>
            <p:cNvSpPr/>
            <p:nvPr/>
          </p:nvSpPr>
          <p:spPr>
            <a:xfrm>
              <a:off x="8388351" y="2647950"/>
              <a:ext cx="928914" cy="8853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4000"/>
                <a:t>F</a:t>
              </a:r>
            </a:p>
          </p:txBody>
        </p:sp>
      </p:grpSp>
    </p:spTree>
    <p:extLst>
      <p:ext uri="{BB962C8B-B14F-4D97-AF65-F5344CB8AC3E}">
        <p14:creationId xmlns:p14="http://schemas.microsoft.com/office/powerpoint/2010/main" val="2544686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5A0C-94F5-CF75-4B0D-C99E3565F2CE}"/>
              </a:ext>
            </a:extLst>
          </p:cNvPr>
          <p:cNvSpPr>
            <a:spLocks noGrp="1"/>
          </p:cNvSpPr>
          <p:nvPr>
            <p:ph type="title"/>
          </p:nvPr>
        </p:nvSpPr>
        <p:spPr/>
        <p:txBody>
          <a:bodyPr/>
          <a:lstStyle/>
          <a:p>
            <a:r>
              <a:rPr lang="en-GB" dirty="0"/>
              <a:t>Fonts</a:t>
            </a:r>
          </a:p>
        </p:txBody>
      </p:sp>
      <p:sp>
        <p:nvSpPr>
          <p:cNvPr id="3" name="Content Placeholder 2">
            <a:extLst>
              <a:ext uri="{FF2B5EF4-FFF2-40B4-BE49-F238E27FC236}">
                <a16:creationId xmlns:a16="http://schemas.microsoft.com/office/drawing/2014/main" id="{12645E9D-15B0-C212-0FAF-EE6DE8D54988}"/>
              </a:ext>
            </a:extLst>
          </p:cNvPr>
          <p:cNvSpPr>
            <a:spLocks noGrp="1"/>
          </p:cNvSpPr>
          <p:nvPr>
            <p:ph idx="1"/>
          </p:nvPr>
        </p:nvSpPr>
        <p:spPr/>
        <p:txBody>
          <a:bodyPr/>
          <a:lstStyle/>
          <a:p>
            <a:r>
              <a:rPr lang="en-GB" dirty="0"/>
              <a:t>Different fonts work best in different settings…</a:t>
            </a:r>
          </a:p>
          <a:p>
            <a:r>
              <a:rPr lang="en-GB" dirty="0"/>
              <a:t>What if we let the user choose their own?</a:t>
            </a:r>
          </a:p>
        </p:txBody>
      </p:sp>
      <p:sp>
        <p:nvSpPr>
          <p:cNvPr id="4" name="Footer Placeholder 3">
            <a:extLst>
              <a:ext uri="{FF2B5EF4-FFF2-40B4-BE49-F238E27FC236}">
                <a16:creationId xmlns:a16="http://schemas.microsoft.com/office/drawing/2014/main" id="{91EC4B6C-4A50-B1CF-989F-735B6E7A343E}"/>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220F3206-F903-075C-2EAE-9ECA62532135}"/>
              </a:ext>
            </a:extLst>
          </p:cNvPr>
          <p:cNvSpPr>
            <a:spLocks noGrp="1"/>
          </p:cNvSpPr>
          <p:nvPr>
            <p:ph type="sldNum" sz="quarter" idx="12"/>
          </p:nvPr>
        </p:nvSpPr>
        <p:spPr/>
        <p:txBody>
          <a:bodyPr/>
          <a:lstStyle/>
          <a:p>
            <a:fld id="{9B760F7B-44E8-4480-8E98-A0350AC505B4}" type="slidenum">
              <a:rPr lang="en-GB" smtClean="0"/>
              <a:t>58</a:t>
            </a:fld>
            <a:endParaRPr lang="en-GB"/>
          </a:p>
        </p:txBody>
      </p:sp>
    </p:spTree>
    <p:extLst>
      <p:ext uri="{BB962C8B-B14F-4D97-AF65-F5344CB8AC3E}">
        <p14:creationId xmlns:p14="http://schemas.microsoft.com/office/powerpoint/2010/main" val="14250540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A03E4-4C3B-A7AC-7C8B-B23F87B71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BC1BE-AA07-3899-0CA4-5BC56ED031DB}"/>
              </a:ext>
            </a:extLst>
          </p:cNvPr>
          <p:cNvSpPr>
            <a:spLocks noGrp="1"/>
          </p:cNvSpPr>
          <p:nvPr>
            <p:ph type="title"/>
          </p:nvPr>
        </p:nvSpPr>
        <p:spPr/>
        <p:txBody>
          <a:bodyPr/>
          <a:lstStyle/>
          <a:p>
            <a:r>
              <a:rPr lang="en-GB" dirty="0"/>
              <a:t>Fonts - advanced</a:t>
            </a:r>
          </a:p>
        </p:txBody>
      </p:sp>
      <p:sp>
        <p:nvSpPr>
          <p:cNvPr id="3" name="Content Placeholder 2">
            <a:extLst>
              <a:ext uri="{FF2B5EF4-FFF2-40B4-BE49-F238E27FC236}">
                <a16:creationId xmlns:a16="http://schemas.microsoft.com/office/drawing/2014/main" id="{6415F3E4-2D49-D410-998E-D70D5FA4DE98}"/>
              </a:ext>
            </a:extLst>
          </p:cNvPr>
          <p:cNvSpPr>
            <a:spLocks noGrp="1"/>
          </p:cNvSpPr>
          <p:nvPr>
            <p:ph idx="1"/>
          </p:nvPr>
        </p:nvSpPr>
        <p:spPr/>
        <p:txBody>
          <a:bodyPr>
            <a:normAutofit lnSpcReduction="10000"/>
          </a:bodyPr>
          <a:lstStyle/>
          <a:p>
            <a:r>
              <a:rPr lang="en-GB" dirty="0"/>
              <a:t>Different ways to set font size on the web: rem, </a:t>
            </a:r>
            <a:r>
              <a:rPr lang="en-GB" dirty="0" err="1"/>
              <a:t>em</a:t>
            </a:r>
            <a:r>
              <a:rPr lang="en-GB" dirty="0"/>
              <a:t>, </a:t>
            </a:r>
            <a:r>
              <a:rPr lang="en-GB" dirty="0" err="1"/>
              <a:t>px</a:t>
            </a:r>
            <a:r>
              <a:rPr lang="en-GB" dirty="0"/>
              <a:t>…</a:t>
            </a:r>
          </a:p>
          <a:p>
            <a:r>
              <a:rPr lang="en-GB" dirty="0"/>
              <a:t>Use CSS to set fonts:</a:t>
            </a:r>
          </a:p>
          <a:p>
            <a:pPr lvl="1"/>
            <a:r>
              <a:rPr lang="en-GB" dirty="0"/>
              <a:t>Can use CSS in a separate </a:t>
            </a:r>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a:t>
            </a:r>
            <a:r>
              <a:rPr lang="en-GB" dirty="0" err="1">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css</a:t>
            </a:r>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GB" dirty="0"/>
              <a:t>file, or can use </a:t>
            </a:r>
            <a:r>
              <a:rPr lang="en-GB" i="1" dirty="0"/>
              <a:t>inline </a:t>
            </a:r>
            <a:r>
              <a:rPr lang="en-GB" dirty="0" err="1"/>
              <a:t>css</a:t>
            </a:r>
            <a:endParaRPr lang="en-GB" dirty="0"/>
          </a:p>
          <a:p>
            <a:pPr lvl="1"/>
            <a:r>
              <a:rPr lang="en-GB" dirty="0"/>
              <a:t>Can be accessed in plain html, or via various different frameworks in Python, R, etc.</a:t>
            </a:r>
          </a:p>
          <a:p>
            <a:r>
              <a:rPr lang="en-GB" dirty="0"/>
              <a:t>Em vs. rem vs </a:t>
            </a:r>
            <a:r>
              <a:rPr lang="en-GB" dirty="0" err="1"/>
              <a:t>px</a:t>
            </a:r>
            <a:r>
              <a:rPr lang="en-GB" dirty="0"/>
              <a:t>?</a:t>
            </a:r>
          </a:p>
          <a:p>
            <a:pPr lvl="1"/>
            <a:r>
              <a:rPr lang="en-GB" dirty="0" err="1"/>
              <a:t>px</a:t>
            </a:r>
            <a:r>
              <a:rPr lang="en-GB" dirty="0"/>
              <a:t> – exact pixel size of font; overrides browser settings</a:t>
            </a:r>
          </a:p>
          <a:p>
            <a:pPr lvl="1"/>
            <a:r>
              <a:rPr lang="en-GB" dirty="0" err="1"/>
              <a:t>em</a:t>
            </a:r>
            <a:r>
              <a:rPr lang="en-GB" dirty="0"/>
              <a:t> – scale in relation to the font size of</a:t>
            </a:r>
            <a:br>
              <a:rPr lang="en-GB" dirty="0"/>
            </a:br>
            <a:r>
              <a:rPr lang="en-GB" dirty="0"/>
              <a:t>their parent element; can become complex</a:t>
            </a:r>
            <a:br>
              <a:rPr lang="en-GB" dirty="0"/>
            </a:br>
            <a:r>
              <a:rPr lang="en-GB" dirty="0"/>
              <a:t>with nesting</a:t>
            </a:r>
          </a:p>
          <a:p>
            <a:pPr lvl="1"/>
            <a:r>
              <a:rPr lang="en-GB" dirty="0"/>
              <a:t>rem – scale relative to the </a:t>
            </a:r>
            <a:r>
              <a:rPr lang="en-GB" b="1" dirty="0"/>
              <a:t>root</a:t>
            </a:r>
            <a:r>
              <a:rPr lang="en-GB" dirty="0"/>
              <a:t> </a:t>
            </a:r>
            <a:r>
              <a:rPr lang="en-GB" b="1" dirty="0"/>
              <a:t>element</a:t>
            </a:r>
            <a:r>
              <a:rPr lang="en-GB" dirty="0"/>
              <a:t>’s</a:t>
            </a:r>
            <a:br>
              <a:rPr lang="en-GB" dirty="0"/>
            </a:br>
            <a:r>
              <a:rPr lang="en-GB" dirty="0"/>
              <a:t>font size</a:t>
            </a:r>
          </a:p>
        </p:txBody>
      </p:sp>
      <p:sp>
        <p:nvSpPr>
          <p:cNvPr id="4" name="Footer Placeholder 3">
            <a:extLst>
              <a:ext uri="{FF2B5EF4-FFF2-40B4-BE49-F238E27FC236}">
                <a16:creationId xmlns:a16="http://schemas.microsoft.com/office/drawing/2014/main" id="{5ABB7F5E-7900-BBD8-0973-4C9A2BDD353E}"/>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C4416BB7-309C-D490-D009-FCF9781A65C8}"/>
              </a:ext>
            </a:extLst>
          </p:cNvPr>
          <p:cNvSpPr>
            <a:spLocks noGrp="1"/>
          </p:cNvSpPr>
          <p:nvPr>
            <p:ph type="sldNum" sz="quarter" idx="12"/>
          </p:nvPr>
        </p:nvSpPr>
        <p:spPr/>
        <p:txBody>
          <a:bodyPr/>
          <a:lstStyle/>
          <a:p>
            <a:fld id="{9B760F7B-44E8-4480-8E98-A0350AC505B4}" type="slidenum">
              <a:rPr lang="en-GB" smtClean="0"/>
              <a:t>59</a:t>
            </a:fld>
            <a:endParaRPr lang="en-GB"/>
          </a:p>
        </p:txBody>
      </p:sp>
      <p:sp>
        <p:nvSpPr>
          <p:cNvPr id="6" name="Rectangle 5">
            <a:extLst>
              <a:ext uri="{FF2B5EF4-FFF2-40B4-BE49-F238E27FC236}">
                <a16:creationId xmlns:a16="http://schemas.microsoft.com/office/drawing/2014/main" id="{8BDF0A0A-8A95-D855-5E74-2A4F5DC359B9}"/>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sz="2000" dirty="0">
                <a:solidFill>
                  <a:schemeClr val="accent3">
                    <a:lumMod val="50000"/>
                  </a:schemeClr>
                </a:solidFill>
                <a:hlinkClick r:id="rId2"/>
              </a:rPr>
              <a:t>How to use rem units in CSS for accessible design</a:t>
            </a:r>
            <a:endParaRPr lang="en-GB" sz="2000" dirty="0">
              <a:solidFill>
                <a:schemeClr val="accent3">
                  <a:lumMod val="50000"/>
                </a:schemeClr>
              </a:solidFill>
            </a:endParaRPr>
          </a:p>
          <a:p>
            <a:pPr marL="285750" indent="-285750">
              <a:buFont typeface="Arial" panose="020B0604020202020204" pitchFamily="34" charset="0"/>
              <a:buChar char="•"/>
            </a:pPr>
            <a:endParaRPr lang="en-GB" sz="2000" dirty="0">
              <a:solidFill>
                <a:schemeClr val="accent3">
                  <a:lumMod val="50000"/>
                </a:schemeClr>
              </a:solidFill>
            </a:endParaRPr>
          </a:p>
        </p:txBody>
      </p:sp>
    </p:spTree>
    <p:extLst>
      <p:ext uri="{BB962C8B-B14F-4D97-AF65-F5344CB8AC3E}">
        <p14:creationId xmlns:p14="http://schemas.microsoft.com/office/powerpoint/2010/main" val="321933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69BB87DD-025D-AE43-4A03-910135B61E5D}"/>
              </a:ext>
              <a:ext uri="{C183D7F6-B498-43B3-948B-1728B52AA6E4}">
                <adec:decorative xmlns:adec="http://schemas.microsoft.com/office/drawing/2017/decorative" val="1"/>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529F3A53-3CA6-48BC-9126-240C31D37080}"/>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439099DB-EDD4-4017-939B-DBD3B995E102}"/>
              </a:ext>
              <a:ext uri="{C183D7F6-B498-43B3-948B-1728B52AA6E4}">
                <adec:decorative xmlns:adec="http://schemas.microsoft.com/office/drawing/2017/decorative" val="1"/>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B697E1AF-D670-9BD3-3C23-B6BC6DE747BE}"/>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0181CBDB-362D-BC27-7B3C-1BA748B27AE5}"/>
              </a:ext>
            </a:extLst>
          </p:cNvPr>
          <p:cNvSpPr>
            <a:spLocks noGrp="1"/>
          </p:cNvSpPr>
          <p:nvPr>
            <p:ph type="sldNum" sz="quarter" idx="12"/>
          </p:nvPr>
        </p:nvSpPr>
        <p:spPr/>
        <p:txBody>
          <a:bodyPr/>
          <a:lstStyle/>
          <a:p>
            <a:fld id="{9D4AD3D6-B89C-4D82-B254-B84B3D342745}" type="slidenum">
              <a:rPr lang="en-FI" smtClean="0"/>
              <a:t>6</a:t>
            </a:fld>
            <a:endParaRPr lang="en-FI"/>
          </a:p>
        </p:txBody>
      </p:sp>
      <p:sp>
        <p:nvSpPr>
          <p:cNvPr id="2078" name="Rectangle 2077">
            <a:extLst>
              <a:ext uri="{FF2B5EF4-FFF2-40B4-BE49-F238E27FC236}">
                <a16:creationId xmlns:a16="http://schemas.microsoft.com/office/drawing/2014/main" id="{046E461B-36A2-4B89-8B01-7FC7E83C3A1D}"/>
              </a:ext>
              <a:ext uri="{C183D7F6-B498-43B3-948B-1728B52AA6E4}">
                <adec:decorative xmlns:adec="http://schemas.microsoft.com/office/drawing/2017/decorative" val="1"/>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CC4B36E3-03DD-47A2-AD71-896C3970E3F9}"/>
              </a:ext>
              <a:ext uri="{C183D7F6-B498-43B3-948B-1728B52AA6E4}">
                <adec:decorative xmlns:adec="http://schemas.microsoft.com/office/drawing/2017/decorative" val="1"/>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98476B97-E887-495B-A045-6CB8747118B7}"/>
              </a:ext>
              <a:ext uri="{C183D7F6-B498-43B3-948B-1728B52AA6E4}">
                <adec:decorative xmlns:adec="http://schemas.microsoft.com/office/drawing/2017/decorative" val="1"/>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629851E9-B0BF-453D-A456-90A7C9CBB77E}"/>
              </a:ext>
              <a:ext uri="{C183D7F6-B498-43B3-948B-1728B52AA6E4}">
                <adec:decorative xmlns:adec="http://schemas.microsoft.com/office/drawing/2017/decorative" val="1"/>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25083D64-5997-4D85-B77E-530013A02C98}"/>
              </a:ext>
              <a:ext uri="{C183D7F6-B498-43B3-948B-1728B52AA6E4}">
                <adec:decorative xmlns:adec="http://schemas.microsoft.com/office/drawing/2017/decorative" val="1"/>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93FB5664-6030-49DB-AFE7-31A5F973CA63}"/>
              </a:ext>
              <a:ext uri="{C183D7F6-B498-43B3-948B-1728B52AA6E4}">
                <adec:decorative xmlns:adec="http://schemas.microsoft.com/office/drawing/2017/decorative" val="1"/>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DEF62BCC-D226-4F41-B490-4EF27A40C23B}"/>
              </a:ext>
              <a:ext uri="{C183D7F6-B498-43B3-948B-1728B52AA6E4}">
                <adec:decorative xmlns:adec="http://schemas.microsoft.com/office/drawing/2017/decorative" val="1"/>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114F4683-B23B-4512-BACB-33A7B49D5368}"/>
              </a:ext>
              <a:ext uri="{C183D7F6-B498-43B3-948B-1728B52AA6E4}">
                <adec:decorative xmlns:adec="http://schemas.microsoft.com/office/drawing/2017/decorative" val="1"/>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524433A9-305F-435E-B2BC-F20D21C81C39}"/>
              </a:ext>
              <a:ext uri="{C183D7F6-B498-43B3-948B-1728B52AA6E4}">
                <adec:decorative xmlns:adec="http://schemas.microsoft.com/office/drawing/2017/decorative" val="1"/>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F3E812AD-C1FA-402D-BA04-142B13C1E292}"/>
              </a:ext>
              <a:ext uri="{C183D7F6-B498-43B3-948B-1728B52AA6E4}">
                <adec:decorative xmlns:adec="http://schemas.microsoft.com/office/drawing/2017/decorative" val="1"/>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E9EF91CB-AEF2-4BA9-ABB8-956CD56011D9}"/>
              </a:ext>
              <a:ext uri="{C183D7F6-B498-43B3-948B-1728B52AA6E4}">
                <adec:decorative xmlns:adec="http://schemas.microsoft.com/office/drawing/2017/decorative" val="1"/>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2E2C000C-BE3E-4F80-9C2A-4DE7CFD8EDCD}"/>
              </a:ext>
              <a:ext uri="{C183D7F6-B498-43B3-948B-1728B52AA6E4}">
                <adec:decorative xmlns:adec="http://schemas.microsoft.com/office/drawing/2017/decorative" val="1"/>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A71F4ACE-747B-40EF-BA4E-05F3C168FCC1}"/>
              </a:ext>
              <a:ext uri="{C183D7F6-B498-43B3-948B-1728B52AA6E4}">
                <adec:decorative xmlns:adec="http://schemas.microsoft.com/office/drawing/2017/decorative" val="1"/>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E4757B0B-48E1-4E7F-9ACB-438310D7C678}"/>
              </a:ext>
              <a:ext uri="{C183D7F6-B498-43B3-948B-1728B52AA6E4}">
                <adec:decorative xmlns:adec="http://schemas.microsoft.com/office/drawing/2017/decorative" val="1"/>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A6593CD5-BB42-43D5-B1E2-3634DB038401}"/>
              </a:ext>
              <a:ext uri="{C183D7F6-B498-43B3-948B-1728B52AA6E4}">
                <adec:decorative xmlns:adec="http://schemas.microsoft.com/office/drawing/2017/decorative" val="1"/>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4E0B3828-28DF-45DC-A620-AB5C26587785}"/>
              </a:ext>
              <a:ext uri="{C183D7F6-B498-43B3-948B-1728B52AA6E4}">
                <adec:decorative xmlns:adec="http://schemas.microsoft.com/office/drawing/2017/decorative" val="1"/>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8EFD41DB-FFD7-458C-ADFA-7ACA8C628535}"/>
              </a:ext>
              <a:ext uri="{C183D7F6-B498-43B3-948B-1728B52AA6E4}">
                <adec:decorative xmlns:adec="http://schemas.microsoft.com/office/drawing/2017/decorative" val="1"/>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0DD084D1-765F-44A0-BA8F-918299178B81}"/>
              </a:ext>
              <a:ext uri="{C183D7F6-B498-43B3-948B-1728B52AA6E4}">
                <adec:decorative xmlns:adec="http://schemas.microsoft.com/office/drawing/2017/decorative" val="1"/>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7FA62190-712E-4564-B402-BAE3F9C3D6FB}"/>
              </a:ext>
              <a:ext uri="{C183D7F6-B498-43B3-948B-1728B52AA6E4}">
                <adec:decorative xmlns:adec="http://schemas.microsoft.com/office/drawing/2017/decorative" val="1"/>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0A08B244-A699-4083-9CF5-EB9EFFB279CD}"/>
              </a:ext>
              <a:ext uri="{C183D7F6-B498-43B3-948B-1728B52AA6E4}">
                <adec:decorative xmlns:adec="http://schemas.microsoft.com/office/drawing/2017/decorative" val="1"/>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F513BDEE-00DF-49BC-8512-C741B3B17597}"/>
              </a:ext>
              <a:ext uri="{C183D7F6-B498-43B3-948B-1728B52AA6E4}">
                <adec:decorative xmlns:adec="http://schemas.microsoft.com/office/drawing/2017/decorative" val="1"/>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4FFB8C04-4DDF-4E7A-9006-37E640537594}"/>
              </a:ext>
              <a:ext uri="{C183D7F6-B498-43B3-948B-1728B52AA6E4}">
                <adec:decorative xmlns:adec="http://schemas.microsoft.com/office/drawing/2017/decorative" val="1"/>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01DEC59F-6587-4C95-9488-FD40ECA561CB}"/>
              </a:ext>
              <a:ext uri="{C183D7F6-B498-43B3-948B-1728B52AA6E4}">
                <adec:decorative xmlns:adec="http://schemas.microsoft.com/office/drawing/2017/decorative" val="1"/>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3809A59C-29B1-4064-BCF3-CC13922FA2E3}"/>
              </a:ext>
              <a:ext uri="{C183D7F6-B498-43B3-948B-1728B52AA6E4}">
                <adec:decorative xmlns:adec="http://schemas.microsoft.com/office/drawing/2017/decorative" val="1"/>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AA03BF65-A47A-439F-B4B5-BFC80C494121}"/>
              </a:ext>
              <a:ext uri="{C183D7F6-B498-43B3-948B-1728B52AA6E4}">
                <adec:decorative xmlns:adec="http://schemas.microsoft.com/office/drawing/2017/decorative" val="1"/>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CD0B938C-A2CE-4347-8C88-A5811CD656C9}"/>
              </a:ext>
              <a:ext uri="{C183D7F6-B498-43B3-948B-1728B52AA6E4}">
                <adec:decorative xmlns:adec="http://schemas.microsoft.com/office/drawing/2017/decorative" val="1"/>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D35ED97A-D642-4DDC-9ABF-D72C1EF4653F}"/>
              </a:ext>
              <a:ext uri="{C183D7F6-B498-43B3-948B-1728B52AA6E4}">
                <adec:decorative xmlns:adec="http://schemas.microsoft.com/office/drawing/2017/decorative" val="1"/>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52AAD5CE-09B1-4E00-BC89-7FD69F9C3B2C}"/>
              </a:ext>
              <a:ext uri="{C183D7F6-B498-43B3-948B-1728B52AA6E4}">
                <adec:decorative xmlns:adec="http://schemas.microsoft.com/office/drawing/2017/decorative" val="1"/>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4464A116-874F-4DD6-8C72-786B4658DB42}"/>
              </a:ext>
              <a:ext uri="{C183D7F6-B498-43B3-948B-1728B52AA6E4}">
                <adec:decorative xmlns:adec="http://schemas.microsoft.com/office/drawing/2017/decorative" val="1"/>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3BF5A811-4C2D-493A-AC12-98298D477DA1}"/>
              </a:ext>
              <a:ext uri="{C183D7F6-B498-43B3-948B-1728B52AA6E4}">
                <adec:decorative xmlns:adec="http://schemas.microsoft.com/office/drawing/2017/decorative" val="1"/>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EC435207-45D2-4C04-A7A3-6CA8EB3EA677}"/>
              </a:ext>
              <a:ext uri="{C183D7F6-B498-43B3-948B-1728B52AA6E4}">
                <adec:decorative xmlns:adec="http://schemas.microsoft.com/office/drawing/2017/decorative" val="1"/>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BDC7D5A5-E30E-44FA-90C7-C50498BBC917}"/>
              </a:ext>
              <a:ext uri="{C183D7F6-B498-43B3-948B-1728B52AA6E4}">
                <adec:decorative xmlns:adec="http://schemas.microsoft.com/office/drawing/2017/decorative" val="1"/>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F9B04FB4-34F1-4437-9D05-EF3B24EF8D63}"/>
              </a:ext>
              <a:ext uri="{C183D7F6-B498-43B3-948B-1728B52AA6E4}">
                <adec:decorative xmlns:adec="http://schemas.microsoft.com/office/drawing/2017/decorative" val="1"/>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06B8F057-8B08-4721-80F4-C3EB16EE73C8}"/>
              </a:ext>
              <a:ext uri="{C183D7F6-B498-43B3-948B-1728B52AA6E4}">
                <adec:decorative xmlns:adec="http://schemas.microsoft.com/office/drawing/2017/decorative" val="1"/>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F09B2F0D-EBBC-4C01-9346-1D4D6EC3175D}"/>
              </a:ext>
              <a:ext uri="{C183D7F6-B498-43B3-948B-1728B52AA6E4}">
                <adec:decorative xmlns:adec="http://schemas.microsoft.com/office/drawing/2017/decorative" val="1"/>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7019F3C3-F10A-4542-954E-F1A54019611B}"/>
              </a:ext>
              <a:ext uri="{C183D7F6-B498-43B3-948B-1728B52AA6E4}">
                <adec:decorative xmlns:adec="http://schemas.microsoft.com/office/drawing/2017/decorative" val="1"/>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C0C4887F-985C-43FF-94AB-AB1ADF83F3C1}"/>
              </a:ext>
              <a:ext uri="{C183D7F6-B498-43B3-948B-1728B52AA6E4}">
                <adec:decorative xmlns:adec="http://schemas.microsoft.com/office/drawing/2017/decorative" val="1"/>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4F8DF1A0-D90D-4FBE-9427-3460FD500A78}"/>
              </a:ext>
              <a:ext uri="{C183D7F6-B498-43B3-948B-1728B52AA6E4}">
                <adec:decorative xmlns:adec="http://schemas.microsoft.com/office/drawing/2017/decorative" val="1"/>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5DC89FD0-C0A8-47DF-B159-5D1421DD8092}"/>
              </a:ext>
              <a:ext uri="{C183D7F6-B498-43B3-948B-1728B52AA6E4}">
                <adec:decorative xmlns:adec="http://schemas.microsoft.com/office/drawing/2017/decorative" val="1"/>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E47B011B-51B9-4909-91F1-3CA45A377993}"/>
              </a:ext>
              <a:ext uri="{C183D7F6-B498-43B3-948B-1728B52AA6E4}">
                <adec:decorative xmlns:adec="http://schemas.microsoft.com/office/drawing/2017/decorative" val="1"/>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88AF2FA5-081E-46DA-8246-BF52A1DFB245}"/>
              </a:ext>
              <a:ext uri="{C183D7F6-B498-43B3-948B-1728B52AA6E4}">
                <adec:decorative xmlns:adec="http://schemas.microsoft.com/office/drawing/2017/decorative" val="1"/>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F897B272-B365-46D8-A4C9-0A1646E69459}"/>
              </a:ext>
              <a:ext uri="{C183D7F6-B498-43B3-948B-1728B52AA6E4}">
                <adec:decorative xmlns:adec="http://schemas.microsoft.com/office/drawing/2017/decorative" val="1"/>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4F689F96-6C5F-423F-B7F7-F7A37968D8D8}"/>
              </a:ext>
              <a:ext uri="{C183D7F6-B498-43B3-948B-1728B52AA6E4}">
                <adec:decorative xmlns:adec="http://schemas.microsoft.com/office/drawing/2017/decorative" val="1"/>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0F546D2F-C6D3-48BF-8CC6-5D4CE9ABBAAF}"/>
              </a:ext>
              <a:ext uri="{C183D7F6-B498-43B3-948B-1728B52AA6E4}">
                <adec:decorative xmlns:adec="http://schemas.microsoft.com/office/drawing/2017/decorative" val="1"/>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51D4D95A-E017-4875-9FD9-C50372AC43E8}"/>
              </a:ext>
              <a:ext uri="{C183D7F6-B498-43B3-948B-1728B52AA6E4}">
                <adec:decorative xmlns:adec="http://schemas.microsoft.com/office/drawing/2017/decorative" val="1"/>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03221188-7567-4CE6-B3FD-AE334FFDABD0}"/>
              </a:ext>
              <a:ext uri="{C183D7F6-B498-43B3-948B-1728B52AA6E4}">
                <adec:decorative xmlns:adec="http://schemas.microsoft.com/office/drawing/2017/decorative" val="1"/>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70DC7B72-8785-45A5-8E1D-74C33BA2A90E}"/>
              </a:ext>
              <a:ext uri="{C183D7F6-B498-43B3-948B-1728B52AA6E4}">
                <adec:decorative xmlns:adec="http://schemas.microsoft.com/office/drawing/2017/decorative" val="1"/>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517DD45C-C544-4626-AA1B-12F473B0E811}"/>
              </a:ext>
              <a:ext uri="{C183D7F6-B498-43B3-948B-1728B52AA6E4}">
                <adec:decorative xmlns:adec="http://schemas.microsoft.com/office/drawing/2017/decorative" val="1"/>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19B4D432-9FCB-4D37-9966-742667FA21AE}"/>
              </a:ext>
              <a:ext uri="{C183D7F6-B498-43B3-948B-1728B52AA6E4}">
                <adec:decorative xmlns:adec="http://schemas.microsoft.com/office/drawing/2017/decorative" val="1"/>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F3179111-A905-4A3A-9B1E-A43397C8C44A}"/>
              </a:ext>
              <a:ext uri="{C183D7F6-B498-43B3-948B-1728B52AA6E4}">
                <adec:decorative xmlns:adec="http://schemas.microsoft.com/office/drawing/2017/decorative" val="1"/>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7D21B02D-4C30-4BA3-AA65-6CC2F5CD14CB}"/>
              </a:ext>
              <a:ext uri="{C183D7F6-B498-43B3-948B-1728B52AA6E4}">
                <adec:decorative xmlns:adec="http://schemas.microsoft.com/office/drawing/2017/decorative" val="1"/>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EB66D110-7C0B-420B-BBB4-96B776E13F15}"/>
              </a:ext>
              <a:ext uri="{C183D7F6-B498-43B3-948B-1728B52AA6E4}">
                <adec:decorative xmlns:adec="http://schemas.microsoft.com/office/drawing/2017/decorative" val="1"/>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FFFA2A4D-B508-419A-89AF-C80D8B3D9D71}"/>
              </a:ext>
              <a:ext uri="{C183D7F6-B498-43B3-948B-1728B52AA6E4}">
                <adec:decorative xmlns:adec="http://schemas.microsoft.com/office/drawing/2017/decorative" val="1"/>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F0916E50-4CDC-4980-B103-F9AB143A52B8}"/>
              </a:ext>
              <a:ext uri="{C183D7F6-B498-43B3-948B-1728B52AA6E4}">
                <adec:decorative xmlns:adec="http://schemas.microsoft.com/office/drawing/2017/decorative" val="1"/>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EEEB79C0-D46E-4BDC-A7F3-BFC9D8F3F61C}"/>
              </a:ext>
              <a:ext uri="{C183D7F6-B498-43B3-948B-1728B52AA6E4}">
                <adec:decorative xmlns:adec="http://schemas.microsoft.com/office/drawing/2017/decorative" val="1"/>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EE562325-AB26-4DC6-87E0-1ECB0E9BBD7E}"/>
              </a:ext>
              <a:ext uri="{C183D7F6-B498-43B3-948B-1728B52AA6E4}">
                <adec:decorative xmlns:adec="http://schemas.microsoft.com/office/drawing/2017/decorative" val="1"/>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3319841C-B34B-4972-9E42-AFFE599BB3C2}"/>
              </a:ext>
              <a:ext uri="{C183D7F6-B498-43B3-948B-1728B52AA6E4}">
                <adec:decorative xmlns:adec="http://schemas.microsoft.com/office/drawing/2017/decorative" val="1"/>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2A6A6751-7020-4172-B073-9F79495B5C1B}"/>
              </a:ext>
              <a:ext uri="{C183D7F6-B498-43B3-948B-1728B52AA6E4}">
                <adec:decorative xmlns:adec="http://schemas.microsoft.com/office/drawing/2017/decorative" val="1"/>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5DF236FB-1615-44D7-B8E5-59651C29D327}"/>
              </a:ext>
              <a:ext uri="{C183D7F6-B498-43B3-948B-1728B52AA6E4}">
                <adec:decorative xmlns:adec="http://schemas.microsoft.com/office/drawing/2017/decorative" val="1"/>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6DDCB31D-9D83-45B8-9D11-402CF36F21E1}"/>
              </a:ext>
              <a:ext uri="{C183D7F6-B498-43B3-948B-1728B52AA6E4}">
                <adec:decorative xmlns:adec="http://schemas.microsoft.com/office/drawing/2017/decorative" val="1"/>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2390673D-CF96-44FA-BC78-A88CD8A86272}"/>
              </a:ext>
              <a:ext uri="{C183D7F6-B498-43B3-948B-1728B52AA6E4}">
                <adec:decorative xmlns:adec="http://schemas.microsoft.com/office/drawing/2017/decorative" val="1"/>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D2963D60-F041-4A8B-8F52-48557D69A515}"/>
              </a:ext>
              <a:ext uri="{C183D7F6-B498-43B3-948B-1728B52AA6E4}">
                <adec:decorative xmlns:adec="http://schemas.microsoft.com/office/drawing/2017/decorative" val="1"/>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0D577989-276D-4469-B332-D0E8D73ED5A7}"/>
              </a:ext>
              <a:ext uri="{C183D7F6-B498-43B3-948B-1728B52AA6E4}">
                <adec:decorative xmlns:adec="http://schemas.microsoft.com/office/drawing/2017/decorative" val="1"/>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62A1B0CC-267D-4C18-90B1-0B38E939A642}"/>
              </a:ext>
              <a:ext uri="{C183D7F6-B498-43B3-948B-1728B52AA6E4}">
                <adec:decorative xmlns:adec="http://schemas.microsoft.com/office/drawing/2017/decorative" val="1"/>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3EE12DE4-4ED3-44FB-88AC-BD8689E6DD2B}"/>
              </a:ext>
              <a:ext uri="{C183D7F6-B498-43B3-948B-1728B52AA6E4}">
                <adec:decorative xmlns:adec="http://schemas.microsoft.com/office/drawing/2017/decorative" val="1"/>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779A2EFA-CFE9-4F0B-B431-084CBAAD4DDF}"/>
              </a:ext>
              <a:ext uri="{C183D7F6-B498-43B3-948B-1728B52AA6E4}">
                <adec:decorative xmlns:adec="http://schemas.microsoft.com/office/drawing/2017/decorative" val="1"/>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98D99518-944C-4323-8F37-0B49A69AC9DA}"/>
              </a:ext>
              <a:ext uri="{C183D7F6-B498-43B3-948B-1728B52AA6E4}">
                <adec:decorative xmlns:adec="http://schemas.microsoft.com/office/drawing/2017/decorative" val="1"/>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AD7636D4-306A-47FB-A1B0-5180A95E406A}"/>
              </a:ext>
              <a:ext uri="{C183D7F6-B498-43B3-948B-1728B52AA6E4}">
                <adec:decorative xmlns:adec="http://schemas.microsoft.com/office/drawing/2017/decorative" val="1"/>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083AC7E5-7A4E-46AA-9065-1D1A1158CEBC}"/>
              </a:ext>
              <a:ext uri="{C183D7F6-B498-43B3-948B-1728B52AA6E4}">
                <adec:decorative xmlns:adec="http://schemas.microsoft.com/office/drawing/2017/decorative" val="1"/>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72734039-40C6-4342-BC92-B38DFCC63E34}"/>
              </a:ext>
              <a:ext uri="{C183D7F6-B498-43B3-948B-1728B52AA6E4}">
                <adec:decorative xmlns:adec="http://schemas.microsoft.com/office/drawing/2017/decorative" val="1"/>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3B064A8B-4E62-4FA1-9935-F6C4DF7760AA}"/>
              </a:ext>
              <a:ext uri="{C183D7F6-B498-43B3-948B-1728B52AA6E4}">
                <adec:decorative xmlns:adec="http://schemas.microsoft.com/office/drawing/2017/decorative" val="1"/>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640B854C-D3CE-4128-9E3F-D32F4B7D3F83}"/>
              </a:ext>
              <a:ext uri="{C183D7F6-B498-43B3-948B-1728B52AA6E4}">
                <adec:decorative xmlns:adec="http://schemas.microsoft.com/office/drawing/2017/decorative" val="1"/>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DAE4B276-2BFB-4267-B74C-5A0CCB94146C}"/>
              </a:ext>
              <a:ext uri="{C183D7F6-B498-43B3-948B-1728B52AA6E4}">
                <adec:decorative xmlns:adec="http://schemas.microsoft.com/office/drawing/2017/decorative" val="1"/>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3B6A205B-407A-4C8F-8767-DE41D92A1AC5}"/>
              </a:ext>
              <a:ext uri="{C183D7F6-B498-43B3-948B-1728B52AA6E4}">
                <adec:decorative xmlns:adec="http://schemas.microsoft.com/office/drawing/2017/decorative" val="1"/>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67855B77-408F-486E-8B45-6A5DA5724776}"/>
              </a:ext>
              <a:ext uri="{C183D7F6-B498-43B3-948B-1728B52AA6E4}">
                <adec:decorative xmlns:adec="http://schemas.microsoft.com/office/drawing/2017/decorative" val="1"/>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DF6BA1C4-6677-4114-80FA-4FED87DAD7FC}"/>
              </a:ext>
              <a:ext uri="{C183D7F6-B498-43B3-948B-1728B52AA6E4}">
                <adec:decorative xmlns:adec="http://schemas.microsoft.com/office/drawing/2017/decorative" val="1"/>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5E14F4A3-1912-4C73-9404-2482D76A5E11}"/>
              </a:ext>
              <a:ext uri="{C183D7F6-B498-43B3-948B-1728B52AA6E4}">
                <adec:decorative xmlns:adec="http://schemas.microsoft.com/office/drawing/2017/decorative" val="1"/>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7B79BFB8-FB14-4AE7-B6F9-BF7E280A42BA}"/>
              </a:ext>
              <a:ext uri="{C183D7F6-B498-43B3-948B-1728B52AA6E4}">
                <adec:decorative xmlns:adec="http://schemas.microsoft.com/office/drawing/2017/decorative" val="1"/>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54AF9BCE-2022-44DE-B056-EBF046EA065E}"/>
              </a:ext>
              <a:ext uri="{C183D7F6-B498-43B3-948B-1728B52AA6E4}">
                <adec:decorative xmlns:adec="http://schemas.microsoft.com/office/drawing/2017/decorative" val="1"/>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C4A33A1F-E1F3-44C8-BE21-F78A06209F4E}"/>
              </a:ext>
              <a:ext uri="{C183D7F6-B498-43B3-948B-1728B52AA6E4}">
                <adec:decorative xmlns:adec="http://schemas.microsoft.com/office/drawing/2017/decorative" val="1"/>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F4AAD94F-934D-4A4C-9AA4-222E3E1A63D0}"/>
              </a:ext>
              <a:ext uri="{C183D7F6-B498-43B3-948B-1728B52AA6E4}">
                <adec:decorative xmlns:adec="http://schemas.microsoft.com/office/drawing/2017/decorative" val="1"/>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B408DF36-DC37-4572-B771-9BC0046790E3}"/>
              </a:ext>
              <a:ext uri="{C183D7F6-B498-43B3-948B-1728B52AA6E4}">
                <adec:decorative xmlns:adec="http://schemas.microsoft.com/office/drawing/2017/decorative" val="1"/>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F8A5431E-7AE2-4FA8-87F7-4F11FBD76B0A}"/>
              </a:ext>
              <a:ext uri="{C183D7F6-B498-43B3-948B-1728B52AA6E4}">
                <adec:decorative xmlns:adec="http://schemas.microsoft.com/office/drawing/2017/decorative" val="1"/>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9638DC9D-0C77-4920-A6EE-4A7C4AC97C9D}"/>
              </a:ext>
              <a:ext uri="{C183D7F6-B498-43B3-948B-1728B52AA6E4}">
                <adec:decorative xmlns:adec="http://schemas.microsoft.com/office/drawing/2017/decorative" val="1"/>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D7DD8E15-785A-45C9-B95A-238C3AEE8BEB}"/>
              </a:ext>
              <a:ext uri="{C183D7F6-B498-43B3-948B-1728B52AA6E4}">
                <adec:decorative xmlns:adec="http://schemas.microsoft.com/office/drawing/2017/decorative" val="1"/>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5B225536-CD08-4D1B-8E35-3E1CF4088043}"/>
              </a:ext>
              <a:ext uri="{C183D7F6-B498-43B3-948B-1728B52AA6E4}">
                <adec:decorative xmlns:adec="http://schemas.microsoft.com/office/drawing/2017/decorative" val="1"/>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C7C557FE-0CBA-423D-82E1-A4D02A5FA575}"/>
              </a:ext>
              <a:ext uri="{C183D7F6-B498-43B3-948B-1728B52AA6E4}">
                <adec:decorative xmlns:adec="http://schemas.microsoft.com/office/drawing/2017/decorative" val="1"/>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0543B35E-A450-4700-875B-0C537D98ED4B}"/>
              </a:ext>
              <a:ext uri="{C183D7F6-B498-43B3-948B-1728B52AA6E4}">
                <adec:decorative xmlns:adec="http://schemas.microsoft.com/office/drawing/2017/decorative" val="1"/>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55EE08F1-39A1-4F64-BB4F-AD7597D92044}"/>
              </a:ext>
              <a:ext uri="{C183D7F6-B498-43B3-948B-1728B52AA6E4}">
                <adec:decorative xmlns:adec="http://schemas.microsoft.com/office/drawing/2017/decorative" val="1"/>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5923A32E-A09B-425A-89AE-9ED2ED3B3D4E}"/>
              </a:ext>
              <a:ext uri="{C183D7F6-B498-43B3-948B-1728B52AA6E4}">
                <adec:decorative xmlns:adec="http://schemas.microsoft.com/office/drawing/2017/decorative" val="1"/>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3EB89AB1-E3FA-4C24-B5A0-803D1EDA2023}"/>
              </a:ext>
              <a:ext uri="{C183D7F6-B498-43B3-948B-1728B52AA6E4}">
                <adec:decorative xmlns:adec="http://schemas.microsoft.com/office/drawing/2017/decorative" val="1"/>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372282DC-4FCB-48B1-8237-B256B20F60BF}"/>
              </a:ext>
              <a:ext uri="{C183D7F6-B498-43B3-948B-1728B52AA6E4}">
                <adec:decorative xmlns:adec="http://schemas.microsoft.com/office/drawing/2017/decorative" val="1"/>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D483F510-B3DC-4FCB-9EC3-2D895ADABD6E}"/>
              </a:ext>
              <a:ext uri="{C183D7F6-B498-43B3-948B-1728B52AA6E4}">
                <adec:decorative xmlns:adec="http://schemas.microsoft.com/office/drawing/2017/decorative" val="1"/>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5281535E-4CFC-4301-9470-AB55BEF9B958}"/>
              </a:ext>
              <a:ext uri="{C183D7F6-B498-43B3-948B-1728B52AA6E4}">
                <adec:decorative xmlns:adec="http://schemas.microsoft.com/office/drawing/2017/decorative" val="1"/>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28D5086A-297F-4060-B101-5D8606FF21FB}"/>
              </a:ext>
              <a:ext uri="{C183D7F6-B498-43B3-948B-1728B52AA6E4}">
                <adec:decorative xmlns:adec="http://schemas.microsoft.com/office/drawing/2017/decorative" val="1"/>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3A7DE663-4DD0-4785-8FDF-D21722AB32FC}"/>
              </a:ext>
              <a:ext uri="{C183D7F6-B498-43B3-948B-1728B52AA6E4}">
                <adec:decorative xmlns:adec="http://schemas.microsoft.com/office/drawing/2017/decorative" val="1"/>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20F98EA6-1009-451F-8A9F-E31BFF0F45A6}"/>
              </a:ext>
              <a:ext uri="{C183D7F6-B498-43B3-948B-1728B52AA6E4}">
                <adec:decorative xmlns:adec="http://schemas.microsoft.com/office/drawing/2017/decorative" val="1"/>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81073D70-8F53-49F5-B89E-76D777242260}"/>
              </a:ext>
              <a:ext uri="{C183D7F6-B498-43B3-948B-1728B52AA6E4}">
                <adec:decorative xmlns:adec="http://schemas.microsoft.com/office/drawing/2017/decorative" val="1"/>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D929D5FD-7998-4A29-95E0-ADCE80791F54}"/>
              </a:ext>
              <a:ext uri="{C183D7F6-B498-43B3-948B-1728B52AA6E4}">
                <adec:decorative xmlns:adec="http://schemas.microsoft.com/office/drawing/2017/decorative" val="1"/>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5000931A-7F79-4908-BF18-1F10EA573CFD}"/>
              </a:ext>
              <a:ext uri="{C183D7F6-B498-43B3-948B-1728B52AA6E4}">
                <adec:decorative xmlns:adec="http://schemas.microsoft.com/office/drawing/2017/decorative" val="1"/>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35BEAB3C-8EE4-42AC-B0EE-89F7B1D8E7C2}"/>
              </a:ext>
              <a:ext uri="{C183D7F6-B498-43B3-948B-1728B52AA6E4}">
                <adec:decorative xmlns:adec="http://schemas.microsoft.com/office/drawing/2017/decorative" val="1"/>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4022E9E2-2E46-49CD-A234-424D38009422}"/>
              </a:ext>
              <a:ext uri="{C183D7F6-B498-43B3-948B-1728B52AA6E4}">
                <adec:decorative xmlns:adec="http://schemas.microsoft.com/office/drawing/2017/decorative" val="1"/>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2F9DCA13-AC4C-4D36-BB63-784A5EAAFFF2}"/>
              </a:ext>
              <a:ext uri="{C183D7F6-B498-43B3-948B-1728B52AA6E4}">
                <adec:decorative xmlns:adec="http://schemas.microsoft.com/office/drawing/2017/decorative" val="1"/>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2C8F5A1C-F049-45FD-8083-7AFBBCA166B3}"/>
              </a:ext>
              <a:ext uri="{C183D7F6-B498-43B3-948B-1728B52AA6E4}">
                <adec:decorative xmlns:adec="http://schemas.microsoft.com/office/drawing/2017/decorative" val="1"/>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A80058D9-D87A-4F74-A0FF-B942BBEF3C20}"/>
              </a:ext>
              <a:ext uri="{C183D7F6-B498-43B3-948B-1728B52AA6E4}">
                <adec:decorative xmlns:adec="http://schemas.microsoft.com/office/drawing/2017/decorative" val="1"/>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29CA8FB0-F47E-4DDF-ADBC-FAA9E8D7C420}"/>
              </a:ext>
              <a:ext uri="{C183D7F6-B498-43B3-948B-1728B52AA6E4}">
                <adec:decorative xmlns:adec="http://schemas.microsoft.com/office/drawing/2017/decorative" val="1"/>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658F3A21-B0E2-4F78-B745-EE1C80A9AE40}"/>
              </a:ext>
              <a:ext uri="{C183D7F6-B498-43B3-948B-1728B52AA6E4}">
                <adec:decorative xmlns:adec="http://schemas.microsoft.com/office/drawing/2017/decorative" val="1"/>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2261AF68-12AC-4594-9ED8-6D37D5912253}"/>
              </a:ext>
              <a:ext uri="{C183D7F6-B498-43B3-948B-1728B52AA6E4}">
                <adec:decorative xmlns:adec="http://schemas.microsoft.com/office/drawing/2017/decorative" val="1"/>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5819A901-74B4-48AD-9FC0-E0B9B9CC10BB}"/>
              </a:ext>
              <a:ext uri="{C183D7F6-B498-43B3-948B-1728B52AA6E4}">
                <adec:decorative xmlns:adec="http://schemas.microsoft.com/office/drawing/2017/decorative" val="1"/>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0A15DE0F-7D89-45C7-A101-B9736B883C16}"/>
              </a:ext>
              <a:ext uri="{C183D7F6-B498-43B3-948B-1728B52AA6E4}">
                <adec:decorative xmlns:adec="http://schemas.microsoft.com/office/drawing/2017/decorative" val="1"/>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D0761B88-1356-4833-8662-4A54410E5E9D}"/>
              </a:ext>
              <a:ext uri="{C183D7F6-B498-43B3-948B-1728B52AA6E4}">
                <adec:decorative xmlns:adec="http://schemas.microsoft.com/office/drawing/2017/decorative" val="1"/>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F4167133-36AD-448C-9747-4A1AF0871A24}"/>
              </a:ext>
              <a:ext uri="{C183D7F6-B498-43B3-948B-1728B52AA6E4}">
                <adec:decorative xmlns:adec="http://schemas.microsoft.com/office/drawing/2017/decorative" val="1"/>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741761F6-7443-4FCA-BA3B-72412C58ED8F}"/>
              </a:ext>
              <a:ext uri="{C183D7F6-B498-43B3-948B-1728B52AA6E4}">
                <adec:decorative xmlns:adec="http://schemas.microsoft.com/office/drawing/2017/decorative" val="1"/>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0BD4FFA4-11BB-4CC3-B24C-F840F5D96C95}"/>
              </a:ext>
              <a:ext uri="{C183D7F6-B498-43B3-948B-1728B52AA6E4}">
                <adec:decorative xmlns:adec="http://schemas.microsoft.com/office/drawing/2017/decorative" val="1"/>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43BB466E-3B6A-4354-ACD5-12E9E39125CD}"/>
              </a:ext>
              <a:ext uri="{C183D7F6-B498-43B3-948B-1728B52AA6E4}">
                <adec:decorative xmlns:adec="http://schemas.microsoft.com/office/drawing/2017/decorative" val="1"/>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2D27018A-D11E-4A8B-81F8-4EE7FFD7824A}"/>
              </a:ext>
              <a:ext uri="{C183D7F6-B498-43B3-948B-1728B52AA6E4}">
                <adec:decorative xmlns:adec="http://schemas.microsoft.com/office/drawing/2017/decorative" val="1"/>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CA0B0868-AC4B-4221-984A-FE6DCB549C74}"/>
              </a:ext>
              <a:ext uri="{C183D7F6-B498-43B3-948B-1728B52AA6E4}">
                <adec:decorative xmlns:adec="http://schemas.microsoft.com/office/drawing/2017/decorative" val="1"/>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4F011EA8-648B-4C17-AE52-F4343CDD14FD}"/>
              </a:ext>
              <a:ext uri="{C183D7F6-B498-43B3-948B-1728B52AA6E4}">
                <adec:decorative xmlns:adec="http://schemas.microsoft.com/office/drawing/2017/decorative" val="1"/>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C1A4D20A-C8DF-4D3D-94C6-5C6924C8DC38}"/>
              </a:ext>
              <a:ext uri="{C183D7F6-B498-43B3-948B-1728B52AA6E4}">
                <adec:decorative xmlns:adec="http://schemas.microsoft.com/office/drawing/2017/decorative" val="1"/>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830AF739-0A09-47A8-B5B8-699EF0DBA60C}"/>
              </a:ext>
              <a:ext uri="{C183D7F6-B498-43B3-948B-1728B52AA6E4}">
                <adec:decorative xmlns:adec="http://schemas.microsoft.com/office/drawing/2017/decorative" val="1"/>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8BE4CF6A-B034-4907-BCC1-ED560BF3834A}"/>
              </a:ext>
              <a:ext uri="{C183D7F6-B498-43B3-948B-1728B52AA6E4}">
                <adec:decorative xmlns:adec="http://schemas.microsoft.com/office/drawing/2017/decorative" val="1"/>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BDC6B515-1C09-4A0B-BC54-280B3E71CE02}"/>
              </a:ext>
              <a:ext uri="{C183D7F6-B498-43B3-948B-1728B52AA6E4}">
                <adec:decorative xmlns:adec="http://schemas.microsoft.com/office/drawing/2017/decorative" val="1"/>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38A01ECD-1751-49EE-B4E8-448F43C5C4A1}"/>
              </a:ext>
              <a:ext uri="{C183D7F6-B498-43B3-948B-1728B52AA6E4}">
                <adec:decorative xmlns:adec="http://schemas.microsoft.com/office/drawing/2017/decorative" val="1"/>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B583E66C-D5C5-42FE-8345-CEFF94073B88}"/>
              </a:ext>
              <a:ext uri="{C183D7F6-B498-43B3-948B-1728B52AA6E4}">
                <adec:decorative xmlns:adec="http://schemas.microsoft.com/office/drawing/2017/decorative" val="1"/>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18A21E0D-F13F-40BF-AADD-C663083E9DAE}"/>
              </a:ext>
              <a:ext uri="{C183D7F6-B498-43B3-948B-1728B52AA6E4}">
                <adec:decorative xmlns:adec="http://schemas.microsoft.com/office/drawing/2017/decorative" val="1"/>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991459A4-2EFD-4E01-83B4-E8DCBED1B5F8}"/>
              </a:ext>
              <a:ext uri="{C183D7F6-B498-43B3-948B-1728B52AA6E4}">
                <adec:decorative xmlns:adec="http://schemas.microsoft.com/office/drawing/2017/decorative" val="1"/>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FBC54F07-B0C6-4EB1-8244-8B005482ED2C}"/>
              </a:ext>
              <a:ext uri="{C183D7F6-B498-43B3-948B-1728B52AA6E4}">
                <adec:decorative xmlns:adec="http://schemas.microsoft.com/office/drawing/2017/decorative" val="1"/>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7826D6F0-6B6A-4461-8931-F5BE8F90FD1E}"/>
              </a:ext>
              <a:ext uri="{C183D7F6-B498-43B3-948B-1728B52AA6E4}">
                <adec:decorative xmlns:adec="http://schemas.microsoft.com/office/drawing/2017/decorative" val="1"/>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EC0E5E20-286E-4AAF-9C32-DAD14D9EBA4F}"/>
              </a:ext>
              <a:ext uri="{C183D7F6-B498-43B3-948B-1728B52AA6E4}">
                <adec:decorative xmlns:adec="http://schemas.microsoft.com/office/drawing/2017/decorative" val="1"/>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9C07F505-5345-4396-B9C5-7C0DB101C7CE}"/>
              </a:ext>
              <a:ext uri="{C183D7F6-B498-43B3-948B-1728B52AA6E4}">
                <adec:decorative xmlns:adec="http://schemas.microsoft.com/office/drawing/2017/decorative" val="1"/>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C3115CF9-97C5-4F1D-86E2-9D3B1411C1FE}"/>
              </a:ext>
              <a:ext uri="{C183D7F6-B498-43B3-948B-1728B52AA6E4}">
                <adec:decorative xmlns:adec="http://schemas.microsoft.com/office/drawing/2017/decorative" val="1"/>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BB931F5A-AF85-4E16-BCDA-47AF6BF056D7}"/>
              </a:ext>
              <a:ext uri="{C183D7F6-B498-43B3-948B-1728B52AA6E4}">
                <adec:decorative xmlns:adec="http://schemas.microsoft.com/office/drawing/2017/decorative" val="1"/>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1C80E45C-73AF-4DEF-9594-47A663563276}"/>
              </a:ext>
              <a:ext uri="{C183D7F6-B498-43B3-948B-1728B52AA6E4}">
                <adec:decorative xmlns:adec="http://schemas.microsoft.com/office/drawing/2017/decorative" val="1"/>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9A45C138-BDCE-4AE6-BD69-38024D25A984}"/>
              </a:ext>
              <a:ext uri="{C183D7F6-B498-43B3-948B-1728B52AA6E4}">
                <adec:decorative xmlns:adec="http://schemas.microsoft.com/office/drawing/2017/decorative" val="1"/>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576B16FA-F977-4F82-BFD3-6A3514B5AA14}"/>
              </a:ext>
              <a:ext uri="{C183D7F6-B498-43B3-948B-1728B52AA6E4}">
                <adec:decorative xmlns:adec="http://schemas.microsoft.com/office/drawing/2017/decorative" val="1"/>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B8DEBB39-6B46-406F-8CD3-508FBF7FC0B3}"/>
              </a:ext>
              <a:ext uri="{C183D7F6-B498-43B3-948B-1728B52AA6E4}">
                <adec:decorative xmlns:adec="http://schemas.microsoft.com/office/drawing/2017/decorative" val="1"/>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912A3277-B7CF-471B-BA4A-82624B193E11}"/>
              </a:ext>
              <a:ext uri="{C183D7F6-B498-43B3-948B-1728B52AA6E4}">
                <adec:decorative xmlns:adec="http://schemas.microsoft.com/office/drawing/2017/decorative" val="1"/>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B5485CB2-A994-4870-8906-EA1D24D6F14D}"/>
              </a:ext>
              <a:ext uri="{C183D7F6-B498-43B3-948B-1728B52AA6E4}">
                <adec:decorative xmlns:adec="http://schemas.microsoft.com/office/drawing/2017/decorative" val="1"/>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9554506D-9DAF-49BA-BF2A-C7BEE0C54711}"/>
              </a:ext>
              <a:ext uri="{C183D7F6-B498-43B3-948B-1728B52AA6E4}">
                <adec:decorative xmlns:adec="http://schemas.microsoft.com/office/drawing/2017/decorative" val="1"/>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085A0BA0-7C04-4471-8589-E61EA76F3A90}"/>
              </a:ext>
              <a:ext uri="{C183D7F6-B498-43B3-948B-1728B52AA6E4}">
                <adec:decorative xmlns:adec="http://schemas.microsoft.com/office/drawing/2017/decorative" val="1"/>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8648399E-0C8E-4AB3-899D-A496ACC65F5B}"/>
              </a:ext>
              <a:ext uri="{C183D7F6-B498-43B3-948B-1728B52AA6E4}">
                <adec:decorative xmlns:adec="http://schemas.microsoft.com/office/drawing/2017/decorative" val="1"/>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61345080-7681-494D-8DEE-AB33B4DA5849}"/>
              </a:ext>
              <a:ext uri="{C183D7F6-B498-43B3-948B-1728B52AA6E4}">
                <adec:decorative xmlns:adec="http://schemas.microsoft.com/office/drawing/2017/decorative" val="1"/>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4A90B35D-8C73-4CA1-B472-DC355AC0B093}"/>
              </a:ext>
              <a:ext uri="{C183D7F6-B498-43B3-948B-1728B52AA6E4}">
                <adec:decorative xmlns:adec="http://schemas.microsoft.com/office/drawing/2017/decorative" val="1"/>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AB380FBC-025D-4FDE-898F-53983689759F}"/>
              </a:ext>
              <a:ext uri="{C183D7F6-B498-43B3-948B-1728B52AA6E4}">
                <adec:decorative xmlns:adec="http://schemas.microsoft.com/office/drawing/2017/decorative" val="1"/>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2013C7E8-C222-4806-BDB0-E4842BC7BA48}"/>
              </a:ext>
              <a:ext uri="{C183D7F6-B498-43B3-948B-1728B52AA6E4}">
                <adec:decorative xmlns:adec="http://schemas.microsoft.com/office/drawing/2017/decorative" val="1"/>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DEB14F21-AD9F-4039-A342-C69B1828DE4B}"/>
              </a:ext>
              <a:ext uri="{C183D7F6-B498-43B3-948B-1728B52AA6E4}">
                <adec:decorative xmlns:adec="http://schemas.microsoft.com/office/drawing/2017/decorative" val="1"/>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4C09D608-9079-49B6-9D5D-D6DD916FC9D0}"/>
              </a:ext>
              <a:ext uri="{C183D7F6-B498-43B3-948B-1728B52AA6E4}">
                <adec:decorative xmlns:adec="http://schemas.microsoft.com/office/drawing/2017/decorative" val="1"/>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CC6065FD-AEC5-4C20-A029-61B1A445A91B}"/>
              </a:ext>
              <a:ext uri="{C183D7F6-B498-43B3-948B-1728B52AA6E4}">
                <adec:decorative xmlns:adec="http://schemas.microsoft.com/office/drawing/2017/decorative" val="1"/>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4A9D33AC-81F8-43C6-833D-BA1CAA529B70}"/>
              </a:ext>
              <a:ext uri="{C183D7F6-B498-43B3-948B-1728B52AA6E4}">
                <adec:decorative xmlns:adec="http://schemas.microsoft.com/office/drawing/2017/decorative" val="1"/>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B0342739-D4FB-48DB-B700-32FF878D8933}"/>
              </a:ext>
              <a:ext uri="{C183D7F6-B498-43B3-948B-1728B52AA6E4}">
                <adec:decorative xmlns:adec="http://schemas.microsoft.com/office/drawing/2017/decorative" val="1"/>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ABA58FE1-CCD7-4AAD-829E-3E1A63EA0AF7}"/>
              </a:ext>
              <a:ext uri="{C183D7F6-B498-43B3-948B-1728B52AA6E4}">
                <adec:decorative xmlns:adec="http://schemas.microsoft.com/office/drawing/2017/decorative" val="1"/>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CF092CDE-D267-4389-A8CC-ECB1C9227D7D}"/>
              </a:ext>
              <a:ext uri="{C183D7F6-B498-43B3-948B-1728B52AA6E4}">
                <adec:decorative xmlns:adec="http://schemas.microsoft.com/office/drawing/2017/decorative" val="1"/>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00A8667F-C902-4749-852E-91851C3F4C32}"/>
              </a:ext>
              <a:ext uri="{C183D7F6-B498-43B3-948B-1728B52AA6E4}">
                <adec:decorative xmlns:adec="http://schemas.microsoft.com/office/drawing/2017/decorative" val="1"/>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5C80F0D5-DFF0-428C-88AD-9D241423694B}"/>
              </a:ext>
              <a:ext uri="{C183D7F6-B498-43B3-948B-1728B52AA6E4}">
                <adec:decorative xmlns:adec="http://schemas.microsoft.com/office/drawing/2017/decorative" val="1"/>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DC7A251D-87B3-4EF2-9141-1CB791C6E8F9}"/>
              </a:ext>
              <a:ext uri="{C183D7F6-B498-43B3-948B-1728B52AA6E4}">
                <adec:decorative xmlns:adec="http://schemas.microsoft.com/office/drawing/2017/decorative" val="1"/>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B779263A-9420-4C1B-9BB0-E96957F1E10C}"/>
              </a:ext>
              <a:ext uri="{C183D7F6-B498-43B3-948B-1728B52AA6E4}">
                <adec:decorative xmlns:adec="http://schemas.microsoft.com/office/drawing/2017/decorative" val="1"/>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10EFAB0E-1282-4287-805A-74E2C6AA79FF}"/>
              </a:ext>
              <a:ext uri="{C183D7F6-B498-43B3-948B-1728B52AA6E4}">
                <adec:decorative xmlns:adec="http://schemas.microsoft.com/office/drawing/2017/decorative" val="1"/>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005F1BB1-0F9D-4A71-A93B-A822A10B5133}"/>
              </a:ext>
              <a:ext uri="{C183D7F6-B498-43B3-948B-1728B52AA6E4}">
                <adec:decorative xmlns:adec="http://schemas.microsoft.com/office/drawing/2017/decorative" val="1"/>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C907F7BD-B04D-4914-A7D9-3DB364C86067}"/>
              </a:ext>
              <a:ext uri="{C183D7F6-B498-43B3-948B-1728B52AA6E4}">
                <adec:decorative xmlns:adec="http://schemas.microsoft.com/office/drawing/2017/decorative" val="1"/>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47553475-7F84-4E4B-91B6-0B6A061621F6}"/>
              </a:ext>
              <a:ext uri="{C183D7F6-B498-43B3-948B-1728B52AA6E4}">
                <adec:decorative xmlns:adec="http://schemas.microsoft.com/office/drawing/2017/decorative" val="1"/>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D7FAEAC3-1BC7-4F5E-9661-7456AB58E5FB}"/>
              </a:ext>
              <a:ext uri="{C183D7F6-B498-43B3-948B-1728B52AA6E4}">
                <adec:decorative xmlns:adec="http://schemas.microsoft.com/office/drawing/2017/decorative" val="1"/>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E2E4C268-220A-4188-983A-34C591897623}"/>
              </a:ext>
              <a:ext uri="{C183D7F6-B498-43B3-948B-1728B52AA6E4}">
                <adec:decorative xmlns:adec="http://schemas.microsoft.com/office/drawing/2017/decorative" val="1"/>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F8A56E96-40CF-4B23-A64D-435284BACA69}"/>
              </a:ext>
              <a:ext uri="{C183D7F6-B498-43B3-948B-1728B52AA6E4}">
                <adec:decorative xmlns:adec="http://schemas.microsoft.com/office/drawing/2017/decorative" val="1"/>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8D17FFEE-75D0-42EB-BD21-81DB8FF5151E}"/>
              </a:ext>
              <a:ext uri="{C183D7F6-B498-43B3-948B-1728B52AA6E4}">
                <adec:decorative xmlns:adec="http://schemas.microsoft.com/office/drawing/2017/decorative" val="1"/>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6F5B280F-B377-4AC8-9AA5-C00BA3FDE30B}"/>
              </a:ext>
              <a:ext uri="{C183D7F6-B498-43B3-948B-1728B52AA6E4}">
                <adec:decorative xmlns:adec="http://schemas.microsoft.com/office/drawing/2017/decorative" val="1"/>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0A8D5C2D-68CA-4D86-A678-99A755FF3CF9}"/>
              </a:ext>
              <a:ext uri="{C183D7F6-B498-43B3-948B-1728B52AA6E4}">
                <adec:decorative xmlns:adec="http://schemas.microsoft.com/office/drawing/2017/decorative" val="1"/>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698E103E-8490-409F-9FDF-EE7684BFA056}"/>
              </a:ext>
              <a:ext uri="{C183D7F6-B498-43B3-948B-1728B52AA6E4}">
                <adec:decorative xmlns:adec="http://schemas.microsoft.com/office/drawing/2017/decorative" val="1"/>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8B85B50B-352E-48F9-9A43-8F7E79412A32}"/>
              </a:ext>
              <a:ext uri="{C183D7F6-B498-43B3-948B-1728B52AA6E4}">
                <adec:decorative xmlns:adec="http://schemas.microsoft.com/office/drawing/2017/decorative" val="1"/>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FA1E127C-B9E3-4C47-87EB-4A9B66FF069A}"/>
              </a:ext>
              <a:ext uri="{C183D7F6-B498-43B3-948B-1728B52AA6E4}">
                <adec:decorative xmlns:adec="http://schemas.microsoft.com/office/drawing/2017/decorative" val="1"/>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1D911A68-65DD-4E78-87AD-EAA0AFF5089B}"/>
              </a:ext>
              <a:ext uri="{C183D7F6-B498-43B3-948B-1728B52AA6E4}">
                <adec:decorative xmlns:adec="http://schemas.microsoft.com/office/drawing/2017/decorative" val="1"/>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07133859-60DF-49BF-ADDF-7393E9BFDEB2}"/>
              </a:ext>
              <a:ext uri="{C183D7F6-B498-43B3-948B-1728B52AA6E4}">
                <adec:decorative xmlns:adec="http://schemas.microsoft.com/office/drawing/2017/decorative" val="1"/>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ADDE6C06-CB3C-4B98-A18B-969744A020D2}"/>
              </a:ext>
              <a:ext uri="{C183D7F6-B498-43B3-948B-1728B52AA6E4}">
                <adec:decorative xmlns:adec="http://schemas.microsoft.com/office/drawing/2017/decorative" val="1"/>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73662AB0-6D2C-44B9-8E45-D972962DEB72}"/>
              </a:ext>
              <a:ext uri="{C183D7F6-B498-43B3-948B-1728B52AA6E4}">
                <adec:decorative xmlns:adec="http://schemas.microsoft.com/office/drawing/2017/decorative" val="1"/>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550A11CC-2D33-481E-AF42-600AEB487A63}"/>
              </a:ext>
              <a:ext uri="{C183D7F6-B498-43B3-948B-1728B52AA6E4}">
                <adec:decorative xmlns:adec="http://schemas.microsoft.com/office/drawing/2017/decorative" val="1"/>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56154B62-E40D-467C-83EB-5A1086863BCF}"/>
              </a:ext>
              <a:ext uri="{C183D7F6-B498-43B3-948B-1728B52AA6E4}">
                <adec:decorative xmlns:adec="http://schemas.microsoft.com/office/drawing/2017/decorative" val="1"/>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68584CA9-B922-4210-B7D8-B6DB2303C595}"/>
              </a:ext>
              <a:ext uri="{C183D7F6-B498-43B3-948B-1728B52AA6E4}">
                <adec:decorative xmlns:adec="http://schemas.microsoft.com/office/drawing/2017/decorative" val="1"/>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8F87C59B-955A-4B9E-AD0F-9B0B362B04DE}"/>
              </a:ext>
              <a:ext uri="{C183D7F6-B498-43B3-948B-1728B52AA6E4}">
                <adec:decorative xmlns:adec="http://schemas.microsoft.com/office/drawing/2017/decorative" val="1"/>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D653AD0D-8F1A-47BB-B259-4C0F6A30C3AD}"/>
              </a:ext>
              <a:ext uri="{C183D7F6-B498-43B3-948B-1728B52AA6E4}">
                <adec:decorative xmlns:adec="http://schemas.microsoft.com/office/drawing/2017/decorative" val="1"/>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E48415B7-DF18-4BF3-BE30-3DFB2E1AF65C}"/>
              </a:ext>
              <a:ext uri="{C183D7F6-B498-43B3-948B-1728B52AA6E4}">
                <adec:decorative xmlns:adec="http://schemas.microsoft.com/office/drawing/2017/decorative" val="1"/>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ABCDD843-36BC-499A-828E-3DE348A04323}"/>
              </a:ext>
              <a:ext uri="{C183D7F6-B498-43B3-948B-1728B52AA6E4}">
                <adec:decorative xmlns:adec="http://schemas.microsoft.com/office/drawing/2017/decorative" val="1"/>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6766B936-5E2C-4FBB-958F-078D86854CD6}"/>
              </a:ext>
              <a:ext uri="{C183D7F6-B498-43B3-948B-1728B52AA6E4}">
                <adec:decorative xmlns:adec="http://schemas.microsoft.com/office/drawing/2017/decorative" val="1"/>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E05DDB6B-18A4-43EB-96AD-209436F2DF84}"/>
              </a:ext>
              <a:ext uri="{C183D7F6-B498-43B3-948B-1728B52AA6E4}">
                <adec:decorative xmlns:adec="http://schemas.microsoft.com/office/drawing/2017/decorative" val="1"/>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A54EEB55-01D5-4A05-8BEF-B4B9E7C05444}"/>
              </a:ext>
              <a:ext uri="{C183D7F6-B498-43B3-948B-1728B52AA6E4}">
                <adec:decorative xmlns:adec="http://schemas.microsoft.com/office/drawing/2017/decorative" val="1"/>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C7F796A9-15A0-4B4C-90A6-5BC222EFEB98}"/>
              </a:ext>
              <a:ext uri="{C183D7F6-B498-43B3-948B-1728B52AA6E4}">
                <adec:decorative xmlns:adec="http://schemas.microsoft.com/office/drawing/2017/decorative" val="1"/>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B6FF14AD-4346-4FE2-A0AA-96E8A4D3E50C}"/>
              </a:ext>
              <a:ext uri="{C183D7F6-B498-43B3-948B-1728B52AA6E4}">
                <adec:decorative xmlns:adec="http://schemas.microsoft.com/office/drawing/2017/decorative" val="1"/>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88CCEF75-0DE4-4388-9432-4DDF44842390}"/>
              </a:ext>
              <a:ext uri="{C183D7F6-B498-43B3-948B-1728B52AA6E4}">
                <adec:decorative xmlns:adec="http://schemas.microsoft.com/office/drawing/2017/decorative" val="1"/>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697561FF-0CD4-48FE-AF96-0AF96006D504}"/>
              </a:ext>
              <a:ext uri="{C183D7F6-B498-43B3-948B-1728B52AA6E4}">
                <adec:decorative xmlns:adec="http://schemas.microsoft.com/office/drawing/2017/decorative" val="1"/>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9A4D67BD-C044-43F4-8423-5DF603D1EA0F}"/>
              </a:ext>
              <a:ext uri="{C183D7F6-B498-43B3-948B-1728B52AA6E4}">
                <adec:decorative xmlns:adec="http://schemas.microsoft.com/office/drawing/2017/decorative" val="1"/>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0862B1C6-A8F1-45F5-9D92-4B0C112D3B54}"/>
              </a:ext>
              <a:ext uri="{C183D7F6-B498-43B3-948B-1728B52AA6E4}">
                <adec:decorative xmlns:adec="http://schemas.microsoft.com/office/drawing/2017/decorative" val="1"/>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E79F2BD2-B800-4D08-81B9-80BF7864FFF5}"/>
              </a:ext>
              <a:ext uri="{C183D7F6-B498-43B3-948B-1728B52AA6E4}">
                <adec:decorative xmlns:adec="http://schemas.microsoft.com/office/drawing/2017/decorative" val="1"/>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C3BF72ED-15C2-4D06-BC6E-2EF5B0F06774}"/>
              </a:ext>
              <a:ext uri="{C183D7F6-B498-43B3-948B-1728B52AA6E4}">
                <adec:decorative xmlns:adec="http://schemas.microsoft.com/office/drawing/2017/decorative" val="1"/>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5FCA68C4-7ACB-4A2B-B07E-A36E3EC9BA6C}"/>
              </a:ext>
              <a:ext uri="{C183D7F6-B498-43B3-948B-1728B52AA6E4}">
                <adec:decorative xmlns:adec="http://schemas.microsoft.com/office/drawing/2017/decorative" val="1"/>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C1C3E282-DB92-48C1-BB09-5CD565D75563}"/>
              </a:ext>
              <a:ext uri="{C183D7F6-B498-43B3-948B-1728B52AA6E4}">
                <adec:decorative xmlns:adec="http://schemas.microsoft.com/office/drawing/2017/decorative" val="1"/>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1F3A7AFB-8C97-455A-B866-5EE1FB2E2C39}"/>
              </a:ext>
              <a:ext uri="{C183D7F6-B498-43B3-948B-1728B52AA6E4}">
                <adec:decorative xmlns:adec="http://schemas.microsoft.com/office/drawing/2017/decorative" val="1"/>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9787DF5D-240B-4B66-AC6A-E1335F38E91D}"/>
              </a:ext>
              <a:ext uri="{C183D7F6-B498-43B3-948B-1728B52AA6E4}">
                <adec:decorative xmlns:adec="http://schemas.microsoft.com/office/drawing/2017/decorative" val="1"/>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A439818C-278B-4029-B44A-A39335978D4F}"/>
              </a:ext>
              <a:ext uri="{C183D7F6-B498-43B3-948B-1728B52AA6E4}">
                <adec:decorative xmlns:adec="http://schemas.microsoft.com/office/drawing/2017/decorative" val="1"/>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823A520F-E795-40E7-B6EF-51507A48C45E}"/>
              </a:ext>
              <a:ext uri="{C183D7F6-B498-43B3-948B-1728B52AA6E4}">
                <adec:decorative xmlns:adec="http://schemas.microsoft.com/office/drawing/2017/decorative" val="1"/>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B58E4733-E7A2-4521-B144-26742AC469AE}"/>
              </a:ext>
              <a:ext uri="{C183D7F6-B498-43B3-948B-1728B52AA6E4}">
                <adec:decorative xmlns:adec="http://schemas.microsoft.com/office/drawing/2017/decorative" val="1"/>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E928D226-0988-46C2-8319-0411E12F2301}"/>
              </a:ext>
              <a:ext uri="{C183D7F6-B498-43B3-948B-1728B52AA6E4}">
                <adec:decorative xmlns:adec="http://schemas.microsoft.com/office/drawing/2017/decorative" val="1"/>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FD101101-C25C-439E-A52E-C01B3CEA3F5A}"/>
              </a:ext>
              <a:ext uri="{C183D7F6-B498-43B3-948B-1728B52AA6E4}">
                <adec:decorative xmlns:adec="http://schemas.microsoft.com/office/drawing/2017/decorative" val="1"/>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F02E6AE5-C20B-48F0-A9AE-395DB21F2E22}"/>
              </a:ext>
              <a:ext uri="{C183D7F6-B498-43B3-948B-1728B52AA6E4}">
                <adec:decorative xmlns:adec="http://schemas.microsoft.com/office/drawing/2017/decorative" val="1"/>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270ABBDB-BC0D-4B1C-A4C7-6AA383AD6A5C}"/>
              </a:ext>
              <a:ext uri="{C183D7F6-B498-43B3-948B-1728B52AA6E4}">
                <adec:decorative xmlns:adec="http://schemas.microsoft.com/office/drawing/2017/decorative" val="1"/>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4B770527-A27D-4815-BA89-A4F8FCC972AA}"/>
              </a:ext>
              <a:ext uri="{C183D7F6-B498-43B3-948B-1728B52AA6E4}">
                <adec:decorative xmlns:adec="http://schemas.microsoft.com/office/drawing/2017/decorative" val="1"/>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5667CE6D-268F-472E-98A3-86232CADDF58}"/>
              </a:ext>
              <a:ext uri="{C183D7F6-B498-43B3-948B-1728B52AA6E4}">
                <adec:decorative xmlns:adec="http://schemas.microsoft.com/office/drawing/2017/decorative" val="1"/>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B3016D83-8E24-40E7-93D5-8275839257B4}"/>
              </a:ext>
              <a:ext uri="{C183D7F6-B498-43B3-948B-1728B52AA6E4}">
                <adec:decorative xmlns:adec="http://schemas.microsoft.com/office/drawing/2017/decorative" val="1"/>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5076199D-B17E-4741-B80B-1FF1B9CCC0AD}"/>
              </a:ext>
              <a:ext uri="{C183D7F6-B498-43B3-948B-1728B52AA6E4}">
                <adec:decorative xmlns:adec="http://schemas.microsoft.com/office/drawing/2017/decorative" val="1"/>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4AE3C23A-2E47-4A08-8732-7C8852C34559}"/>
              </a:ext>
              <a:ext uri="{C183D7F6-B498-43B3-948B-1728B52AA6E4}">
                <adec:decorative xmlns:adec="http://schemas.microsoft.com/office/drawing/2017/decorative" val="1"/>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1C889CB4-4462-4F5D-BF7C-AA95A406D15F}"/>
              </a:ext>
              <a:ext uri="{C183D7F6-B498-43B3-948B-1728B52AA6E4}">
                <adec:decorative xmlns:adec="http://schemas.microsoft.com/office/drawing/2017/decorative" val="1"/>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33589E9F-6F3E-4C0E-AF51-641C9A7C4BD4}"/>
              </a:ext>
              <a:ext uri="{C183D7F6-B498-43B3-948B-1728B52AA6E4}">
                <adec:decorative xmlns:adec="http://schemas.microsoft.com/office/drawing/2017/decorative" val="1"/>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E8DD5F9C-E34E-4E7C-A5BE-0AE51B7EEF16}"/>
              </a:ext>
              <a:ext uri="{C183D7F6-B498-43B3-948B-1728B52AA6E4}">
                <adec:decorative xmlns:adec="http://schemas.microsoft.com/office/drawing/2017/decorative" val="1"/>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B2F4770A-1057-4140-9434-85AC9F7BB7E5}"/>
              </a:ext>
              <a:ext uri="{C183D7F6-B498-43B3-948B-1728B52AA6E4}">
                <adec:decorative xmlns:adec="http://schemas.microsoft.com/office/drawing/2017/decorative" val="1"/>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6877AB7B-55A3-4864-9666-BEBB2B4DC3C8}"/>
              </a:ext>
              <a:ext uri="{C183D7F6-B498-43B3-948B-1728B52AA6E4}">
                <adec:decorative xmlns:adec="http://schemas.microsoft.com/office/drawing/2017/decorative" val="1"/>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63E2EB4D-4DCB-4058-AC4D-135577AD0FE2}"/>
              </a:ext>
              <a:ext uri="{C183D7F6-B498-43B3-948B-1728B52AA6E4}">
                <adec:decorative xmlns:adec="http://schemas.microsoft.com/office/drawing/2017/decorative" val="1"/>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D4DC8F11-44B5-4CD3-BAE8-0DF935AB9AD6}"/>
              </a:ext>
              <a:ext uri="{C183D7F6-B498-43B3-948B-1728B52AA6E4}">
                <adec:decorative xmlns:adec="http://schemas.microsoft.com/office/drawing/2017/decorative" val="1"/>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50C02DBF-18E4-465A-9E4F-7391740D71FD}"/>
              </a:ext>
              <a:ext uri="{C183D7F6-B498-43B3-948B-1728B52AA6E4}">
                <adec:decorative xmlns:adec="http://schemas.microsoft.com/office/drawing/2017/decorative" val="1"/>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9D28A6A5-012A-41D4-A79D-2086EB9C86B2}"/>
              </a:ext>
              <a:ext uri="{C183D7F6-B498-43B3-948B-1728B52AA6E4}">
                <adec:decorative xmlns:adec="http://schemas.microsoft.com/office/drawing/2017/decorative" val="1"/>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D53EC002-228E-42FD-8806-4B23DE515CB6}"/>
              </a:ext>
              <a:ext uri="{C183D7F6-B498-43B3-948B-1728B52AA6E4}">
                <adec:decorative xmlns:adec="http://schemas.microsoft.com/office/drawing/2017/decorative" val="1"/>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7172A550-6ACE-4B72-A50E-A1CCB7943448}"/>
              </a:ext>
              <a:ext uri="{C183D7F6-B498-43B3-948B-1728B52AA6E4}">
                <adec:decorative xmlns:adec="http://schemas.microsoft.com/office/drawing/2017/decorative" val="1"/>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04752CE7-3DC1-4CA2-907F-5E2324809BC8}"/>
              </a:ext>
              <a:ext uri="{C183D7F6-B498-43B3-948B-1728B52AA6E4}">
                <adec:decorative xmlns:adec="http://schemas.microsoft.com/office/drawing/2017/decorative" val="1"/>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9A9729B9-9325-4D00-813A-DE8B2E2A6DA9}"/>
              </a:ext>
              <a:ext uri="{C183D7F6-B498-43B3-948B-1728B52AA6E4}">
                <adec:decorative xmlns:adec="http://schemas.microsoft.com/office/drawing/2017/decorative" val="1"/>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36ABD881-1130-453F-8782-723180C1E334}"/>
              </a:ext>
              <a:ext uri="{C183D7F6-B498-43B3-948B-1728B52AA6E4}">
                <adec:decorative xmlns:adec="http://schemas.microsoft.com/office/drawing/2017/decorative" val="1"/>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A0FAE7FF-1F83-4192-BB56-69E6CCFA7B70}"/>
              </a:ext>
              <a:ext uri="{C183D7F6-B498-43B3-948B-1728B52AA6E4}">
                <adec:decorative xmlns:adec="http://schemas.microsoft.com/office/drawing/2017/decorative" val="1"/>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8EFD9F3C-E00B-4853-B1C5-A7BE1039E4A4}"/>
              </a:ext>
              <a:ext uri="{C183D7F6-B498-43B3-948B-1728B52AA6E4}">
                <adec:decorative xmlns:adec="http://schemas.microsoft.com/office/drawing/2017/decorative" val="1"/>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497B9F11-A1A7-4A1D-ABA0-4F51B78DC210}"/>
              </a:ext>
              <a:ext uri="{C183D7F6-B498-43B3-948B-1728B52AA6E4}">
                <adec:decorative xmlns:adec="http://schemas.microsoft.com/office/drawing/2017/decorative" val="1"/>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0A97F948-9B9D-4919-AE3F-B1B5B27FBDBC}"/>
              </a:ext>
              <a:ext uri="{C183D7F6-B498-43B3-948B-1728B52AA6E4}">
                <adec:decorative xmlns:adec="http://schemas.microsoft.com/office/drawing/2017/decorative" val="1"/>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2B8A505F-7B22-41E4-8E15-C91917AD18DB}"/>
              </a:ext>
              <a:ext uri="{C183D7F6-B498-43B3-948B-1728B52AA6E4}">
                <adec:decorative xmlns:adec="http://schemas.microsoft.com/office/drawing/2017/decorative" val="1"/>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1792D4AE-A142-4CD6-99A9-291E47DB0535}"/>
              </a:ext>
              <a:ext uri="{C183D7F6-B498-43B3-948B-1728B52AA6E4}">
                <adec:decorative xmlns:adec="http://schemas.microsoft.com/office/drawing/2017/decorative" val="1"/>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9A2CEEC0-730B-4879-8903-876E4E36C971}"/>
              </a:ext>
              <a:ext uri="{C183D7F6-B498-43B3-948B-1728B52AA6E4}">
                <adec:decorative xmlns:adec="http://schemas.microsoft.com/office/drawing/2017/decorative" val="1"/>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EE63383A-C664-484A-BF4E-2533C76BCBF5}"/>
              </a:ext>
              <a:ext uri="{C183D7F6-B498-43B3-948B-1728B52AA6E4}">
                <adec:decorative xmlns:adec="http://schemas.microsoft.com/office/drawing/2017/decorative" val="1"/>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069713E4-0E3A-4861-A16F-F77915154F6F}"/>
              </a:ext>
              <a:ext uri="{C183D7F6-B498-43B3-948B-1728B52AA6E4}">
                <adec:decorative xmlns:adec="http://schemas.microsoft.com/office/drawing/2017/decorative" val="1"/>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0800DED9-3AD4-41CF-8064-5CEA8821FC86}"/>
              </a:ext>
              <a:ext uri="{C183D7F6-B498-43B3-948B-1728B52AA6E4}">
                <adec:decorative xmlns:adec="http://schemas.microsoft.com/office/drawing/2017/decorative" val="1"/>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10000DD1-8213-4DC7-B9F3-34147137083E}"/>
              </a:ext>
              <a:ext uri="{C183D7F6-B498-43B3-948B-1728B52AA6E4}">
                <adec:decorative xmlns:adec="http://schemas.microsoft.com/office/drawing/2017/decorative" val="1"/>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3C0593C0-EFCB-4C34-ACC1-512A9E8DD855}"/>
              </a:ext>
              <a:ext uri="{C183D7F6-B498-43B3-948B-1728B52AA6E4}">
                <adec:decorative xmlns:adec="http://schemas.microsoft.com/office/drawing/2017/decorative" val="1"/>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A1D41D12-FB40-42D7-9212-3A0FE6016215}"/>
              </a:ext>
              <a:ext uri="{C183D7F6-B498-43B3-948B-1728B52AA6E4}">
                <adec:decorative xmlns:adec="http://schemas.microsoft.com/office/drawing/2017/decorative" val="1"/>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CF0D3B34-3193-478D-AD01-28CEB8A26217}"/>
              </a:ext>
              <a:ext uri="{C183D7F6-B498-43B3-948B-1728B52AA6E4}">
                <adec:decorative xmlns:adec="http://schemas.microsoft.com/office/drawing/2017/decorative" val="1"/>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4C587583-8893-4BD9-848E-B76FEAE35CDB}"/>
              </a:ext>
              <a:ext uri="{C183D7F6-B498-43B3-948B-1728B52AA6E4}">
                <adec:decorative xmlns:adec="http://schemas.microsoft.com/office/drawing/2017/decorative" val="1"/>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EA736284-28DD-4E4A-8E74-7A679B9C1A2D}"/>
              </a:ext>
              <a:ext uri="{C183D7F6-B498-43B3-948B-1728B52AA6E4}">
                <adec:decorative xmlns:adec="http://schemas.microsoft.com/office/drawing/2017/decorative" val="1"/>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DE8C5E0E-0654-4BBC-80CB-45B0AA40BDEC}"/>
              </a:ext>
              <a:ext uri="{C183D7F6-B498-43B3-948B-1728B52AA6E4}">
                <adec:decorative xmlns:adec="http://schemas.microsoft.com/office/drawing/2017/decorative" val="1"/>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160A0B84-30B8-402C-A6BC-76AA9A9B0462}"/>
              </a:ext>
              <a:ext uri="{C183D7F6-B498-43B3-948B-1728B52AA6E4}">
                <adec:decorative xmlns:adec="http://schemas.microsoft.com/office/drawing/2017/decorative" val="1"/>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25A4070A-02EF-47E0-B25A-4E91632A0FC2}"/>
              </a:ext>
              <a:ext uri="{C183D7F6-B498-43B3-948B-1728B52AA6E4}">
                <adec:decorative xmlns:adec="http://schemas.microsoft.com/office/drawing/2017/decorative" val="1"/>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A4C06470-2A45-4A32-A990-4494E2B559BD}"/>
              </a:ext>
              <a:ext uri="{C183D7F6-B498-43B3-948B-1728B52AA6E4}">
                <adec:decorative xmlns:adec="http://schemas.microsoft.com/office/drawing/2017/decorative" val="1"/>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5B2B3AAB-40C0-4FCB-8AEE-1262628120FA}"/>
              </a:ext>
              <a:ext uri="{C183D7F6-B498-43B3-948B-1728B52AA6E4}">
                <adec:decorative xmlns:adec="http://schemas.microsoft.com/office/drawing/2017/decorative" val="1"/>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941928DA-12DF-41EA-8107-161AEC364AA2}"/>
              </a:ext>
              <a:ext uri="{C183D7F6-B498-43B3-948B-1728B52AA6E4}">
                <adec:decorative xmlns:adec="http://schemas.microsoft.com/office/drawing/2017/decorative" val="1"/>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BF120011-5D6D-43D6-958B-8C8677C803AA}"/>
              </a:ext>
              <a:ext uri="{C183D7F6-B498-43B3-948B-1728B52AA6E4}">
                <adec:decorative xmlns:adec="http://schemas.microsoft.com/office/drawing/2017/decorative" val="1"/>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13F754C4-72CE-4254-A729-433570D09921}"/>
              </a:ext>
              <a:ext uri="{C183D7F6-B498-43B3-948B-1728B52AA6E4}">
                <adec:decorative xmlns:adec="http://schemas.microsoft.com/office/drawing/2017/decorative" val="1"/>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5B61D6CF-5326-4702-8D0A-87D7AE71DF37}"/>
              </a:ext>
              <a:ext uri="{C183D7F6-B498-43B3-948B-1728B52AA6E4}">
                <adec:decorative xmlns:adec="http://schemas.microsoft.com/office/drawing/2017/decorative" val="1"/>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3F076C60-BD9D-4126-9C13-C516A7668946}"/>
              </a:ext>
              <a:ext uri="{C183D7F6-B498-43B3-948B-1728B52AA6E4}">
                <adec:decorative xmlns:adec="http://schemas.microsoft.com/office/drawing/2017/decorative" val="1"/>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38E0124C-DDEE-46C9-8643-24FDA7475A89}"/>
              </a:ext>
              <a:ext uri="{C183D7F6-B498-43B3-948B-1728B52AA6E4}">
                <adec:decorative xmlns:adec="http://schemas.microsoft.com/office/drawing/2017/decorative" val="1"/>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8E410E13-04A7-4306-A6B6-F509AB3F9914}"/>
              </a:ext>
              <a:ext uri="{C183D7F6-B498-43B3-948B-1728B52AA6E4}">
                <adec:decorative xmlns:adec="http://schemas.microsoft.com/office/drawing/2017/decorative" val="1"/>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239E66ED-E5BF-41A1-825A-8E9FEB657398}"/>
              </a:ext>
              <a:ext uri="{C183D7F6-B498-43B3-948B-1728B52AA6E4}">
                <adec:decorative xmlns:adec="http://schemas.microsoft.com/office/drawing/2017/decorative" val="1"/>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DA1FD159-9A4A-4DFD-8479-A5C28829DA65}"/>
              </a:ext>
              <a:ext uri="{C183D7F6-B498-43B3-948B-1728B52AA6E4}">
                <adec:decorative xmlns:adec="http://schemas.microsoft.com/office/drawing/2017/decorative" val="1"/>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4EB6B773-A641-4B10-A440-4B2CB64F7D45}"/>
              </a:ext>
              <a:ext uri="{C183D7F6-B498-43B3-948B-1728B52AA6E4}">
                <adec:decorative xmlns:adec="http://schemas.microsoft.com/office/drawing/2017/decorative" val="1"/>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D76CD5F5-7554-4472-82D2-A1F4AB743B48}"/>
              </a:ext>
              <a:ext uri="{C183D7F6-B498-43B3-948B-1728B52AA6E4}">
                <adec:decorative xmlns:adec="http://schemas.microsoft.com/office/drawing/2017/decorative" val="1"/>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95906137-53EC-45D2-BBA5-0B8636C2B793}"/>
              </a:ext>
              <a:ext uri="{C183D7F6-B498-43B3-948B-1728B52AA6E4}">
                <adec:decorative xmlns:adec="http://schemas.microsoft.com/office/drawing/2017/decorative" val="1"/>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47CEDC8D-A00C-4C9D-BD10-39C585A42C2D}"/>
              </a:ext>
              <a:ext uri="{C183D7F6-B498-43B3-948B-1728B52AA6E4}">
                <adec:decorative xmlns:adec="http://schemas.microsoft.com/office/drawing/2017/decorative" val="1"/>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47C012EA-A585-41C6-9D81-0582F56A432F}"/>
              </a:ext>
              <a:ext uri="{C183D7F6-B498-43B3-948B-1728B52AA6E4}">
                <adec:decorative xmlns:adec="http://schemas.microsoft.com/office/drawing/2017/decorative" val="1"/>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5D4620CB-A376-45F9-AC6C-5F08BF9A05D4}"/>
              </a:ext>
              <a:ext uri="{C183D7F6-B498-43B3-948B-1728B52AA6E4}">
                <adec:decorative xmlns:adec="http://schemas.microsoft.com/office/drawing/2017/decorative" val="1"/>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FD9C15ED-D9C5-441C-8294-52CE8E72000A}"/>
              </a:ext>
              <a:ext uri="{C183D7F6-B498-43B3-948B-1728B52AA6E4}">
                <adec:decorative xmlns:adec="http://schemas.microsoft.com/office/drawing/2017/decorative" val="1"/>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422F7901-0DF5-47FF-9688-DAE2F40BF315}"/>
              </a:ext>
              <a:ext uri="{C183D7F6-B498-43B3-948B-1728B52AA6E4}">
                <adec:decorative xmlns:adec="http://schemas.microsoft.com/office/drawing/2017/decorative" val="1"/>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05B7270F-E108-42F7-867D-AEBD1562D1F1}"/>
              </a:ext>
              <a:ext uri="{C183D7F6-B498-43B3-948B-1728B52AA6E4}">
                <adec:decorative xmlns:adec="http://schemas.microsoft.com/office/drawing/2017/decorative" val="1"/>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7F68128F-B808-400B-9EBD-1C3718F9CD79}"/>
              </a:ext>
              <a:ext uri="{C183D7F6-B498-43B3-948B-1728B52AA6E4}">
                <adec:decorative xmlns:adec="http://schemas.microsoft.com/office/drawing/2017/decorative" val="1"/>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F26211F7-8AF5-4FEE-B4E8-D688C6360A6D}"/>
              </a:ext>
              <a:ext uri="{C183D7F6-B498-43B3-948B-1728B52AA6E4}">
                <adec:decorative xmlns:adec="http://schemas.microsoft.com/office/drawing/2017/decorative" val="1"/>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D137DB29-DEFA-40A2-AECC-7AF805079327}"/>
              </a:ext>
              <a:ext uri="{C183D7F6-B498-43B3-948B-1728B52AA6E4}">
                <adec:decorative xmlns:adec="http://schemas.microsoft.com/office/drawing/2017/decorative" val="1"/>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2BA67E63-952B-4474-AE1C-7130EBD8A853}"/>
              </a:ext>
              <a:ext uri="{C183D7F6-B498-43B3-948B-1728B52AA6E4}">
                <adec:decorative xmlns:adec="http://schemas.microsoft.com/office/drawing/2017/decorative" val="1"/>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5A547F11-8072-4EBC-A129-DEA93A806980}"/>
              </a:ext>
              <a:ext uri="{C183D7F6-B498-43B3-948B-1728B52AA6E4}">
                <adec:decorative xmlns:adec="http://schemas.microsoft.com/office/drawing/2017/decorative" val="1"/>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53694F23-53A9-4152-8ADB-68E94C6D42B1}"/>
              </a:ext>
              <a:ext uri="{C183D7F6-B498-43B3-948B-1728B52AA6E4}">
                <adec:decorative xmlns:adec="http://schemas.microsoft.com/office/drawing/2017/decorative" val="1"/>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44E0AC5B-703C-44B1-920F-1AD40DEF2127}"/>
              </a:ext>
              <a:ext uri="{C183D7F6-B498-43B3-948B-1728B52AA6E4}">
                <adec:decorative xmlns:adec="http://schemas.microsoft.com/office/drawing/2017/decorative" val="1"/>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EDD72B1E-76ED-4366-8481-86F74670AAA8}"/>
              </a:ext>
              <a:ext uri="{C183D7F6-B498-43B3-948B-1728B52AA6E4}">
                <adec:decorative xmlns:adec="http://schemas.microsoft.com/office/drawing/2017/decorative" val="1"/>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D1D7206E-6A4E-4373-8E5A-181762CE15A7}"/>
              </a:ext>
              <a:ext uri="{C183D7F6-B498-43B3-948B-1728B52AA6E4}">
                <adec:decorative xmlns:adec="http://schemas.microsoft.com/office/drawing/2017/decorative" val="1"/>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A39BE749-36E9-4B05-B26C-1C84496C587F}"/>
              </a:ext>
              <a:ext uri="{C183D7F6-B498-43B3-948B-1728B52AA6E4}">
                <adec:decorative xmlns:adec="http://schemas.microsoft.com/office/drawing/2017/decorative" val="1"/>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0FDDE827-4E30-4040-BFA6-79447B70CC04}"/>
              </a:ext>
              <a:ext uri="{C183D7F6-B498-43B3-948B-1728B52AA6E4}">
                <adec:decorative xmlns:adec="http://schemas.microsoft.com/office/drawing/2017/decorative" val="1"/>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2838900D-169E-4E90-BBC3-E9B662C61CF2}"/>
              </a:ext>
              <a:ext uri="{C183D7F6-B498-43B3-948B-1728B52AA6E4}">
                <adec:decorative xmlns:adec="http://schemas.microsoft.com/office/drawing/2017/decorative" val="1"/>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609E8C63-891C-4F27-B219-AD4DB9CDA571}"/>
              </a:ext>
              <a:ext uri="{C183D7F6-B498-43B3-948B-1728B52AA6E4}">
                <adec:decorative xmlns:adec="http://schemas.microsoft.com/office/drawing/2017/decorative" val="1"/>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4D55A7BB-957C-4F6B-8191-0F7597DD9CA6}"/>
              </a:ext>
              <a:ext uri="{C183D7F6-B498-43B3-948B-1728B52AA6E4}">
                <adec:decorative xmlns:adec="http://schemas.microsoft.com/office/drawing/2017/decorative" val="1"/>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FD74A4CB-90D6-4930-B68E-C227845BBE9B}"/>
              </a:ext>
              <a:ext uri="{C183D7F6-B498-43B3-948B-1728B52AA6E4}">
                <adec:decorative xmlns:adec="http://schemas.microsoft.com/office/drawing/2017/decorative" val="1"/>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B81591D2-3A28-4AD0-BEDD-B0C83AB8848D}"/>
              </a:ext>
              <a:ext uri="{C183D7F6-B498-43B3-948B-1728B52AA6E4}">
                <adec:decorative xmlns:adec="http://schemas.microsoft.com/office/drawing/2017/decorative" val="1"/>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83960927-3D2F-47DB-BC84-61A3806297F1}"/>
              </a:ext>
              <a:ext uri="{C183D7F6-B498-43B3-948B-1728B52AA6E4}">
                <adec:decorative xmlns:adec="http://schemas.microsoft.com/office/drawing/2017/decorative" val="1"/>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93EC5060-7FDB-49BB-B927-090724BCE756}"/>
              </a:ext>
              <a:ext uri="{C183D7F6-B498-43B3-948B-1728B52AA6E4}">
                <adec:decorative xmlns:adec="http://schemas.microsoft.com/office/drawing/2017/decorative" val="1"/>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D14B81BA-CD37-47AF-97A3-AC5CC1B670B9}"/>
              </a:ext>
              <a:ext uri="{C183D7F6-B498-43B3-948B-1728B52AA6E4}">
                <adec:decorative xmlns:adec="http://schemas.microsoft.com/office/drawing/2017/decorative" val="1"/>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682F2744-3CBD-425C-B3A3-3B4A6EFA10EF}"/>
              </a:ext>
              <a:ext uri="{C183D7F6-B498-43B3-948B-1728B52AA6E4}">
                <adec:decorative xmlns:adec="http://schemas.microsoft.com/office/drawing/2017/decorative" val="1"/>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AB73B1F9-9CB0-467E-9204-FA5A81ECDB49}"/>
              </a:ext>
              <a:ext uri="{C183D7F6-B498-43B3-948B-1728B52AA6E4}">
                <adec:decorative xmlns:adec="http://schemas.microsoft.com/office/drawing/2017/decorative" val="1"/>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CFE5DE50-7BF5-4251-A5D8-D694A008FFD5}"/>
              </a:ext>
              <a:ext uri="{C183D7F6-B498-43B3-948B-1728B52AA6E4}">
                <adec:decorative xmlns:adec="http://schemas.microsoft.com/office/drawing/2017/decorative" val="1"/>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730E72D4-3BC7-4716-9484-ACDDD267C29D}"/>
              </a:ext>
              <a:ext uri="{C183D7F6-B498-43B3-948B-1728B52AA6E4}">
                <adec:decorative xmlns:adec="http://schemas.microsoft.com/office/drawing/2017/decorative" val="1"/>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410693C6-1ED2-477E-8C83-A930A4BBEB9B}"/>
              </a:ext>
              <a:ext uri="{C183D7F6-B498-43B3-948B-1728B52AA6E4}">
                <adec:decorative xmlns:adec="http://schemas.microsoft.com/office/drawing/2017/decorative" val="1"/>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8E1B922B-3CD5-4115-BC05-CE7E0333B15B}"/>
              </a:ext>
              <a:ext uri="{C183D7F6-B498-43B3-948B-1728B52AA6E4}">
                <adec:decorative xmlns:adec="http://schemas.microsoft.com/office/drawing/2017/decorative" val="1"/>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520A7942-BD81-41C7-9631-229632CF6227}"/>
              </a:ext>
              <a:ext uri="{C183D7F6-B498-43B3-948B-1728B52AA6E4}">
                <adec:decorative xmlns:adec="http://schemas.microsoft.com/office/drawing/2017/decorative" val="1"/>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DB44673B-C0DC-453A-8C98-B88315B92E65}"/>
              </a:ext>
              <a:ext uri="{C183D7F6-B498-43B3-948B-1728B52AA6E4}">
                <adec:decorative xmlns:adec="http://schemas.microsoft.com/office/drawing/2017/decorative" val="1"/>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D34B61B3-994F-4B4C-A601-2ACD724B8CFE}"/>
              </a:ext>
              <a:ext uri="{C183D7F6-B498-43B3-948B-1728B52AA6E4}">
                <adec:decorative xmlns:adec="http://schemas.microsoft.com/office/drawing/2017/decorative" val="1"/>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518B7D58-3AA8-4A93-8085-05E6EDC9AF7C}"/>
              </a:ext>
              <a:ext uri="{C183D7F6-B498-43B3-948B-1728B52AA6E4}">
                <adec:decorative xmlns:adec="http://schemas.microsoft.com/office/drawing/2017/decorative" val="1"/>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235CBC1B-07D9-4699-98F3-3FB5742B0E5B}"/>
              </a:ext>
              <a:ext uri="{C183D7F6-B498-43B3-948B-1728B52AA6E4}">
                <adec:decorative xmlns:adec="http://schemas.microsoft.com/office/drawing/2017/decorative" val="1"/>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3CAFE31A-1BBB-47F0-BAB1-3EECDDBC1DA8}"/>
              </a:ext>
              <a:ext uri="{C183D7F6-B498-43B3-948B-1728B52AA6E4}">
                <adec:decorative xmlns:adec="http://schemas.microsoft.com/office/drawing/2017/decorative" val="1"/>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781F9829-11AF-4302-A7BF-73ECCB849332}"/>
              </a:ext>
              <a:ext uri="{C183D7F6-B498-43B3-948B-1728B52AA6E4}">
                <adec:decorative xmlns:adec="http://schemas.microsoft.com/office/drawing/2017/decorative" val="1"/>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3193FBFA-A25F-4364-BAE9-963233CB9B6E}"/>
              </a:ext>
              <a:ext uri="{C183D7F6-B498-43B3-948B-1728B52AA6E4}">
                <adec:decorative xmlns:adec="http://schemas.microsoft.com/office/drawing/2017/decorative" val="1"/>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2ED7CA4B-D36B-48AD-926D-6FF690390FBA}"/>
              </a:ext>
              <a:ext uri="{C183D7F6-B498-43B3-948B-1728B52AA6E4}">
                <adec:decorative xmlns:adec="http://schemas.microsoft.com/office/drawing/2017/decorative" val="1"/>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AF2BE41E-510A-4491-B17A-487F4DF02572}"/>
              </a:ext>
              <a:ext uri="{C183D7F6-B498-43B3-948B-1728B52AA6E4}">
                <adec:decorative xmlns:adec="http://schemas.microsoft.com/office/drawing/2017/decorative" val="1"/>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B46D17FC-D0E4-43F8-922B-DEE344A4F4A0}"/>
              </a:ext>
              <a:ext uri="{C183D7F6-B498-43B3-948B-1728B52AA6E4}">
                <adec:decorative xmlns:adec="http://schemas.microsoft.com/office/drawing/2017/decorative" val="1"/>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B9653C03-BFB5-40FF-BFD1-FF4C31A98B49}"/>
              </a:ext>
              <a:ext uri="{C183D7F6-B498-43B3-948B-1728B52AA6E4}">
                <adec:decorative xmlns:adec="http://schemas.microsoft.com/office/drawing/2017/decorative" val="1"/>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EBA41A4A-569B-418C-8B5C-C4EA055A7763}"/>
              </a:ext>
              <a:ext uri="{C183D7F6-B498-43B3-948B-1728B52AA6E4}">
                <adec:decorative xmlns:adec="http://schemas.microsoft.com/office/drawing/2017/decorative" val="1"/>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8D4C0F12-26C0-4CEF-ACAE-F8BF2B0EA3CF}"/>
              </a:ext>
              <a:ext uri="{C183D7F6-B498-43B3-948B-1728B52AA6E4}">
                <adec:decorative xmlns:adec="http://schemas.microsoft.com/office/drawing/2017/decorative" val="1"/>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FF5084AC-910D-4082-A16B-49E2335ED2BC}"/>
              </a:ext>
              <a:ext uri="{C183D7F6-B498-43B3-948B-1728B52AA6E4}">
                <adec:decorative xmlns:adec="http://schemas.microsoft.com/office/drawing/2017/decorative" val="1"/>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CD1772AA-0130-4F6E-97ED-1CFBFD04C91D}"/>
              </a:ext>
              <a:ext uri="{C183D7F6-B498-43B3-948B-1728B52AA6E4}">
                <adec:decorative xmlns:adec="http://schemas.microsoft.com/office/drawing/2017/decorative" val="1"/>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B2A87A95-D0A1-4D7F-A032-3C689A058668}"/>
              </a:ext>
              <a:ext uri="{C183D7F6-B498-43B3-948B-1728B52AA6E4}">
                <adec:decorative xmlns:adec="http://schemas.microsoft.com/office/drawing/2017/decorative" val="1"/>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5E3E2BE0-C525-42CB-848D-C91DA733745D}"/>
              </a:ext>
              <a:ext uri="{C183D7F6-B498-43B3-948B-1728B52AA6E4}">
                <adec:decorative xmlns:adec="http://schemas.microsoft.com/office/drawing/2017/decorative" val="1"/>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CD1E8E94-E491-45DA-9096-BC9DE3D361F9}"/>
              </a:ext>
              <a:ext uri="{C183D7F6-B498-43B3-948B-1728B52AA6E4}">
                <adec:decorative xmlns:adec="http://schemas.microsoft.com/office/drawing/2017/decorative" val="1"/>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47AA7063-D5AA-45C7-8B11-0E6F9B5002EC}"/>
              </a:ext>
              <a:ext uri="{C183D7F6-B498-43B3-948B-1728B52AA6E4}">
                <adec:decorative xmlns:adec="http://schemas.microsoft.com/office/drawing/2017/decorative" val="1"/>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77229F21-56E5-4C00-9221-F0F3D6ABC8BC}"/>
              </a:ext>
              <a:ext uri="{C183D7F6-B498-43B3-948B-1728B52AA6E4}">
                <adec:decorative xmlns:adec="http://schemas.microsoft.com/office/drawing/2017/decorative" val="1"/>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6AC709EE-51CC-4234-A0DF-A01C2D8B3D25}"/>
              </a:ext>
              <a:ext uri="{C183D7F6-B498-43B3-948B-1728B52AA6E4}">
                <adec:decorative xmlns:adec="http://schemas.microsoft.com/office/drawing/2017/decorative" val="1"/>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797EEBBF-76D6-40AC-A8B0-7B53240F5251}"/>
              </a:ext>
              <a:ext uri="{C183D7F6-B498-43B3-948B-1728B52AA6E4}">
                <adec:decorative xmlns:adec="http://schemas.microsoft.com/office/drawing/2017/decorative" val="1"/>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D8F108C4-485E-4AC4-828C-A41A16F52C5E}"/>
              </a:ext>
              <a:ext uri="{C183D7F6-B498-43B3-948B-1728B52AA6E4}">
                <adec:decorative xmlns:adec="http://schemas.microsoft.com/office/drawing/2017/decorative" val="1"/>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846ED8BF-9D98-4D89-921E-6ECC51776598}"/>
              </a:ext>
              <a:ext uri="{C183D7F6-B498-43B3-948B-1728B52AA6E4}">
                <adec:decorative xmlns:adec="http://schemas.microsoft.com/office/drawing/2017/decorative" val="1"/>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D61BD721-36D1-499F-9C77-C8E939A30764}"/>
              </a:ext>
              <a:ext uri="{C183D7F6-B498-43B3-948B-1728B52AA6E4}">
                <adec:decorative xmlns:adec="http://schemas.microsoft.com/office/drawing/2017/decorative" val="1"/>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D7C6D9EE-A3B6-47FD-B537-5C067C7CD65C}"/>
              </a:ext>
              <a:ext uri="{C183D7F6-B498-43B3-948B-1728B52AA6E4}">
                <adec:decorative xmlns:adec="http://schemas.microsoft.com/office/drawing/2017/decorative" val="1"/>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6176CCC8-7233-424D-9A1A-6ABAAF1ED486}"/>
              </a:ext>
              <a:ext uri="{C183D7F6-B498-43B3-948B-1728B52AA6E4}">
                <adec:decorative xmlns:adec="http://schemas.microsoft.com/office/drawing/2017/decorative" val="1"/>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40506132-9EF7-4FB8-A73B-067D16958DD0}"/>
              </a:ext>
              <a:ext uri="{C183D7F6-B498-43B3-948B-1728B52AA6E4}">
                <adec:decorative xmlns:adec="http://schemas.microsoft.com/office/drawing/2017/decorative" val="1"/>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9E98B350-ED1A-4943-82D3-2E4F7CCEC7C8}"/>
              </a:ext>
              <a:ext uri="{C183D7F6-B498-43B3-948B-1728B52AA6E4}">
                <adec:decorative xmlns:adec="http://schemas.microsoft.com/office/drawing/2017/decorative" val="1"/>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DA4E112C-B0B0-4E8A-94CC-73A50CE93568}"/>
              </a:ext>
              <a:ext uri="{C183D7F6-B498-43B3-948B-1728B52AA6E4}">
                <adec:decorative xmlns:adec="http://schemas.microsoft.com/office/drawing/2017/decorative" val="1"/>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C29C25CD-48DC-4AE7-851A-CC01464AFBA7}"/>
              </a:ext>
              <a:ext uri="{C183D7F6-B498-43B3-948B-1728B52AA6E4}">
                <adec:decorative xmlns:adec="http://schemas.microsoft.com/office/drawing/2017/decorative" val="1"/>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9EF8A1D0-5849-4D9A-9BB6-7EA8B158D900}"/>
              </a:ext>
              <a:ext uri="{C183D7F6-B498-43B3-948B-1728B52AA6E4}">
                <adec:decorative xmlns:adec="http://schemas.microsoft.com/office/drawing/2017/decorative" val="1"/>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7E84096B-9081-4555-89D2-896F23BFDF13}"/>
              </a:ext>
              <a:ext uri="{C183D7F6-B498-43B3-948B-1728B52AA6E4}">
                <adec:decorative xmlns:adec="http://schemas.microsoft.com/office/drawing/2017/decorative" val="1"/>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95BC6BEB-4B8C-4D4D-8132-A0B9E1331FB2}"/>
              </a:ext>
              <a:ext uri="{C183D7F6-B498-43B3-948B-1728B52AA6E4}">
                <adec:decorative xmlns:adec="http://schemas.microsoft.com/office/drawing/2017/decorative" val="1"/>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1AAE9468-DE0B-48A2-A3E0-D3A98166A7BE}"/>
              </a:ext>
              <a:ext uri="{C183D7F6-B498-43B3-948B-1728B52AA6E4}">
                <adec:decorative xmlns:adec="http://schemas.microsoft.com/office/drawing/2017/decorative" val="1"/>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F40DBAD5-37C0-4B31-977F-AFBA17BF264B}"/>
              </a:ext>
              <a:ext uri="{C183D7F6-B498-43B3-948B-1728B52AA6E4}">
                <adec:decorative xmlns:adec="http://schemas.microsoft.com/office/drawing/2017/decorative" val="1"/>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26EC463F-5C6C-482A-8FDF-09506518CBB5}"/>
              </a:ext>
              <a:ext uri="{C183D7F6-B498-43B3-948B-1728B52AA6E4}">
                <adec:decorative xmlns:adec="http://schemas.microsoft.com/office/drawing/2017/decorative" val="1"/>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29B9DAE3-4D8D-467A-8910-00EADA4685BE}"/>
              </a:ext>
              <a:ext uri="{C183D7F6-B498-43B3-948B-1728B52AA6E4}">
                <adec:decorative xmlns:adec="http://schemas.microsoft.com/office/drawing/2017/decorative" val="1"/>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47E91AD5-72FF-452F-8DF1-C5C81F6508C3}"/>
              </a:ext>
              <a:ext uri="{C183D7F6-B498-43B3-948B-1728B52AA6E4}">
                <adec:decorative xmlns:adec="http://schemas.microsoft.com/office/drawing/2017/decorative" val="1"/>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09A6830F-90ED-40FC-A05A-82A5D380C1D8}"/>
              </a:ext>
              <a:ext uri="{C183D7F6-B498-43B3-948B-1728B52AA6E4}">
                <adec:decorative xmlns:adec="http://schemas.microsoft.com/office/drawing/2017/decorative" val="1"/>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D1F68178-8586-4FE9-AB12-435C4CBC303A}"/>
              </a:ext>
              <a:ext uri="{C183D7F6-B498-43B3-948B-1728B52AA6E4}">
                <adec:decorative xmlns:adec="http://schemas.microsoft.com/office/drawing/2017/decorative" val="1"/>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3F774BE7-3A3C-4BEF-8077-C92DAC240A69}"/>
              </a:ext>
              <a:ext uri="{C183D7F6-B498-43B3-948B-1728B52AA6E4}">
                <adec:decorative xmlns:adec="http://schemas.microsoft.com/office/drawing/2017/decorative" val="1"/>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42788CCA-89B7-49AA-B47F-67A11C2AC610}"/>
              </a:ext>
              <a:ext uri="{C183D7F6-B498-43B3-948B-1728B52AA6E4}">
                <adec:decorative xmlns:adec="http://schemas.microsoft.com/office/drawing/2017/decorative" val="1"/>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9BBD4E97-2654-4A87-8608-664284B0B330}"/>
              </a:ext>
              <a:ext uri="{C183D7F6-B498-43B3-948B-1728B52AA6E4}">
                <adec:decorative xmlns:adec="http://schemas.microsoft.com/office/drawing/2017/decorative" val="1"/>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AEAD3EC9-083E-41EC-B71C-EA4552F9D152}"/>
              </a:ext>
              <a:ext uri="{C183D7F6-B498-43B3-948B-1728B52AA6E4}">
                <adec:decorative xmlns:adec="http://schemas.microsoft.com/office/drawing/2017/decorative" val="1"/>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1BC7FF32-88FC-4CE2-A31A-61B185612626}"/>
              </a:ext>
              <a:ext uri="{C183D7F6-B498-43B3-948B-1728B52AA6E4}">
                <adec:decorative xmlns:adec="http://schemas.microsoft.com/office/drawing/2017/decorative" val="1"/>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447F09E6-BCF8-4343-BACE-661B4CE9105C}"/>
              </a:ext>
              <a:ext uri="{C183D7F6-B498-43B3-948B-1728B52AA6E4}">
                <adec:decorative xmlns:adec="http://schemas.microsoft.com/office/drawing/2017/decorative" val="1"/>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70E84585-E092-490D-8415-0D8D107E4A45}"/>
              </a:ext>
              <a:ext uri="{C183D7F6-B498-43B3-948B-1728B52AA6E4}">
                <adec:decorative xmlns:adec="http://schemas.microsoft.com/office/drawing/2017/decorative" val="1"/>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39178922-95B5-4E3A-976C-F82E2F3DEB04}"/>
              </a:ext>
              <a:ext uri="{C183D7F6-B498-43B3-948B-1728B52AA6E4}">
                <adec:decorative xmlns:adec="http://schemas.microsoft.com/office/drawing/2017/decorative" val="1"/>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015688E4-8B31-4C02-B253-C2A1AE13FB5F}"/>
              </a:ext>
              <a:ext uri="{C183D7F6-B498-43B3-948B-1728B52AA6E4}">
                <adec:decorative xmlns:adec="http://schemas.microsoft.com/office/drawing/2017/decorative" val="1"/>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46F41A8A-D0F5-4E94-84FF-5626D3E6C3A4}"/>
              </a:ext>
              <a:ext uri="{C183D7F6-B498-43B3-948B-1728B52AA6E4}">
                <adec:decorative xmlns:adec="http://schemas.microsoft.com/office/drawing/2017/decorative" val="1"/>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FB1F0856-E31D-4541-BAD0-2BC61359EDDA}"/>
              </a:ext>
              <a:ext uri="{C183D7F6-B498-43B3-948B-1728B52AA6E4}">
                <adec:decorative xmlns:adec="http://schemas.microsoft.com/office/drawing/2017/decorative" val="1"/>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78EAE356-1821-4253-BA4E-E17C24B2E16E}"/>
              </a:ext>
              <a:ext uri="{C183D7F6-B498-43B3-948B-1728B52AA6E4}">
                <adec:decorative xmlns:adec="http://schemas.microsoft.com/office/drawing/2017/decorative" val="1"/>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563FB881-8480-42D4-8FE8-DAFEAC64B6D6}"/>
              </a:ext>
              <a:ext uri="{C183D7F6-B498-43B3-948B-1728B52AA6E4}">
                <adec:decorative xmlns:adec="http://schemas.microsoft.com/office/drawing/2017/decorative" val="1"/>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473D30B3-017D-4D5F-9D4B-CA87A91D0E7F}"/>
              </a:ext>
              <a:ext uri="{C183D7F6-B498-43B3-948B-1728B52AA6E4}">
                <adec:decorative xmlns:adec="http://schemas.microsoft.com/office/drawing/2017/decorative" val="1"/>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4DE54ECE-6111-4AB7-A042-C80F5734D13C}"/>
              </a:ext>
              <a:ext uri="{C183D7F6-B498-43B3-948B-1728B52AA6E4}">
                <adec:decorative xmlns:adec="http://schemas.microsoft.com/office/drawing/2017/decorative" val="1"/>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61EC5EA8-B9F7-45F5-9A8D-1560AC815158}"/>
              </a:ext>
              <a:ext uri="{C183D7F6-B498-43B3-948B-1728B52AA6E4}">
                <adec:decorative xmlns:adec="http://schemas.microsoft.com/office/drawing/2017/decorative" val="1"/>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9BCAE865-4E2B-4BD7-879F-A140EEAE3D75}"/>
              </a:ext>
              <a:ext uri="{C183D7F6-B498-43B3-948B-1728B52AA6E4}">
                <adec:decorative xmlns:adec="http://schemas.microsoft.com/office/drawing/2017/decorative" val="1"/>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6E13F5F5-A39E-44CC-A500-42FD341C3BA6}"/>
              </a:ext>
              <a:ext uri="{C183D7F6-B498-43B3-948B-1728B52AA6E4}">
                <adec:decorative xmlns:adec="http://schemas.microsoft.com/office/drawing/2017/decorative" val="1"/>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4804C959-41F0-4F8B-9AB0-DB4DA01C94D6}"/>
              </a:ext>
              <a:ext uri="{C183D7F6-B498-43B3-948B-1728B52AA6E4}">
                <adec:decorative xmlns:adec="http://schemas.microsoft.com/office/drawing/2017/decorative" val="1"/>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1A72D5DF-AD13-4743-9A3C-E17764DACB07}"/>
              </a:ext>
              <a:ext uri="{C183D7F6-B498-43B3-948B-1728B52AA6E4}">
                <adec:decorative xmlns:adec="http://schemas.microsoft.com/office/drawing/2017/decorative" val="1"/>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62F1CFD4-5BEA-40FC-8EAE-4BD8AE240A1A}"/>
              </a:ext>
              <a:ext uri="{C183D7F6-B498-43B3-948B-1728B52AA6E4}">
                <adec:decorative xmlns:adec="http://schemas.microsoft.com/office/drawing/2017/decorative" val="1"/>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F583F0B7-C005-4BC4-BFB6-E181F52B3CE9}"/>
              </a:ext>
              <a:ext uri="{C183D7F6-B498-43B3-948B-1728B52AA6E4}">
                <adec:decorative xmlns:adec="http://schemas.microsoft.com/office/drawing/2017/decorative" val="1"/>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8025198C-57BB-48FB-8C03-E1B46848C331}"/>
              </a:ext>
              <a:ext uri="{C183D7F6-B498-43B3-948B-1728B52AA6E4}">
                <adec:decorative xmlns:adec="http://schemas.microsoft.com/office/drawing/2017/decorative" val="1"/>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34EF480C-3FAA-488F-B3D9-94F0341F39C0}"/>
              </a:ext>
              <a:ext uri="{C183D7F6-B498-43B3-948B-1728B52AA6E4}">
                <adec:decorative xmlns:adec="http://schemas.microsoft.com/office/drawing/2017/decorative" val="1"/>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D9F0E442-F551-4F8C-BF5E-94CD36FF64D8}"/>
              </a:ext>
              <a:ext uri="{C183D7F6-B498-43B3-948B-1728B52AA6E4}">
                <adec:decorative xmlns:adec="http://schemas.microsoft.com/office/drawing/2017/decorative" val="1"/>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56088E94-345D-42AB-8167-33F2D3919C6F}"/>
              </a:ext>
              <a:ext uri="{C183D7F6-B498-43B3-948B-1728B52AA6E4}">
                <adec:decorative xmlns:adec="http://schemas.microsoft.com/office/drawing/2017/decorative" val="1"/>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D7AF796D-78AE-4BD7-9244-073E26AA8AF8}"/>
              </a:ext>
              <a:ext uri="{C183D7F6-B498-43B3-948B-1728B52AA6E4}">
                <adec:decorative xmlns:adec="http://schemas.microsoft.com/office/drawing/2017/decorative" val="1"/>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A31E0878-FB55-47FB-8F4E-0720E5FF715A}"/>
              </a:ext>
              <a:ext uri="{C183D7F6-B498-43B3-948B-1728B52AA6E4}">
                <adec:decorative xmlns:adec="http://schemas.microsoft.com/office/drawing/2017/decorative" val="1"/>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94C59D8F-DEB9-4086-A153-0090838AF27B}"/>
              </a:ext>
              <a:ext uri="{C183D7F6-B498-43B3-948B-1728B52AA6E4}">
                <adec:decorative xmlns:adec="http://schemas.microsoft.com/office/drawing/2017/decorative" val="1"/>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9678F758-97FD-496C-9C4F-43A4A578478E}"/>
              </a:ext>
              <a:ext uri="{C183D7F6-B498-43B3-948B-1728B52AA6E4}">
                <adec:decorative xmlns:adec="http://schemas.microsoft.com/office/drawing/2017/decorative" val="1"/>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26D22D4F-E4B2-4EA7-B8EC-610142D75AB1}"/>
              </a:ext>
              <a:ext uri="{C183D7F6-B498-43B3-948B-1728B52AA6E4}">
                <adec:decorative xmlns:adec="http://schemas.microsoft.com/office/drawing/2017/decorative" val="1"/>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12D4C706-3C35-47BF-9D33-2C6F24E5BE69}"/>
              </a:ext>
              <a:ext uri="{C183D7F6-B498-43B3-948B-1728B52AA6E4}">
                <adec:decorative xmlns:adec="http://schemas.microsoft.com/office/drawing/2017/decorative" val="1"/>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1F17A038-F52A-4D4F-AAF8-7E7AFF604BAD}"/>
              </a:ext>
              <a:ext uri="{C183D7F6-B498-43B3-948B-1728B52AA6E4}">
                <adec:decorative xmlns:adec="http://schemas.microsoft.com/office/drawing/2017/decorative" val="1"/>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D8BF69AB-9806-4797-9EDC-12636AD50413}"/>
              </a:ext>
              <a:ext uri="{C183D7F6-B498-43B3-948B-1728B52AA6E4}">
                <adec:decorative xmlns:adec="http://schemas.microsoft.com/office/drawing/2017/decorative" val="1"/>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2F9484A0-52BD-4A02-82FA-6DB2C1F47C8F}"/>
              </a:ext>
              <a:ext uri="{C183D7F6-B498-43B3-948B-1728B52AA6E4}">
                <adec:decorative xmlns:adec="http://schemas.microsoft.com/office/drawing/2017/decorative" val="1"/>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F04DC4CB-124A-403C-A1B2-1A26462AA966}"/>
              </a:ext>
              <a:ext uri="{C183D7F6-B498-43B3-948B-1728B52AA6E4}">
                <adec:decorative xmlns:adec="http://schemas.microsoft.com/office/drawing/2017/decorative" val="1"/>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0A39C31E-25E8-4148-B7E4-B7BA121F3514}"/>
              </a:ext>
              <a:ext uri="{C183D7F6-B498-43B3-948B-1728B52AA6E4}">
                <adec:decorative xmlns:adec="http://schemas.microsoft.com/office/drawing/2017/decorative" val="1"/>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E96495D7-9E63-4DD6-8754-5818A5DF8072}"/>
              </a:ext>
              <a:ext uri="{C183D7F6-B498-43B3-948B-1728B52AA6E4}">
                <adec:decorative xmlns:adec="http://schemas.microsoft.com/office/drawing/2017/decorative" val="1"/>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A2A389C9-F7E6-4A32-839A-8F4E69BAE980}"/>
              </a:ext>
              <a:ext uri="{C183D7F6-B498-43B3-948B-1728B52AA6E4}">
                <adec:decorative xmlns:adec="http://schemas.microsoft.com/office/drawing/2017/decorative" val="1"/>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362D310D-585F-4C96-9C91-FC2E5467F064}"/>
              </a:ext>
              <a:ext uri="{C183D7F6-B498-43B3-948B-1728B52AA6E4}">
                <adec:decorative xmlns:adec="http://schemas.microsoft.com/office/drawing/2017/decorative" val="1"/>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29B3A447-DF9B-47B9-9FDB-00D5A7B8C14B}"/>
              </a:ext>
              <a:ext uri="{C183D7F6-B498-43B3-948B-1728B52AA6E4}">
                <adec:decorative xmlns:adec="http://schemas.microsoft.com/office/drawing/2017/decorative" val="1"/>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1A65E397-69EF-4761-BA2D-2F313E3DE34A}"/>
              </a:ext>
              <a:ext uri="{C183D7F6-B498-43B3-948B-1728B52AA6E4}">
                <adec:decorative xmlns:adec="http://schemas.microsoft.com/office/drawing/2017/decorative" val="1"/>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8B8C0EC0-BCD2-425D-9D5A-D49568234AD1}"/>
              </a:ext>
              <a:ext uri="{C183D7F6-B498-43B3-948B-1728B52AA6E4}">
                <adec:decorative xmlns:adec="http://schemas.microsoft.com/office/drawing/2017/decorative" val="1"/>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17D9924F-953B-406C-B82F-B6A29BB0A360}"/>
              </a:ext>
              <a:ext uri="{C183D7F6-B498-43B3-948B-1728B52AA6E4}">
                <adec:decorative xmlns:adec="http://schemas.microsoft.com/office/drawing/2017/decorative" val="1"/>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EA3FF8E2-EF9E-4828-9A2A-5632706E1EDF}"/>
              </a:ext>
              <a:ext uri="{C183D7F6-B498-43B3-948B-1728B52AA6E4}">
                <adec:decorative xmlns:adec="http://schemas.microsoft.com/office/drawing/2017/decorative" val="1"/>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3E42297A-0513-413A-B54A-9FAA18C2924D}"/>
              </a:ext>
              <a:ext uri="{C183D7F6-B498-43B3-948B-1728B52AA6E4}">
                <adec:decorative xmlns:adec="http://schemas.microsoft.com/office/drawing/2017/decorative" val="1"/>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975ADFE6-C936-419E-9244-FE327792080D}"/>
              </a:ext>
              <a:ext uri="{C183D7F6-B498-43B3-948B-1728B52AA6E4}">
                <adec:decorative xmlns:adec="http://schemas.microsoft.com/office/drawing/2017/decorative" val="1"/>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2825A1D3-6992-4304-B1F4-511400E9A895}"/>
              </a:ext>
              <a:ext uri="{C183D7F6-B498-43B3-948B-1728B52AA6E4}">
                <adec:decorative xmlns:adec="http://schemas.microsoft.com/office/drawing/2017/decorative" val="1"/>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F21A315D-41CB-47E2-A573-E7DB2CE753CA}"/>
              </a:ext>
              <a:ext uri="{C183D7F6-B498-43B3-948B-1728B52AA6E4}">
                <adec:decorative xmlns:adec="http://schemas.microsoft.com/office/drawing/2017/decorative" val="1"/>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0C3B4A56-26C3-466F-A7FA-C91A188CC4FA}"/>
              </a:ext>
              <a:ext uri="{C183D7F6-B498-43B3-948B-1728B52AA6E4}">
                <adec:decorative xmlns:adec="http://schemas.microsoft.com/office/drawing/2017/decorative" val="1"/>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CD8398D1-F664-437C-9400-2F03A1D384A5}"/>
              </a:ext>
              <a:ext uri="{C183D7F6-B498-43B3-948B-1728B52AA6E4}">
                <adec:decorative xmlns:adec="http://schemas.microsoft.com/office/drawing/2017/decorative" val="1"/>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B72E050D-CBEE-4446-BEC4-26B2C4F2AB21}"/>
              </a:ext>
              <a:ext uri="{C183D7F6-B498-43B3-948B-1728B52AA6E4}">
                <adec:decorative xmlns:adec="http://schemas.microsoft.com/office/drawing/2017/decorative" val="1"/>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E4075538-C716-42DD-846C-9E595B07A2B6}"/>
              </a:ext>
              <a:ext uri="{C183D7F6-B498-43B3-948B-1728B52AA6E4}">
                <adec:decorative xmlns:adec="http://schemas.microsoft.com/office/drawing/2017/decorative" val="1"/>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1C6B28B1-2080-4830-B0CF-66561762ACF4}"/>
              </a:ext>
              <a:ext uri="{C183D7F6-B498-43B3-948B-1728B52AA6E4}">
                <adec:decorative xmlns:adec="http://schemas.microsoft.com/office/drawing/2017/decorative" val="1"/>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2A0677B7-B175-42A1-8E19-61BE129A248E}"/>
              </a:ext>
              <a:ext uri="{C183D7F6-B498-43B3-948B-1728B52AA6E4}">
                <adec:decorative xmlns:adec="http://schemas.microsoft.com/office/drawing/2017/decorative" val="1"/>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2AD2C68A-3701-4F24-ADB9-3C6266F189B6}"/>
              </a:ext>
              <a:ext uri="{C183D7F6-B498-43B3-948B-1728B52AA6E4}">
                <adec:decorative xmlns:adec="http://schemas.microsoft.com/office/drawing/2017/decorative" val="1"/>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DBF97952-280F-48DB-B83D-D7D8580B3535}"/>
              </a:ext>
              <a:ext uri="{C183D7F6-B498-43B3-948B-1728B52AA6E4}">
                <adec:decorative xmlns:adec="http://schemas.microsoft.com/office/drawing/2017/decorative" val="1"/>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2C1E32F7-9AB6-45CE-B759-3EACDDE3678B}"/>
              </a:ext>
              <a:ext uri="{C183D7F6-B498-43B3-948B-1728B52AA6E4}">
                <adec:decorative xmlns:adec="http://schemas.microsoft.com/office/drawing/2017/decorative" val="1"/>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7E0105B9-62BB-4AB6-BDEA-CB49636A9157}"/>
              </a:ext>
              <a:ext uri="{C183D7F6-B498-43B3-948B-1728B52AA6E4}">
                <adec:decorative xmlns:adec="http://schemas.microsoft.com/office/drawing/2017/decorative" val="1"/>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EAA8DB88-896A-414E-9376-27D1BE983496}"/>
              </a:ext>
              <a:ext uri="{C183D7F6-B498-43B3-948B-1728B52AA6E4}">
                <adec:decorative xmlns:adec="http://schemas.microsoft.com/office/drawing/2017/decorative" val="1"/>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1F8EE4AC-F4C2-426F-B3B3-632CE1D807DC}"/>
              </a:ext>
              <a:ext uri="{C183D7F6-B498-43B3-948B-1728B52AA6E4}">
                <adec:decorative xmlns:adec="http://schemas.microsoft.com/office/drawing/2017/decorative" val="1"/>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5C49F3CF-9081-4005-9360-F4E651A8760F}"/>
              </a:ext>
              <a:ext uri="{C183D7F6-B498-43B3-948B-1728B52AA6E4}">
                <adec:decorative xmlns:adec="http://schemas.microsoft.com/office/drawing/2017/decorative" val="1"/>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413182C9-4332-488D-A6BD-C1A4BB7975E0}"/>
              </a:ext>
              <a:ext uri="{C183D7F6-B498-43B3-948B-1728B52AA6E4}">
                <adec:decorative xmlns:adec="http://schemas.microsoft.com/office/drawing/2017/decorative" val="1"/>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2AD1A162-6013-466B-B391-F374D5CC32F9}"/>
              </a:ext>
              <a:ext uri="{C183D7F6-B498-43B3-948B-1728B52AA6E4}">
                <adec:decorative xmlns:adec="http://schemas.microsoft.com/office/drawing/2017/decorative" val="1"/>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591E2B8E-F5D1-4DE9-BACA-3DC5FF75C5DC}"/>
              </a:ext>
              <a:ext uri="{C183D7F6-B498-43B3-948B-1728B52AA6E4}">
                <adec:decorative xmlns:adec="http://schemas.microsoft.com/office/drawing/2017/decorative" val="1"/>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2904A7AD-AEDA-40E9-B293-F6165324C584}"/>
              </a:ext>
              <a:ext uri="{C183D7F6-B498-43B3-948B-1728B52AA6E4}">
                <adec:decorative xmlns:adec="http://schemas.microsoft.com/office/drawing/2017/decorative" val="1"/>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C13D07E4-A560-42EA-A064-0D8FDFCB4BE8}"/>
              </a:ext>
              <a:ext uri="{C183D7F6-B498-43B3-948B-1728B52AA6E4}">
                <adec:decorative xmlns:adec="http://schemas.microsoft.com/office/drawing/2017/decorative" val="1"/>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37BB933E-9CCB-4807-91D9-14FE5E459785}"/>
              </a:ext>
              <a:ext uri="{C183D7F6-B498-43B3-948B-1728B52AA6E4}">
                <adec:decorative xmlns:adec="http://schemas.microsoft.com/office/drawing/2017/decorative" val="1"/>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DADBC03C-ABF5-4869-B295-5EFAD3AD3E81}"/>
              </a:ext>
              <a:ext uri="{C183D7F6-B498-43B3-948B-1728B52AA6E4}">
                <adec:decorative xmlns:adec="http://schemas.microsoft.com/office/drawing/2017/decorative" val="1"/>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B9988738-1C52-47EB-95FD-3E3B7627B45D}"/>
              </a:ext>
              <a:ext uri="{C183D7F6-B498-43B3-948B-1728B52AA6E4}">
                <adec:decorative xmlns:adec="http://schemas.microsoft.com/office/drawing/2017/decorative" val="1"/>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82C770A6-9812-4D65-B245-BF623D7E382A}"/>
              </a:ext>
              <a:ext uri="{C183D7F6-B498-43B3-948B-1728B52AA6E4}">
                <adec:decorative xmlns:adec="http://schemas.microsoft.com/office/drawing/2017/decorative" val="1"/>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80771DA4-A847-4369-9597-E07C8AB3EDA5}"/>
              </a:ext>
              <a:ext uri="{C183D7F6-B498-43B3-948B-1728B52AA6E4}">
                <adec:decorative xmlns:adec="http://schemas.microsoft.com/office/drawing/2017/decorative" val="1"/>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D55E4E6A-FC28-46BA-A38B-65863E8D9D9B}"/>
              </a:ext>
              <a:ext uri="{C183D7F6-B498-43B3-948B-1728B52AA6E4}">
                <adec:decorative xmlns:adec="http://schemas.microsoft.com/office/drawing/2017/decorative" val="1"/>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4D44BBF4-0317-4818-92E6-88ED329C4724}"/>
              </a:ext>
              <a:ext uri="{C183D7F6-B498-43B3-948B-1728B52AA6E4}">
                <adec:decorative xmlns:adec="http://schemas.microsoft.com/office/drawing/2017/decorative" val="1"/>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EB850E3D-7CDA-455A-AD94-66DD1684911C}"/>
              </a:ext>
              <a:ext uri="{C183D7F6-B498-43B3-948B-1728B52AA6E4}">
                <adec:decorative xmlns:adec="http://schemas.microsoft.com/office/drawing/2017/decorative" val="1"/>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B73F841D-9D74-420C-8E82-5DBAF17FFEAF}"/>
              </a:ext>
              <a:ext uri="{C183D7F6-B498-43B3-948B-1728B52AA6E4}">
                <adec:decorative xmlns:adec="http://schemas.microsoft.com/office/drawing/2017/decorative" val="1"/>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4F5C31F0-C30C-40B9-AC47-0C32DCB05097}"/>
              </a:ext>
              <a:ext uri="{C183D7F6-B498-43B3-948B-1728B52AA6E4}">
                <adec:decorative xmlns:adec="http://schemas.microsoft.com/office/drawing/2017/decorative" val="1"/>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42FBB2C8-3C11-4152-A76D-B88284EC9CD1}"/>
              </a:ext>
              <a:ext uri="{C183D7F6-B498-43B3-948B-1728B52AA6E4}">
                <adec:decorative xmlns:adec="http://schemas.microsoft.com/office/drawing/2017/decorative" val="1"/>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E1C2CA7E-4837-4504-AAE6-6893C2F31F52}"/>
              </a:ext>
              <a:ext uri="{C183D7F6-B498-43B3-948B-1728B52AA6E4}">
                <adec:decorative xmlns:adec="http://schemas.microsoft.com/office/drawing/2017/decorative" val="1"/>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64D8CE56-D7D7-4579-B7BC-871E140E39C4}"/>
              </a:ext>
              <a:ext uri="{C183D7F6-B498-43B3-948B-1728B52AA6E4}">
                <adec:decorative xmlns:adec="http://schemas.microsoft.com/office/drawing/2017/decorative" val="1"/>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277E0213-6EB1-4E49-B53C-E21563CAE1B0}"/>
              </a:ext>
              <a:ext uri="{C183D7F6-B498-43B3-948B-1728B52AA6E4}">
                <adec:decorative xmlns:adec="http://schemas.microsoft.com/office/drawing/2017/decorative" val="1"/>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6696DF03-F573-4E2C-AFDE-A2E6A1D5A74D}"/>
              </a:ext>
              <a:ext uri="{C183D7F6-B498-43B3-948B-1728B52AA6E4}">
                <adec:decorative xmlns:adec="http://schemas.microsoft.com/office/drawing/2017/decorative" val="1"/>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E443380A-DDC4-4A6D-8E80-DBDB0E6C255E}"/>
              </a:ext>
              <a:ext uri="{C183D7F6-B498-43B3-948B-1728B52AA6E4}">
                <adec:decorative xmlns:adec="http://schemas.microsoft.com/office/drawing/2017/decorative" val="1"/>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0EEE8E6B-80FF-44E0-B031-A8C6DBE0627F}"/>
              </a:ext>
              <a:ext uri="{C183D7F6-B498-43B3-948B-1728B52AA6E4}">
                <adec:decorative xmlns:adec="http://schemas.microsoft.com/office/drawing/2017/decorative" val="1"/>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C23E473B-CE4D-4ADA-85DF-EFCCE0449CE5}"/>
              </a:ext>
              <a:ext uri="{C183D7F6-B498-43B3-948B-1728B52AA6E4}">
                <adec:decorative xmlns:adec="http://schemas.microsoft.com/office/drawing/2017/decorative" val="1"/>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54ABA250-DAFC-40F8-BDA6-CD665FA50E79}"/>
              </a:ext>
              <a:ext uri="{C183D7F6-B498-43B3-948B-1728B52AA6E4}">
                <adec:decorative xmlns:adec="http://schemas.microsoft.com/office/drawing/2017/decorative" val="1"/>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49E534C7-4906-4998-BA40-355750729A54}"/>
              </a:ext>
              <a:ext uri="{C183D7F6-B498-43B3-948B-1728B52AA6E4}">
                <adec:decorative xmlns:adec="http://schemas.microsoft.com/office/drawing/2017/decorative" val="1"/>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2A11E571-61C4-4D66-B690-978188D238D6}"/>
              </a:ext>
              <a:ext uri="{C183D7F6-B498-43B3-948B-1728B52AA6E4}">
                <adec:decorative xmlns:adec="http://schemas.microsoft.com/office/drawing/2017/decorative" val="1"/>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80BA50E2-4164-4909-A97E-464AA97A8700}"/>
              </a:ext>
              <a:ext uri="{C183D7F6-B498-43B3-948B-1728B52AA6E4}">
                <adec:decorative xmlns:adec="http://schemas.microsoft.com/office/drawing/2017/decorative" val="1"/>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1FAB35C3-0A2E-47BF-9720-AE5E6C5C832E}"/>
              </a:ext>
              <a:ext uri="{C183D7F6-B498-43B3-948B-1728B52AA6E4}">
                <adec:decorative xmlns:adec="http://schemas.microsoft.com/office/drawing/2017/decorative" val="1"/>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2E8D3E33-88C5-4FE1-9F5C-1B84F7C73273}"/>
              </a:ext>
              <a:ext uri="{C183D7F6-B498-43B3-948B-1728B52AA6E4}">
                <adec:decorative xmlns:adec="http://schemas.microsoft.com/office/drawing/2017/decorative" val="1"/>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33CA1057-BE10-457C-A237-6A77C2486753}"/>
              </a:ext>
              <a:ext uri="{C183D7F6-B498-43B3-948B-1728B52AA6E4}">
                <adec:decorative xmlns:adec="http://schemas.microsoft.com/office/drawing/2017/decorative" val="1"/>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6FBB7268-7243-4C5A-9E7F-E2529C53044F}"/>
              </a:ext>
              <a:ext uri="{C183D7F6-B498-43B3-948B-1728B52AA6E4}">
                <adec:decorative xmlns:adec="http://schemas.microsoft.com/office/drawing/2017/decorative" val="1"/>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1E8172AF-0468-4BBF-8491-21FAC2DEA297}"/>
              </a:ext>
              <a:ext uri="{C183D7F6-B498-43B3-948B-1728B52AA6E4}">
                <adec:decorative xmlns:adec="http://schemas.microsoft.com/office/drawing/2017/decorative" val="1"/>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C3E739CF-F2F6-489E-929F-3F9B9E93153F}"/>
              </a:ext>
              <a:ext uri="{C183D7F6-B498-43B3-948B-1728B52AA6E4}">
                <adec:decorative xmlns:adec="http://schemas.microsoft.com/office/drawing/2017/decorative" val="1"/>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A3D431DB-8CEC-425F-8122-A8867C0D823E}"/>
              </a:ext>
              <a:ext uri="{C183D7F6-B498-43B3-948B-1728B52AA6E4}">
                <adec:decorative xmlns:adec="http://schemas.microsoft.com/office/drawing/2017/decorative" val="1"/>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0A122536-23DE-46A5-8048-7D917DED53DD}"/>
              </a:ext>
              <a:ext uri="{C183D7F6-B498-43B3-948B-1728B52AA6E4}">
                <adec:decorative xmlns:adec="http://schemas.microsoft.com/office/drawing/2017/decorative" val="1"/>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963D2995-326E-4A16-A1AB-6635AF09691D}"/>
              </a:ext>
              <a:ext uri="{C183D7F6-B498-43B3-948B-1728B52AA6E4}">
                <adec:decorative xmlns:adec="http://schemas.microsoft.com/office/drawing/2017/decorative" val="1"/>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FBFB0A74-F373-4822-8419-021405ECA389}"/>
              </a:ext>
              <a:ext uri="{C183D7F6-B498-43B3-948B-1728B52AA6E4}">
                <adec:decorative xmlns:adec="http://schemas.microsoft.com/office/drawing/2017/decorative" val="1"/>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585AEE1C-A47F-4670-9ED1-E4431538DD73}"/>
              </a:ext>
              <a:ext uri="{C183D7F6-B498-43B3-948B-1728B52AA6E4}">
                <adec:decorative xmlns:adec="http://schemas.microsoft.com/office/drawing/2017/decorative" val="1"/>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C15AD950-A0A2-4913-BB04-A7E4275486C7}"/>
              </a:ext>
              <a:ext uri="{C183D7F6-B498-43B3-948B-1728B52AA6E4}">
                <adec:decorative xmlns:adec="http://schemas.microsoft.com/office/drawing/2017/decorative" val="1"/>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A556AE35-9D6C-4B1A-88BC-4027F6BCC919}"/>
              </a:ext>
              <a:ext uri="{C183D7F6-B498-43B3-948B-1728B52AA6E4}">
                <adec:decorative xmlns:adec="http://schemas.microsoft.com/office/drawing/2017/decorative" val="1"/>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4FA75E13-2E19-403F-A11F-9EC481302195}"/>
              </a:ext>
              <a:ext uri="{C183D7F6-B498-43B3-948B-1728B52AA6E4}">
                <adec:decorative xmlns:adec="http://schemas.microsoft.com/office/drawing/2017/decorative" val="1"/>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C0EB4122-2BB8-41C2-AC53-3061D02803E3}"/>
              </a:ext>
              <a:ext uri="{C183D7F6-B498-43B3-948B-1728B52AA6E4}">
                <adec:decorative xmlns:adec="http://schemas.microsoft.com/office/drawing/2017/decorative" val="1"/>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229B4910-1B38-4EE9-ADF7-CECA254CC2DB}"/>
              </a:ext>
              <a:ext uri="{C183D7F6-B498-43B3-948B-1728B52AA6E4}">
                <adec:decorative xmlns:adec="http://schemas.microsoft.com/office/drawing/2017/decorative" val="1"/>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A3CFBB04-4BC3-4E61-B454-F30EDC39C7EF}"/>
              </a:ext>
              <a:ext uri="{C183D7F6-B498-43B3-948B-1728B52AA6E4}">
                <adec:decorative xmlns:adec="http://schemas.microsoft.com/office/drawing/2017/decorative" val="1"/>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6DEB8F46-26BA-49C6-BA32-5274C50063E9}"/>
              </a:ext>
              <a:ext uri="{C183D7F6-B498-43B3-948B-1728B52AA6E4}">
                <adec:decorative xmlns:adec="http://schemas.microsoft.com/office/drawing/2017/decorative" val="1"/>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4602CD2C-3114-4C4B-822D-E83AC96A1E06}"/>
              </a:ext>
              <a:ext uri="{C183D7F6-B498-43B3-948B-1728B52AA6E4}">
                <adec:decorative xmlns:adec="http://schemas.microsoft.com/office/drawing/2017/decorative" val="1"/>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34E30044-28E4-4DCA-BC97-599649AC06F6}"/>
              </a:ext>
              <a:ext uri="{C183D7F6-B498-43B3-948B-1728B52AA6E4}">
                <adec:decorative xmlns:adec="http://schemas.microsoft.com/office/drawing/2017/decorative" val="1"/>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BCC486E5-CFA7-4E4E-AE00-AF33E430C43B}"/>
              </a:ext>
              <a:ext uri="{C183D7F6-B498-43B3-948B-1728B52AA6E4}">
                <adec:decorative xmlns:adec="http://schemas.microsoft.com/office/drawing/2017/decorative" val="1"/>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9680BF89-49CF-41EC-8176-AAB4C66E7EAA}"/>
              </a:ext>
              <a:ext uri="{C183D7F6-B498-43B3-948B-1728B52AA6E4}">
                <adec:decorative xmlns:adec="http://schemas.microsoft.com/office/drawing/2017/decorative" val="1"/>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2EAF8E5D-B58C-46F5-B97E-3549A9346B18}"/>
              </a:ext>
              <a:ext uri="{C183D7F6-B498-43B3-948B-1728B52AA6E4}">
                <adec:decorative xmlns:adec="http://schemas.microsoft.com/office/drawing/2017/decorative" val="1"/>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18670FF4-CE9A-4503-A585-E275B4780609}"/>
              </a:ext>
              <a:ext uri="{C183D7F6-B498-43B3-948B-1728B52AA6E4}">
                <adec:decorative xmlns:adec="http://schemas.microsoft.com/office/drawing/2017/decorative" val="1"/>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B2BE9EBE-33D3-49F7-B81A-4B5B445A3048}"/>
              </a:ext>
              <a:ext uri="{C183D7F6-B498-43B3-948B-1728B52AA6E4}">
                <adec:decorative xmlns:adec="http://schemas.microsoft.com/office/drawing/2017/decorative" val="1"/>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833ACEFC-D96B-4F3F-B4DC-F6037DE1E05E}"/>
              </a:ext>
              <a:ext uri="{C183D7F6-B498-43B3-948B-1728B52AA6E4}">
                <adec:decorative xmlns:adec="http://schemas.microsoft.com/office/drawing/2017/decorative" val="1"/>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6038F166-1A56-4A97-B9FD-DC8A4C46FC16}"/>
              </a:ext>
              <a:ext uri="{C183D7F6-B498-43B3-948B-1728B52AA6E4}">
                <adec:decorative xmlns:adec="http://schemas.microsoft.com/office/drawing/2017/decorative" val="1"/>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1635377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E57BF-20F9-475A-C513-3AFC11BA4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A8D11-CBFD-6987-BB0D-E04568A8A6E1}"/>
              </a:ext>
            </a:extLst>
          </p:cNvPr>
          <p:cNvSpPr>
            <a:spLocks noGrp="1"/>
          </p:cNvSpPr>
          <p:nvPr>
            <p:ph type="title"/>
          </p:nvPr>
        </p:nvSpPr>
        <p:spPr/>
        <p:txBody>
          <a:bodyPr/>
          <a:lstStyle/>
          <a:p>
            <a:r>
              <a:rPr lang="en-GB" dirty="0"/>
              <a:t>Fonts - advanced</a:t>
            </a:r>
          </a:p>
        </p:txBody>
      </p:sp>
      <p:sp>
        <p:nvSpPr>
          <p:cNvPr id="3" name="Content Placeholder 2">
            <a:extLst>
              <a:ext uri="{FF2B5EF4-FFF2-40B4-BE49-F238E27FC236}">
                <a16:creationId xmlns:a16="http://schemas.microsoft.com/office/drawing/2014/main" id="{7607F598-7557-9EFD-207A-4C2C9DA9E269}"/>
              </a:ext>
            </a:extLst>
          </p:cNvPr>
          <p:cNvSpPr>
            <a:spLocks noGrp="1"/>
          </p:cNvSpPr>
          <p:nvPr>
            <p:ph idx="1"/>
          </p:nvPr>
        </p:nvSpPr>
        <p:spPr/>
        <p:txBody>
          <a:bodyPr>
            <a:normAutofit/>
          </a:bodyPr>
          <a:lstStyle/>
          <a:p>
            <a:r>
              <a:rPr lang="en-GB" dirty="0"/>
              <a:t>rem units (root-</a:t>
            </a:r>
            <a:r>
              <a:rPr lang="en-GB" dirty="0" err="1"/>
              <a:t>em</a:t>
            </a:r>
            <a:r>
              <a:rPr lang="en-GB" dirty="0"/>
              <a:t>):</a:t>
            </a:r>
          </a:p>
          <a:p>
            <a:pPr lvl="1"/>
            <a:r>
              <a:rPr lang="en-GB" dirty="0"/>
              <a:t>Users can specify a default font size in their browser, and elements that use rem units will respect this</a:t>
            </a:r>
          </a:p>
          <a:p>
            <a:pPr lvl="1"/>
            <a:r>
              <a:rPr lang="en-GB" dirty="0"/>
              <a:t>A good idea for accessibility!</a:t>
            </a:r>
          </a:p>
          <a:p>
            <a:pPr lvl="1"/>
            <a:endParaRPr lang="en-GB" dirty="0"/>
          </a:p>
          <a:p>
            <a:r>
              <a:rPr lang="en-GB" dirty="0"/>
              <a:t>Pixel units: will override user’s default settings</a:t>
            </a:r>
          </a:p>
          <a:p>
            <a:pPr lvl="1"/>
            <a:r>
              <a:rPr lang="en-GB" dirty="0"/>
              <a:t>Not good for accessibility!</a:t>
            </a:r>
          </a:p>
          <a:p>
            <a:pPr lvl="1"/>
            <a:r>
              <a:rPr lang="en-GB" dirty="0"/>
              <a:t>Breaks zooming on desktop!</a:t>
            </a:r>
          </a:p>
        </p:txBody>
      </p:sp>
      <p:sp>
        <p:nvSpPr>
          <p:cNvPr id="4" name="Footer Placeholder 3">
            <a:extLst>
              <a:ext uri="{FF2B5EF4-FFF2-40B4-BE49-F238E27FC236}">
                <a16:creationId xmlns:a16="http://schemas.microsoft.com/office/drawing/2014/main" id="{FD818ADA-C453-3688-85D1-6AB39B4A838F}"/>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CDA60019-F26C-15CA-B9A4-C9397FA00B1A}"/>
              </a:ext>
            </a:extLst>
          </p:cNvPr>
          <p:cNvSpPr>
            <a:spLocks noGrp="1"/>
          </p:cNvSpPr>
          <p:nvPr>
            <p:ph type="sldNum" sz="quarter" idx="12"/>
          </p:nvPr>
        </p:nvSpPr>
        <p:spPr/>
        <p:txBody>
          <a:bodyPr/>
          <a:lstStyle/>
          <a:p>
            <a:fld id="{9B760F7B-44E8-4480-8E98-A0350AC505B4}" type="slidenum">
              <a:rPr lang="en-GB" smtClean="0"/>
              <a:t>60</a:t>
            </a:fld>
            <a:endParaRPr lang="en-GB"/>
          </a:p>
        </p:txBody>
      </p:sp>
      <p:sp>
        <p:nvSpPr>
          <p:cNvPr id="6" name="Rectangle 5">
            <a:extLst>
              <a:ext uri="{FF2B5EF4-FFF2-40B4-BE49-F238E27FC236}">
                <a16:creationId xmlns:a16="http://schemas.microsoft.com/office/drawing/2014/main" id="{0028EB73-802F-C0C6-AAE1-754EA6195EE9}"/>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sz="2000" dirty="0">
                <a:solidFill>
                  <a:schemeClr val="accent3">
                    <a:lumMod val="50000"/>
                  </a:schemeClr>
                </a:solidFill>
                <a:hlinkClick r:id="rId2"/>
              </a:rPr>
              <a:t>How to use rem units in CSS for accessible design</a:t>
            </a:r>
            <a:endParaRPr lang="en-GB" sz="2000" dirty="0">
              <a:solidFill>
                <a:schemeClr val="accent3">
                  <a:lumMod val="50000"/>
                </a:schemeClr>
              </a:solidFill>
            </a:endParaRPr>
          </a:p>
          <a:p>
            <a:pPr marL="285750" indent="-285750">
              <a:buFont typeface="Arial" panose="020B0604020202020204" pitchFamily="34" charset="0"/>
              <a:buChar char="•"/>
            </a:pPr>
            <a:endParaRPr lang="en-GB" sz="2000" dirty="0">
              <a:solidFill>
                <a:schemeClr val="accent3">
                  <a:lumMod val="50000"/>
                </a:schemeClr>
              </a:solidFill>
            </a:endParaRPr>
          </a:p>
        </p:txBody>
      </p:sp>
    </p:spTree>
    <p:extLst>
      <p:ext uri="{BB962C8B-B14F-4D97-AF65-F5344CB8AC3E}">
        <p14:creationId xmlns:p14="http://schemas.microsoft.com/office/powerpoint/2010/main" val="617382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3BBC-D1E9-BC62-2619-D41862997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1586F-2235-E929-F58E-0A2ED03A084D}"/>
              </a:ext>
            </a:extLst>
          </p:cNvPr>
          <p:cNvSpPr>
            <a:spLocks noGrp="1"/>
          </p:cNvSpPr>
          <p:nvPr>
            <p:ph type="title"/>
          </p:nvPr>
        </p:nvSpPr>
        <p:spPr/>
        <p:txBody>
          <a:bodyPr/>
          <a:lstStyle/>
          <a:p>
            <a:r>
              <a:rPr lang="en-GB" dirty="0"/>
              <a:t>Zoomability</a:t>
            </a:r>
          </a:p>
        </p:txBody>
      </p:sp>
      <p:sp>
        <p:nvSpPr>
          <p:cNvPr id="3" name="Content Placeholder 2">
            <a:extLst>
              <a:ext uri="{FF2B5EF4-FFF2-40B4-BE49-F238E27FC236}">
                <a16:creationId xmlns:a16="http://schemas.microsoft.com/office/drawing/2014/main" id="{5EDACC7C-D4EC-8A24-8E77-7AB995D60E30}"/>
              </a:ext>
            </a:extLst>
          </p:cNvPr>
          <p:cNvSpPr>
            <a:spLocks noGrp="1"/>
          </p:cNvSpPr>
          <p:nvPr>
            <p:ph idx="1"/>
          </p:nvPr>
        </p:nvSpPr>
        <p:spPr/>
        <p:txBody>
          <a:bodyPr>
            <a:normAutofit/>
          </a:bodyPr>
          <a:lstStyle/>
          <a:p>
            <a:r>
              <a:rPr lang="en-GB" dirty="0"/>
              <a:t>By using rem units for fonts, you make the page more zoomable</a:t>
            </a:r>
          </a:p>
          <a:p>
            <a:pPr lvl="1"/>
            <a:r>
              <a:rPr lang="en-GB" dirty="0"/>
              <a:t>Pages </a:t>
            </a:r>
            <a:r>
              <a:rPr lang="en-GB" i="1" dirty="0"/>
              <a:t>not breaking</a:t>
            </a:r>
            <a:r>
              <a:rPr lang="en-GB" dirty="0"/>
              <a:t> when zoomed up to 200% is a key accessibility feature</a:t>
            </a:r>
          </a:p>
          <a:p>
            <a:r>
              <a:rPr lang="en-GB" dirty="0"/>
              <a:t>Test zooming in and out of your website/webapp</a:t>
            </a:r>
          </a:p>
          <a:p>
            <a:pPr lvl="1"/>
            <a:r>
              <a:rPr lang="en-GB" dirty="0"/>
              <a:t>Check mobile and desktop, zoom can be inconsistent!</a:t>
            </a:r>
          </a:p>
          <a:p>
            <a:r>
              <a:rPr lang="en-GB" dirty="0"/>
              <a:t>Raise issues if your favourite framework makes it very difficult to zoom!</a:t>
            </a:r>
          </a:p>
        </p:txBody>
      </p:sp>
      <p:sp>
        <p:nvSpPr>
          <p:cNvPr id="4" name="Footer Placeholder 3">
            <a:extLst>
              <a:ext uri="{FF2B5EF4-FFF2-40B4-BE49-F238E27FC236}">
                <a16:creationId xmlns:a16="http://schemas.microsoft.com/office/drawing/2014/main" id="{919EEBF8-5413-5FD2-6E5E-0BDF3C1396AD}"/>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4431963A-A638-1920-A732-FF81476E17DB}"/>
              </a:ext>
            </a:extLst>
          </p:cNvPr>
          <p:cNvSpPr>
            <a:spLocks noGrp="1"/>
          </p:cNvSpPr>
          <p:nvPr>
            <p:ph type="sldNum" sz="quarter" idx="12"/>
          </p:nvPr>
        </p:nvSpPr>
        <p:spPr/>
        <p:txBody>
          <a:bodyPr/>
          <a:lstStyle/>
          <a:p>
            <a:fld id="{9B760F7B-44E8-4480-8E98-A0350AC505B4}" type="slidenum">
              <a:rPr lang="en-GB" smtClean="0"/>
              <a:t>61</a:t>
            </a:fld>
            <a:endParaRPr lang="en-GB"/>
          </a:p>
        </p:txBody>
      </p:sp>
      <p:sp>
        <p:nvSpPr>
          <p:cNvPr id="6" name="Rectangle 5">
            <a:extLst>
              <a:ext uri="{FF2B5EF4-FFF2-40B4-BE49-F238E27FC236}">
                <a16:creationId xmlns:a16="http://schemas.microsoft.com/office/drawing/2014/main" id="{62CC11C4-5D94-A8DA-5C4C-BCA1639613CC}"/>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sz="2000" dirty="0">
                <a:solidFill>
                  <a:schemeClr val="accent3">
                    <a:lumMod val="50000"/>
                  </a:schemeClr>
                </a:solidFill>
                <a:hlinkClick r:id="rId2"/>
              </a:rPr>
              <a:t>How to use rem units in CSS for accessible design</a:t>
            </a:r>
            <a:endParaRPr lang="en-GB" sz="2000" dirty="0">
              <a:solidFill>
                <a:schemeClr val="accent3">
                  <a:lumMod val="50000"/>
                </a:schemeClr>
              </a:solidFill>
            </a:endParaRPr>
          </a:p>
          <a:p>
            <a:pPr marL="285750" indent="-285750">
              <a:buFont typeface="Arial" panose="020B0604020202020204" pitchFamily="34" charset="0"/>
              <a:buChar char="•"/>
            </a:pPr>
            <a:endParaRPr lang="en-GB" sz="2000" dirty="0">
              <a:solidFill>
                <a:schemeClr val="accent3">
                  <a:lumMod val="50000"/>
                </a:schemeClr>
              </a:solidFill>
            </a:endParaRPr>
          </a:p>
        </p:txBody>
      </p:sp>
    </p:spTree>
    <p:extLst>
      <p:ext uri="{BB962C8B-B14F-4D97-AF65-F5344CB8AC3E}">
        <p14:creationId xmlns:p14="http://schemas.microsoft.com/office/powerpoint/2010/main" val="1326706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866C71-33F9-927C-CA14-69A1ADEFB3C6}"/>
              </a:ext>
            </a:extLst>
          </p:cNvPr>
          <p:cNvSpPr>
            <a:spLocks noGrp="1"/>
          </p:cNvSpPr>
          <p:nvPr>
            <p:ph type="ftr" sz="quarter" idx="11"/>
          </p:nvPr>
        </p:nvSpPr>
        <p:spPr/>
        <p:txBody>
          <a:bodyPr/>
          <a:lstStyle/>
          <a:p>
            <a:r>
              <a:rPr lang="en-GB"/>
              <a:t>Web Accessibility 101</a:t>
            </a:r>
          </a:p>
        </p:txBody>
      </p:sp>
      <p:sp>
        <p:nvSpPr>
          <p:cNvPr id="3" name="Slide Number Placeholder 2">
            <a:extLst>
              <a:ext uri="{FF2B5EF4-FFF2-40B4-BE49-F238E27FC236}">
                <a16:creationId xmlns:a16="http://schemas.microsoft.com/office/drawing/2014/main" id="{FD238DEC-F2B1-975A-6FEA-36AFA4C2200C}"/>
              </a:ext>
            </a:extLst>
          </p:cNvPr>
          <p:cNvSpPr>
            <a:spLocks noGrp="1"/>
          </p:cNvSpPr>
          <p:nvPr>
            <p:ph type="sldNum" sz="quarter" idx="12"/>
          </p:nvPr>
        </p:nvSpPr>
        <p:spPr/>
        <p:txBody>
          <a:bodyPr/>
          <a:lstStyle/>
          <a:p>
            <a:fld id="{9B760F7B-44E8-4480-8E98-A0350AC505B4}" type="slidenum">
              <a:rPr lang="en-GB" smtClean="0"/>
              <a:t>62</a:t>
            </a:fld>
            <a:endParaRPr lang="en-GB"/>
          </a:p>
        </p:txBody>
      </p:sp>
      <p:pic>
        <p:nvPicPr>
          <p:cNvPr id="5" name="Picture 4" descr="Screenshot of two browser windows open side-by-side, showing the effect of changing the default browser font size on the font sizes of a plain html document, where some paragraphs are set with pixel units, and some are set with rem units">
            <a:extLst>
              <a:ext uri="{FF2B5EF4-FFF2-40B4-BE49-F238E27FC236}">
                <a16:creationId xmlns:a16="http://schemas.microsoft.com/office/drawing/2014/main" id="{61A24AED-BC84-FF59-1459-A1B5B0A2873E}"/>
              </a:ext>
            </a:extLst>
          </p:cNvPr>
          <p:cNvPicPr>
            <a:picLocks noChangeAspect="1"/>
          </p:cNvPicPr>
          <p:nvPr/>
        </p:nvPicPr>
        <p:blipFill>
          <a:blip r:embed="rId3"/>
          <a:stretch>
            <a:fillRect/>
          </a:stretch>
        </p:blipFill>
        <p:spPr>
          <a:xfrm>
            <a:off x="148919" y="0"/>
            <a:ext cx="11894161" cy="6102664"/>
          </a:xfrm>
          <a:prstGeom prst="rect">
            <a:avLst/>
          </a:prstGeom>
        </p:spPr>
      </p:pic>
      <p:sp>
        <p:nvSpPr>
          <p:cNvPr id="6" name="TextBox 5">
            <a:hlinkClick r:id="rId4"/>
            <a:extLst>
              <a:ext uri="{FF2B5EF4-FFF2-40B4-BE49-F238E27FC236}">
                <a16:creationId xmlns:a16="http://schemas.microsoft.com/office/drawing/2014/main" id="{63B64BAB-62B0-F392-073D-2751CDFD439B}"/>
              </a:ext>
            </a:extLst>
          </p:cNvPr>
          <p:cNvSpPr txBox="1"/>
          <p:nvPr/>
        </p:nvSpPr>
        <p:spPr>
          <a:xfrm>
            <a:off x="488731" y="5927834"/>
            <a:ext cx="4114800" cy="923330"/>
          </a:xfrm>
          <a:prstGeom prst="rect">
            <a:avLst/>
          </a:prstGeom>
          <a:noFill/>
        </p:spPr>
        <p:txBody>
          <a:bodyPr wrap="square" rtlCol="0">
            <a:spAutoFit/>
          </a:bodyPr>
          <a:lstStyle/>
          <a:p>
            <a:r>
              <a:rPr lang="en-GB" dirty="0"/>
              <a:t>Demo</a:t>
            </a:r>
            <a:br>
              <a:rPr lang="en-GB" dirty="0"/>
            </a:br>
            <a:r>
              <a:rPr lang="en-GB" dirty="0"/>
              <a:t>See source on GitHub to see how to set </a:t>
            </a:r>
            <a:r>
              <a:rPr lang="en-GB" dirty="0" err="1"/>
              <a:t>css</a:t>
            </a:r>
            <a:r>
              <a:rPr lang="en-GB" dirty="0"/>
              <a:t> variables</a:t>
            </a:r>
          </a:p>
        </p:txBody>
      </p:sp>
    </p:spTree>
    <p:extLst>
      <p:ext uri="{BB962C8B-B14F-4D97-AF65-F5344CB8AC3E}">
        <p14:creationId xmlns:p14="http://schemas.microsoft.com/office/powerpoint/2010/main" val="426100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C285-C87E-69FA-34B4-D56B7D1AC59A}"/>
              </a:ext>
            </a:extLst>
          </p:cNvPr>
          <p:cNvSpPr>
            <a:spLocks noGrp="1"/>
          </p:cNvSpPr>
          <p:nvPr>
            <p:ph type="title"/>
          </p:nvPr>
        </p:nvSpPr>
        <p:spPr/>
        <p:txBody>
          <a:bodyPr/>
          <a:lstStyle/>
          <a:p>
            <a:r>
              <a:rPr lang="en-GB" dirty="0"/>
              <a:t>Alt text</a:t>
            </a:r>
          </a:p>
        </p:txBody>
      </p:sp>
      <p:sp>
        <p:nvSpPr>
          <p:cNvPr id="3" name="Content Placeholder 2">
            <a:extLst>
              <a:ext uri="{FF2B5EF4-FFF2-40B4-BE49-F238E27FC236}">
                <a16:creationId xmlns:a16="http://schemas.microsoft.com/office/drawing/2014/main" id="{239F9F27-7BF1-CDC0-2658-FB3755DF4B40}"/>
              </a:ext>
            </a:extLst>
          </p:cNvPr>
          <p:cNvSpPr>
            <a:spLocks noGrp="1"/>
          </p:cNvSpPr>
          <p:nvPr>
            <p:ph idx="1"/>
          </p:nvPr>
        </p:nvSpPr>
        <p:spPr>
          <a:xfrm>
            <a:off x="838199" y="1825625"/>
            <a:ext cx="10784595" cy="4351338"/>
          </a:xfrm>
        </p:spPr>
        <p:txBody>
          <a:bodyPr/>
          <a:lstStyle/>
          <a:p>
            <a:r>
              <a:rPr lang="en-GB" dirty="0"/>
              <a:t>Ensure all visual elements such as images have alternative text</a:t>
            </a:r>
          </a:p>
          <a:p>
            <a:r>
              <a:rPr lang="en-GB" dirty="0"/>
              <a:t>Videos should also have visual descriptions</a:t>
            </a:r>
          </a:p>
          <a:p>
            <a:r>
              <a:rPr lang="en-GB" dirty="0"/>
              <a:t>But what should we add to a zoomable map that has a lot of complex information?</a:t>
            </a:r>
          </a:p>
          <a:p>
            <a:endParaRPr lang="en-GB" dirty="0"/>
          </a:p>
          <a:p>
            <a:pPr marL="0" indent="0">
              <a:buNone/>
            </a:pPr>
            <a:r>
              <a:rPr lang="en-GB" dirty="0"/>
              <a:t>Take a few minutes to brainstorm ways of making interactive maps more accessible with alternative text</a:t>
            </a:r>
          </a:p>
          <a:p>
            <a:pPr marL="0" indent="0">
              <a:buNone/>
            </a:pPr>
            <a:r>
              <a:rPr lang="en-GB" sz="2400" b="1" dirty="0"/>
              <a:t>Example: </a:t>
            </a:r>
            <a:r>
              <a:rPr lang="en-GB" sz="2400" b="1" dirty="0">
                <a:hlinkClick r:id="rId2"/>
              </a:rPr>
              <a:t>https://leafletjs.com/examples/choropleth/example.html</a:t>
            </a:r>
            <a:r>
              <a:rPr lang="en-GB" sz="2400" b="1" dirty="0"/>
              <a:t> </a:t>
            </a:r>
          </a:p>
          <a:p>
            <a:pPr marL="0" indent="0">
              <a:buNone/>
            </a:pPr>
            <a:r>
              <a:rPr lang="en-GB" sz="2400" b="1" dirty="0"/>
              <a:t>Example 2: </a:t>
            </a:r>
            <a:r>
              <a:rPr lang="en-GB" sz="2400" b="1" dirty="0">
                <a:hlinkClick r:id="rId3"/>
              </a:rPr>
              <a:t>https://www.datawrapper.de/maps/choropleth-map</a:t>
            </a:r>
            <a:r>
              <a:rPr lang="en-GB" sz="2400" b="1" dirty="0"/>
              <a:t> </a:t>
            </a:r>
          </a:p>
        </p:txBody>
      </p:sp>
      <p:sp>
        <p:nvSpPr>
          <p:cNvPr id="4" name="Footer Placeholder 3">
            <a:extLst>
              <a:ext uri="{FF2B5EF4-FFF2-40B4-BE49-F238E27FC236}">
                <a16:creationId xmlns:a16="http://schemas.microsoft.com/office/drawing/2014/main" id="{9DB557D1-4490-741F-9D36-1AE2B688B5D1}"/>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DF76236C-6AB8-64BF-D4ED-43A0A84C2F43}"/>
              </a:ext>
            </a:extLst>
          </p:cNvPr>
          <p:cNvSpPr>
            <a:spLocks noGrp="1"/>
          </p:cNvSpPr>
          <p:nvPr>
            <p:ph type="sldNum" sz="quarter" idx="12"/>
          </p:nvPr>
        </p:nvSpPr>
        <p:spPr/>
        <p:txBody>
          <a:bodyPr/>
          <a:lstStyle/>
          <a:p>
            <a:fld id="{9B760F7B-44E8-4480-8E98-A0350AC505B4}" type="slidenum">
              <a:rPr lang="en-GB" smtClean="0"/>
              <a:t>63</a:t>
            </a:fld>
            <a:endParaRPr lang="en-GB"/>
          </a:p>
        </p:txBody>
      </p:sp>
    </p:spTree>
    <p:extLst>
      <p:ext uri="{BB962C8B-B14F-4D97-AF65-F5344CB8AC3E}">
        <p14:creationId xmlns:p14="http://schemas.microsoft.com/office/powerpoint/2010/main" val="3320234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DF5F-DC64-AE67-8070-9C0F88681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94722-F664-C726-C816-2F62685C35E5}"/>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57CE237F-0970-C1EA-A5AA-53E85E783152}"/>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46B7292D-4A25-FC1B-F9E0-0E83550D8233}"/>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22A874F5-0ABF-81F7-200E-4BF3FFD09458}"/>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96164F60-1C2D-C8D0-6753-5D6A99783EC5}"/>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8964A405-4B39-A118-C36F-F459FF65F280}"/>
              </a:ext>
            </a:extLst>
          </p:cNvPr>
          <p:cNvSpPr>
            <a:spLocks noGrp="1"/>
          </p:cNvSpPr>
          <p:nvPr>
            <p:ph type="sldNum" sz="quarter" idx="12"/>
          </p:nvPr>
        </p:nvSpPr>
        <p:spPr/>
        <p:txBody>
          <a:bodyPr/>
          <a:lstStyle/>
          <a:p>
            <a:fld id="{9D4AD3D6-B89C-4D82-B254-B84B3D342745}" type="slidenum">
              <a:rPr lang="en-FI" smtClean="0"/>
              <a:t>64</a:t>
            </a:fld>
            <a:endParaRPr lang="en-FI"/>
          </a:p>
        </p:txBody>
      </p:sp>
      <p:sp>
        <p:nvSpPr>
          <p:cNvPr id="2078" name="Rectangle 2077">
            <a:extLst>
              <a:ext uri="{FF2B5EF4-FFF2-40B4-BE49-F238E27FC236}">
                <a16:creationId xmlns:a16="http://schemas.microsoft.com/office/drawing/2014/main" id="{9B6848AB-0302-2FAE-9F59-2333A70CC1A8}"/>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17EDEAE1-6084-F576-5D4C-029229642242}"/>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5A5F8CB3-6F39-09D7-43B4-0162FD21EC05}"/>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A027DD12-E53C-ADB6-9B76-DD18F63DE455}"/>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34BBDF67-7F7F-535B-C5CF-07726A366674}"/>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4FAE3A3E-F9A9-99CB-6CE2-432E75F6E75A}"/>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5D76593D-D580-C823-38B8-516675DFC47B}"/>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F4025272-186B-0717-11BD-B1BED395B4DF}"/>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BD6B7580-D010-E380-87BD-D065B7F0CC2A}"/>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1A4BFD4F-01FA-E188-CF44-CDF648C88441}"/>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DD34A1D2-7E69-3DE4-3353-26F9CCC5BAFE}"/>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178B68BB-EF44-16A5-B879-65AE10DEC395}"/>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19D97C4C-DE56-E210-D452-617B381F61D8}"/>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02B0D1EF-64CC-CB9E-8ABC-24CCEFE84BAB}"/>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DB091F98-BCCE-440F-6DF3-449D691888F7}"/>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3E98EFF1-0D61-18E3-8D21-E90355827153}"/>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3EF8A7D1-760A-41DC-C557-E2C53AD4848A}"/>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CA5F5F0A-00CA-DC57-CF42-7F770DC84BB7}"/>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B14AA332-06CC-8245-8433-5C9C0A57CD95}"/>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1830A801-74BB-49F1-7120-A07A8417BA22}"/>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DDC5C6CD-B49E-A2AA-A059-D9D2A6D0676E}"/>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0E6A35CB-2F6C-787D-B019-089A93A6A768}"/>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27F0ED68-9AE0-79B5-9568-EA0B7B8E0472}"/>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85B6711A-1A44-A942-D00F-8A79B8B2569B}"/>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716D1DE4-D2B3-9416-5119-F94F571363C3}"/>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55D1671C-56F9-4358-E9AE-CFD340D441DF}"/>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4DDEC9FB-87B3-F9CB-E173-BC824A7ADA5E}"/>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C027E74E-8629-E2A6-A953-06BFA0DEEFA3}"/>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21952612-ED76-1D58-B3F5-FF466D3CEEA2}"/>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C40AFDBD-5149-4783-4578-E9D574DE5E23}"/>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195CDA15-543D-E816-BA7A-AE22BA5AA60B}"/>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443F120A-F658-9860-259D-762119DBB45C}"/>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FE4CCF24-7F69-3A02-34D6-CEC47548EA65}"/>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B5702D7D-ED13-2510-8C54-48A9CA5E8080}"/>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523D1AB8-ADF6-7C65-F45C-C1DA1DBA3065}"/>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7F064DB3-7A78-E5D9-DC70-7A930865D805}"/>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39D71683-CD6E-98BA-7C8C-0F21FDC13D22}"/>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E56146DB-6311-A0D2-9B32-15B30F52FE7E}"/>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27D59A41-C22D-ACF5-0A50-2B20A083697C}"/>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443455B7-73A9-5141-B51B-E28701D7D59B}"/>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F8C80045-0090-CC95-487C-14321D6AA564}"/>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B22C3138-ABE0-D576-69C1-DB43F3E71E45}"/>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D01F3954-6696-07FF-796E-10B270C5A55D}"/>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17324D0A-A32E-7FA6-2D35-2F668AC73C4F}"/>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AAE7E32C-A874-841C-F05D-5FDCBB859AB5}"/>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29FE7622-00AD-F3FB-13F6-00A267D72A15}"/>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663CF86D-EC5C-0439-A978-C03D023F8EFB}"/>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BE65FA12-2546-31A6-4314-F6394EC2D62D}"/>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495EC903-4B37-D32C-93AB-64C2EA4E8B65}"/>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16D3E08B-E819-1CA5-6AF7-D01704F97251}"/>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ED60C2F9-FCC9-8F1E-67FE-8B34FDC3099F}"/>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7AB4DABC-5C20-9F31-8E1B-8E7EF7BD748D}"/>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44A180BD-78A0-20B5-9D0C-681C324AA9ED}"/>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1DD55A9D-DD5F-DE87-15D1-BE2FE77EEC81}"/>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868873E1-064F-4203-9E2B-32DE11144DAD}"/>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7F87CE71-EFAC-5BDC-5B88-365E4D31FFA5}"/>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04744C90-F94B-D6BB-005D-C830B47F3C6A}"/>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F9DF206C-7EEF-C92B-D580-40810196F316}"/>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65243535-8CCF-EEBE-C97D-7AEBCF6A52EC}"/>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155D9BC1-0980-887C-59CA-5C349DA3D8E2}"/>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02D834CD-DFA2-4DB1-9FF3-C5E3A13BB624}"/>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26B41084-110D-5A97-8C5D-B6BD30F6DFB0}"/>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F560C741-24E3-2268-D2EA-4C74741DCA22}"/>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43FC8D82-6C78-E7EF-96F5-0F298175C00A}"/>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43F94D99-3E3A-5D69-9865-877E7E027DAC}"/>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DE0C0D26-27F6-8E0C-3E8D-E921C81469AD}"/>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0248FCAF-CDAE-9ADD-BE87-9E3A49F9BA64}"/>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BBC36DF1-B4B4-C770-D40C-DAD9A9D242D4}"/>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EEBBB04E-CC74-1B3E-A89F-FC83D94FAE8A}"/>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B13633B0-78D6-A41C-A7BB-2B8A19744CA1}"/>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D8EEAADF-6F07-99FB-3948-13F95D1D318D}"/>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EECCDCD2-7F22-3A82-5938-D28A8135C43A}"/>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A47BB6C7-C8FF-56AD-3976-AD2CDE734753}"/>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E7E485AD-4C99-E8D7-B3BD-CAEBBC7A619E}"/>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CFF0CECB-787A-44A7-F0FD-32C31D093EA3}"/>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450D38D7-91BB-2921-B5C8-91CBA245CBA6}"/>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EDB79DFC-2752-16A5-CFB8-62CC95D9DB37}"/>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3BEF6175-B962-0891-4B5B-E0940F05F125}"/>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0E930764-69D2-9D18-2749-B0DEA2D12FCB}"/>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5BE031B3-2F38-103E-7471-F438B15150BA}"/>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C7776734-8947-3D56-FFCD-828556A5F1BC}"/>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A032C170-5604-1564-F6E5-F7380244E1CF}"/>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5F9C4DB7-8EB7-5325-30A5-2324EA876D37}"/>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0A4DD53C-C21E-7271-BBB4-DD90140A1C50}"/>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82FBD6A2-5A78-BDD7-01FD-73B0582BFF3E}"/>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DE5BBC31-1BA0-4D4A-A30F-E8010B3B130E}"/>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8BB7C3D7-9D85-F015-E203-CD551475072C}"/>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4011FC38-9134-5D07-740D-8287CFA0BC5C}"/>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5A100160-D2D7-03FC-247B-3B35BFE3D299}"/>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31BD8C59-C091-C164-5D0E-42F67C53EA49}"/>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FF6B1569-78C6-B8EF-4632-D35E8EBFBCF6}"/>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088AF324-50BF-B61C-CB96-4DF0038E4BEA}"/>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F3090F58-E438-B098-3EB3-16CC4CA5D68A}"/>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DF3C6ECA-CC9E-E096-3990-3BC2FA3D86D9}"/>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8A9470F1-2A4C-A6D2-ED8E-5D6249858DB5}"/>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004FBFE8-2CF0-9DE1-1518-ABDAB7FF375A}"/>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C9955C07-6F7C-70B4-F7D0-4407BBE0B2FB}"/>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C35AFD23-63C3-DCF2-5900-3955DC155E1B}"/>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51699876-A2CC-5E2F-271A-3C8DFB4D4F43}"/>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F4120C21-B834-C15C-AEB6-669EA0DA41A1}"/>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203F25AE-3BA0-D1AF-97F8-4FFCBE3D9140}"/>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4D1446F6-628E-434F-C70A-95A68ACD7A98}"/>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FF9FD374-788D-FD65-51C6-24293746D1C4}"/>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F829F827-C14F-592C-8151-FB1F35C14F2F}"/>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20D37D13-2D96-8B45-058E-BF781F1093EA}"/>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1C6C3BDD-F5D0-A0FA-2719-44BB3BA8158B}"/>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77D94B2D-AF99-EFC4-8A63-1A6AEE602C01}"/>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CED071F3-D955-F96A-E241-2B6DDBB52D9C}"/>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DF7075F8-D2A7-21A4-9F20-715EF9E47A3E}"/>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A96BB455-9161-B06D-AB76-DB48B144DCC4}"/>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E76E8FC9-22F4-D65E-E700-B3BFDEC762FA}"/>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4DAFD1E6-32FF-BA90-6E37-FBF294704C7A}"/>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4BFA6E04-AA9D-19A6-2182-D2287C35BF4D}"/>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9523A566-5830-BDDA-1617-CBF1AC9B8A85}"/>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A498D8C0-15D3-D831-3BF0-2A7D5B2F1268}"/>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A0A0B050-9BA9-FCDF-C1C1-1D12FCA2D3E6}"/>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A03BCFA7-1F81-3E1E-1D94-F9CAABB9E892}"/>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9AE688E6-B83D-6329-6544-7D63970B1E3B}"/>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BC62D552-C486-7221-0C2B-05697711CFDA}"/>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2DF49F46-8AC0-3719-0E7B-DE1BF8425508}"/>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068CD4F8-9779-3072-3D6E-203DF54FD95E}"/>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E89B42D8-F992-8952-A951-541B70BC133A}"/>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F51B5426-4ED3-DE49-2B7C-F3CA0035D1B4}"/>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266F776C-7B6E-7B94-3689-3F9A8B5AFFFC}"/>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557E8F34-384B-BE47-158B-FF238D2B4713}"/>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E49856C2-F592-847F-69BD-DC8E33E4B471}"/>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ADD28C37-C14B-CD20-DEC2-FD8564EB1AD4}"/>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CF08DBF3-FFB6-EFCD-388D-24DE7D7FACEC}"/>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0F78491B-BE4B-6BAC-6A40-11DF1361ABA7}"/>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193EDE0E-34F6-B8CD-AEA8-23B8253BC7C4}"/>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9E72412D-35BC-371F-3140-C4F9024E9060}"/>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FACEAD6E-B948-F57D-0BF9-A05ADB620310}"/>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3C7EBF3F-59F9-3833-4AF7-AF508CC922C8}"/>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4F8D66FD-C511-CEB9-4FB9-95F4F7AE597C}"/>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7B1D7797-1ABD-4A85-2B13-A0D269ECA45E}"/>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9492F3BC-BCE4-BBEE-93B8-EB5864982BEB}"/>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A0A2D821-1420-B19C-2982-4DC0B3F28C91}"/>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0AEA0571-72CA-0815-164D-9D9160C556B0}"/>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071849D4-C7B5-B06E-623C-BA6E7D40332D}"/>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73A16229-7931-CE55-1E13-6F37FA7DE793}"/>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5BCEB6DC-57C9-9145-166F-76ACC53260F0}"/>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31CE2EB3-3578-38DB-AAF5-8FB23ABC170C}"/>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9030547E-410A-5282-CC97-11D552E139EB}"/>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480D15A4-2563-B089-F97B-03AA661A2F75}"/>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793631E7-9A24-AC3F-CA45-F23D5241B2A1}"/>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6DE4C8C0-2807-69F4-3633-6290C2B933E0}"/>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B60FA109-C4B0-33FE-663E-DA99F1B5BA86}"/>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73815623-7B0E-54D1-5E07-BACE2B735FAB}"/>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84BFB44E-CE41-9720-F29D-A61135B6589F}"/>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9AD10286-D71E-BA64-2A53-93ACA127FE3C}"/>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FA5977D3-F7E8-8949-99EA-8E0E4565BA47}"/>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DD220940-0E63-D626-B196-5533F3B75508}"/>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45560A0C-A12B-8179-B5A3-D1D91B8ECD0A}"/>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65FE1595-A20B-CED4-B6DA-34ABA3B03855}"/>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74E50AD8-B282-1617-301D-8F861D042FB9}"/>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2084CB6C-EC6E-0D73-F852-0931C4452A64}"/>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0E921D09-8EDA-328E-350C-1D63AA7E14C7}"/>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B56CF1C9-D193-6079-B57D-345A7017D4D5}"/>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76B21AE5-AAB6-B4A4-CBE2-DBDBB79168C8}"/>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F9121B4A-CC77-F034-BE35-8494D7962BD6}"/>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7C000529-8D10-0562-40A3-E7B11849620B}"/>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008DFFB6-5C31-CED4-9FBB-42CF8C714686}"/>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7FBB2FE3-D739-2D65-E339-B7AF7C0C25CC}"/>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03FBFB33-2ECF-967B-9C30-778BFC72C891}"/>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6CA0239E-071B-611C-E60D-73A64DFDC4E4}"/>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C4D4976C-CFB7-D322-A082-8B35279EF565}"/>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6B7CBBFC-D0FA-9A21-C0FF-59007CCB0A32}"/>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9DFE87E7-902F-5568-0815-DBF619A1A522}"/>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BC075170-013D-9B67-4A23-E17E8EA8A151}"/>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F0A3C691-BCDF-817C-F254-7903D8F6A71A}"/>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A7B0A667-FA14-730A-323D-3E0E7999AE5F}"/>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E38484D1-35CA-2589-535A-11CF94902E7F}"/>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504B02E3-D074-EA22-56D6-FA0525AA7286}"/>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48133D0E-27FC-86D1-B013-F3B9FE87A753}"/>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F18BAF76-DF61-AA59-3D43-0AA04180B5E1}"/>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2995F804-B5B7-A36A-6874-EEF3D4FB7FC7}"/>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FFBFAFCF-7C2D-024B-FDF4-58542E68CB19}"/>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EA2DC1D7-C224-97AE-5979-974A7BB4BD28}"/>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EADBA7A0-02A2-F25C-94A2-84C101E5A9D0}"/>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DC10B779-F422-9543-4131-C26D6FB0BFB6}"/>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A55B1C41-D125-07AB-B5A8-0919CE8A5D0E}"/>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3C2D82B3-6646-E05C-FAD3-54DA464F8C35}"/>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98A9CD2E-F19D-7784-5521-921DAE958A02}"/>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8B1F5779-6655-A93A-0DE4-2AEF24F8FEB3}"/>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19F30D27-4A74-5733-3753-7670DE29BD24}"/>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57050D1E-EC64-5F86-8B8A-AAA87ED0D237}"/>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5F9622B5-026B-7B03-1B21-D56CD555A4C3}"/>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0C044252-7D3A-8834-A1B2-C6569EEC82F2}"/>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7D2652B8-F3C4-837D-975F-503CDFFA6D43}"/>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49ABA0A4-90AB-5979-08CF-2879DF4ACD23}"/>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7C4F70F5-63AB-9159-5BBE-6F5E361A4F0B}"/>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E6BB1AC7-F381-6AD7-7AE0-9D606866AFCA}"/>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DC6CF29E-2016-2BD7-0E1D-38E5D41C1E36}"/>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B0F1F33F-1359-4101-970E-8431D84BCEC8}"/>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30D3801A-6240-5743-52F8-D0CCEB0EEC9D}"/>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38D56807-A853-D62D-C864-09B0033A6813}"/>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A2D4ED83-05D5-73CC-11D0-F4A44299F602}"/>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1BA1DAA1-0EC7-4F7B-89EF-FC344985B656}"/>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F05BC403-9F81-A596-9756-61243CF56DDB}"/>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B71796F3-1293-0C70-959C-99227D9AA699}"/>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8B921FE8-D434-24EE-B5CF-6CDD58566AEC}"/>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0D3D578C-4F86-C92D-D7E5-0FBB86B2DB63}"/>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A1020959-EDCD-B98F-EE97-8E629F519872}"/>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60894408-0E15-17B5-469C-B1B5F39CBB69}"/>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AF785D9B-F94D-BBD8-192F-464452C5EF41}"/>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C3A9EF5C-2E17-0CE8-02F7-128346934D00}"/>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F5FBEDF1-F46C-9667-EB89-24A5E3587999}"/>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84D0257D-F920-002D-A6C6-D10C2D96CB03}"/>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20C23DF7-84A7-E1C9-47B9-B9A76E59B4D8}"/>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4D1D4F11-417E-0B1E-4FFD-09BD1100B87D}"/>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9CC23966-908D-156C-2F32-FE062D8C106B}"/>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CBD43753-DF11-D3E7-0F05-62D38F2348C8}"/>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85EB0857-DB81-BC3D-6AC6-152ECE5B016A}"/>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E239D195-A9EF-0DF8-D0D2-0B4A6EA6B0F5}"/>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1B799DF0-48FB-8610-6ABA-EA425F796531}"/>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9389C065-FF47-2135-3855-D05D7E6B7C23}"/>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2C3290CD-29EB-1394-3772-7034EBD860D8}"/>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89926C5A-8310-C565-692A-917E59A0BA47}"/>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4754AA0B-AAB7-5062-EF5D-DBA258EEEC5F}"/>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F4B55612-798E-D191-7EEF-DB40C7E30C54}"/>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546B7450-6944-EBA0-E0BD-7FFD84C70A14}"/>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958D4EA0-73DF-5C67-FFE4-BB830E00C460}"/>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FE16E1A5-95AD-3F67-8792-FAC9BBFCE394}"/>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B3796642-15E4-12A5-9445-D09E28E92384}"/>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6080FFA1-DCC2-500D-7E27-0198BA7FF482}"/>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7CAD4FF3-23D9-0A05-470F-4FD98CBB3C0B}"/>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5744096F-0A7F-2477-2A1B-9E840BADF44B}"/>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19A8520B-F98F-3EAE-92B9-1A2E18E9B652}"/>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CA0A0932-D22F-D87D-C50A-E9D88678FDBC}"/>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32805EC6-4C14-6A70-F390-025C129125FB}"/>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B4BAA2F6-E673-0BA9-BE11-55AD7B312E83}"/>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F9C9374C-AD85-25D3-C36A-92CDBE191689}"/>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3099526B-E0C8-9495-EF37-A8ACB078B8EA}"/>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57574712-E596-ED94-0A96-28C34F2BF3EF}"/>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A2A1F41F-6CF1-FA5E-D756-B3C093932699}"/>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B7375181-9D89-BA63-B996-2E36F2C7E435}"/>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FE9F76AB-58D4-9C1C-E889-D8BFCFCD90BC}"/>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FF78E5D2-A7D9-5D84-30DF-B3186F143AA1}"/>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0073B230-90DE-DCE0-BAA3-9C2741AB3883}"/>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1A9AB4FD-C3EC-3711-80C7-0301375D0AEF}"/>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5E41DD58-3094-A68B-1012-AC7E42235FF3}"/>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9BDFEB72-85E0-B244-37B3-CE16CC0A54C3}"/>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30148AC4-85DD-74C6-D380-AA0EFE655EC4}"/>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69971477-4B6A-3B71-3A2C-4949899F2A4F}"/>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748DA1DB-C4D4-227C-1442-1A3236D5568E}"/>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B8C4F050-AD64-9A8A-499D-789BD4503798}"/>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A46F5BE7-2929-BF75-E3B0-FCC272965F9A}"/>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A7E3266D-B1AE-3DD2-8871-655976C9EC4E}"/>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6550C5D4-3113-38B7-780B-2E42772B2A2D}"/>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CCEB6F26-72BB-8D4D-030A-6427A5BC42A9}"/>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D2956C53-6E21-9DDB-38EE-227DCB692E0B}"/>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0A6617D1-84CA-91D6-45E3-78520E56135D}"/>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884873DB-2BF8-4492-BEB7-C38688B98C24}"/>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44402F14-6C8B-4761-F750-4C30650920C1}"/>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14F636D9-FD7B-4697-3A11-D9CFE2693FF0}"/>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BC54B95A-AD1D-D4C1-A680-69FE2BFAEE1C}"/>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836509F4-5462-4AB4-7AA1-F816AD5CE498}"/>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4C27E52B-4900-A211-F78D-8E46DDE5E9FA}"/>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C9C69190-6017-4CD5-B403-1E695B04FEE2}"/>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F92EE038-510C-1D7A-9905-B74226FE18B1}"/>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4BCFA13A-68E9-5079-B7F6-87824E4667F9}"/>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1D47DA69-9E20-D5F9-3065-3D0EF7674CC3}"/>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B89D6529-2F01-DFAD-5B5E-112D431D688B}"/>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A339BFFF-F354-76F7-EA1B-5B99AF3FA32E}"/>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C68BA80A-5DB4-89ED-421C-2388476CBB91}"/>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DDE95B48-54A9-7932-98F8-C0F334C499E9}"/>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382116E4-5007-1DCE-7281-2F74C19A79FE}"/>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F314DC99-BBFF-3813-6603-2DF92A4D2744}"/>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7C65ADB9-2F8D-67F5-E69E-46B6D20C8A7D}"/>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7AC27A06-B6E6-D62F-E612-732344D67579}"/>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5F2ED2E3-79EE-8A07-E634-4E43CAA69C45}"/>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A87D1FC2-5164-95A2-8B54-0521195919C5}"/>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3E2F40B6-08A4-BBAD-5A53-66FEBEC88104}"/>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EF3C5F21-7E1C-A35E-BA7E-2702AB908354}"/>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C474313A-B1E3-B73D-1640-D3BC398E0B22}"/>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B2660BCB-9741-D27F-BB2B-0F36B4FBDA23}"/>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39C21417-32C6-D893-A7BA-D81E7AA0054C}"/>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7A92A8EA-CD6B-26CA-40AB-0C8BBF11EC67}"/>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47BC0C2A-9A86-4034-0181-50CF750DEB91}"/>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5A2FDE94-D5FD-3647-B999-9D20480CC2DD}"/>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BE0C0692-14D3-D5AE-ACE2-18FABA4FE862}"/>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F186050A-7E4D-F709-0542-822E8A677DDA}"/>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947F61C7-D1EF-C9FD-3C85-BE0D8EE5B697}"/>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131B3750-2CE1-12DD-3191-B255D63E7AA3}"/>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70C83916-FF92-8744-E1CD-DA9D4EFDD119}"/>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AFDCA804-C852-7688-6F3F-ABF169BECFDF}"/>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C4779942-355C-2ED3-FB98-188FA9810060}"/>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2E5DA801-3315-3AB2-8244-55BA1B5DF401}"/>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E52BB7FB-3A93-B77E-A871-4CD121622DE1}"/>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7A77C113-F91D-C1C8-EEFF-052A0022652F}"/>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F476F34D-51E8-EE33-8F0C-A818FAEC72FC}"/>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D5ED4D94-E719-EE9E-C54F-F0583213167D}"/>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AD039206-7F85-A828-675A-0DE1B872A7CA}"/>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0D9D7DED-518B-15BE-6049-E62AE93BA2A0}"/>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518E40AC-89C1-CCFD-C560-88CB8E242C21}"/>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99CF31F3-CC68-6516-8BB5-17E75E58AF67}"/>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F8C034CD-85BF-6C9A-A6B2-DA4DC0244CDC}"/>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6A53CC4C-E191-8931-7B5C-D5BA8FF05853}"/>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3BC73D1F-46E4-EC6A-AFEF-68841BADFB32}"/>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2B911096-520F-7EB3-30EB-2C501531D266}"/>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C4351DCD-A3BF-7FD8-8E6F-66DFF590A426}"/>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74D0ECB2-25D7-A85B-428B-03A9EEB51833}"/>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E2310820-1E58-BF8D-8E8B-CAFAC5496329}"/>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DBB8C356-C5D6-776A-F351-B594FD97B32E}"/>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9E445EA2-2896-A748-C36F-32AD6AA03C76}"/>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CDC7307D-E94A-7E5F-79F0-DFEE102EFF21}"/>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CADC85B4-08B5-02AE-AF55-E348524AF927}"/>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FA6C4AB1-F93A-D287-094F-5EB9E8401C8F}"/>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949CF8D6-4140-417F-74CA-58588D65150D}"/>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5B7A1944-4E5D-9382-E2E8-A317D0E6AC98}"/>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A6D48C40-4BC0-4F4B-B869-12355DD60A6E}"/>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722AF4CA-4AE9-73EB-3E3A-514F2872BADC}"/>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898C06EC-FF78-4DDD-47EB-9F52B3410116}"/>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7A7E7898-9FBC-20BB-3A08-3C96EA8818BC}"/>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E4B7892A-B176-4FB1-0A9B-84C6262A9F22}"/>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ED9D28E3-292F-7051-0174-93B51D7A211A}"/>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648CF2E6-E71B-7A32-7C33-21B4BB2CB0F3}"/>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7C6F12D8-989C-F7D0-BED8-2853C9B68521}"/>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8D4F82CF-6478-29DD-74D5-843BC99D82DC}"/>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BA14FE28-3AA3-E344-0C7A-D3CF6E9A02F4}"/>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917EE64E-0201-0CFD-1B6A-26E444CC4B2B}"/>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FA8A3270-841B-6165-FAC1-45C1CBE98525}"/>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03B905C7-52FF-0073-E0D6-A576DE41B06B}"/>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5F22B212-656B-19AC-65A4-9C64C76C2D3A}"/>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4B45EC97-BA5F-2B6B-2988-91E052EF708E}"/>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5FAD016C-4233-7BED-E681-A7A1582ADBF9}"/>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8C998F39-4F4F-CE37-A1DA-6A9B039F0D37}"/>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6CDDB5C4-46EC-9599-2BFB-B17BA47B8633}"/>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E76584F1-3E4C-5EAF-653E-7D93D0A7286E}"/>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5C91BEB2-208E-6D41-DC19-F7421367B05C}"/>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363BF403-AFE1-FA9B-49FB-3E60426FD544}"/>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7A0AAA70-A4B6-EFEF-D88E-78BAFE7E0891}"/>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03DC2BEF-E8FC-E444-5901-737264E2C832}"/>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64EE76FD-53DA-D62D-D487-0D70DC65C880}"/>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244B221F-9256-9CAF-12DB-0123F976BDAA}"/>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DDEA0C20-CC86-7EDB-16ED-E33FC3D37352}"/>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30B0944E-1563-BFF2-79B7-CC6D1E0D44D8}"/>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1D4713B3-A4BA-E4BD-1114-96ED4E14FF1A}"/>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03413B39-50C1-A947-6C46-0C76CE386F90}"/>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E5416E0A-F011-E843-1AF8-FAC87441BA8E}"/>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81B02F20-2B6F-607B-BCDF-DE22E40E75F0}"/>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1169C29C-600F-E7E9-D409-471994F6165C}"/>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FBB60333-A3D3-07E1-6E26-8853EC712E4E}"/>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4EE5E162-550E-D5BC-68C8-CDE290CE8636}"/>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B745ED3D-E396-D806-F29E-95125F280229}"/>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C092AAEC-FADC-E744-CEDE-24A438433818}"/>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9E66B169-CE4C-3CBF-E4DD-8B7744D8C3C7}"/>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F853FFF9-F79B-7C2D-E21A-F5BDF8EF28E4}"/>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B65E6BCB-876B-5855-8103-5357C8FB67D3}"/>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69EE237C-D157-FFAD-FC4A-0CCC3DB9258F}"/>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4A23A536-AFE0-743F-5188-3B5DE24701AF}"/>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A4E3EC60-45C7-59B2-7B0C-656F72A5ED4F}"/>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1C5FFC93-012F-011A-9BA0-40316D2E735C}"/>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D68A57FA-0C5D-05EC-C652-2319BC131B3C}"/>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A99A13EB-DFCF-5F77-B0DD-43C9B9F1B1BA}"/>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A1AD95CE-6ABF-659F-4D2F-6CDDD16D076D}"/>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2AEF5C96-6DA7-80A3-3FBA-53215D8838E8}"/>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75A0FCB3-9F42-DBAA-4630-2B10295AF586}"/>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E126A1CC-7DA9-E130-4526-886A97CAAD97}"/>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7A0654DE-CFC9-47DA-2E97-E4DCF29DB3C3}"/>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2A02DEE2-5694-268B-D288-90D1D7B1870E}"/>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EF6F22C3-201E-DDCA-8734-AE3C35F14FFF}"/>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5E7018A9-0096-3910-5E3F-DC7AB1CE3D67}"/>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C05CA072-38BC-886D-6140-3897574D561F}"/>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8FAF6C60-9AFB-0F60-056B-5585667FF195}"/>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EE582BCA-8BBB-DE4B-B4D4-7AE5C39FE36E}"/>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D5431B52-AF01-8592-965D-4219C78FA5E2}"/>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9AE8A433-1FEE-44C3-31E4-D56C8A4F2E1E}"/>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4CA05048-6137-8E6F-FED7-B96885328437}"/>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F833001C-249F-1282-0D0B-37B528871533}"/>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9B6C7C37-5125-CC1E-F0D3-6284CA76A676}"/>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DA0783B5-875B-B0E2-FB19-C7DCD9FB111B}"/>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47DC4FDF-A544-45AB-D260-98057F2FBB53}"/>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8FEAE2DF-AB2A-62CE-0301-E9440CE82540}"/>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A2198F72-DC5C-B870-DEE2-5C8978F8ACD0}"/>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62026796-710F-402F-CAA2-17A5693E54D3}"/>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FD27AC56-EE34-7E22-1D9C-010689B0EC85}"/>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A643B2A1-9F72-5398-F443-2E93439571C6}"/>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06D04A13-5A9B-12F3-820E-53E0FB637E4C}"/>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FF91FB12-8389-E1CC-2295-DFA49C72C254}"/>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ABFF7E3B-DFCE-2F30-25A2-76E51F40228E}"/>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187A3160-A499-F469-7928-0241683F70AF}"/>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24123996-84D9-496D-C5FE-6485094ADA95}"/>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12A405B4-3A5A-8769-65F6-0AEC1176F25C}"/>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8B37AF7F-0477-FC44-6BC1-DC0D79FFDF55}"/>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65235670-564E-3C73-6515-2440F0634C2F}"/>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8A7DAA74-14CC-31E4-904E-1147F3707C9F}"/>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DE5808A7-3849-BC7B-279F-FF2405F34758}"/>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D48E69DA-D60D-AE16-D4AA-DFB232711091}"/>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EE6443CC-B7A3-5BD2-7DC9-E434DCDC43EA}"/>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5A581AD0-3BCF-7F12-ADBF-0E073492BB21}"/>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BC2F1405-3FB8-0598-0EBB-9BC442AABBC3}"/>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4442B22F-5423-12E1-FBE1-C07BC0A4CA06}"/>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970DF17F-C447-B0A8-29B1-7D5ECB845E36}"/>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05FB5EE2-BA95-C82D-C575-E58D132A676D}"/>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CBC4F1A1-3F9F-C35C-E2A5-BA54A5850405}"/>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49E1AB86-CE00-6FEC-8282-87C330482468}"/>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3483ACA2-D14B-E494-71A2-277F1B8DE1C4}"/>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3E9BE0D5-F1F3-B820-A0CD-2E18DD3BFAA2}"/>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BE783625-1EE1-F783-77B9-C7CDC50FB12C}"/>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3E2D8EA1-07A6-F789-C501-797462C4BB00}"/>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4D0B4F98-F0C5-966C-704C-2F034569CD3B}"/>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EE164D13-8856-2516-5C2D-710AE4A87B22}"/>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207C46CF-60ED-B3E5-89B5-85ED7AC4A4D0}"/>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7A0F6E28-AD62-BAF7-F7C9-33D3377C74D2}"/>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853EA2D8-EB3F-3AF3-CD63-F2E344A6C7BE}"/>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18D1F5B5-BC51-BBD9-908A-2554BBC56372}"/>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2EE8DFBA-438D-03D5-1559-D54AB78D1819}"/>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286AB747-B4F0-ED06-A9A3-D627464BDFE1}"/>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05EF64E8-D487-7A95-FB01-13DCA7AE0BA0}"/>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2C5D0529-99BC-70FF-14A2-32396A35716D}"/>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886F89C4-6894-AE4A-0AB2-FE60B7F3EBC0}"/>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3D752E8A-979B-CFC3-FAAC-C42828F0F3F3}"/>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3BEA1837-7569-C37A-F8D6-7855233C10F0}"/>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54D30223-31EB-6045-F04D-757F1FD0E12B}"/>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F0ADA295-0531-97AB-A3A7-013959EA6C68}"/>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6A6F5DAA-C6FE-B390-624A-067F5035DC12}"/>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C9FA4AF1-FFE1-FE03-9EF0-52FB8549FB1B}"/>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F4F15513-3C22-0CBA-E625-5D37BDD3D27F}"/>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55956438-1C35-A565-440C-D5E452483C11}"/>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56C2A9E8-1657-31F6-A686-AC56E73BE622}"/>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A6AD21DA-677D-BBA7-E76F-CFC336568C79}"/>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FABE9F05-C209-9C48-9C39-3DC48E4FBA6B}"/>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1513F4F1-C550-6D65-CEB0-2EF12D452849}"/>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E818BB39-A21D-80D7-2EFD-7C5DC0A1E850}"/>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3B6A89D0-555E-F784-2DA7-2DA4A7611D33}"/>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AAB49AAE-9329-9C50-568D-018F8D284005}"/>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87900321-9C49-1A83-BD73-9E0012B7FEC2}"/>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F2992D0C-E628-DB1C-3DCD-A03624F6141C}"/>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5D185B23-EA7B-DA3B-4CE7-7D7980924675}"/>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E062E42B-0286-2A9B-2228-212F0EF46211}"/>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C4456A81-C1E4-E102-EEE6-8E81A802D951}"/>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0DCE6181-5C11-15E8-17B4-1A5D094B07D7}"/>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9DAB29BB-23B9-0CFE-55A4-0AA416EC172F}"/>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C2E6457B-7A80-B995-3F63-C2C732F8CBDD}"/>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5782C80A-59B2-C51A-4584-EE45EA7A8F81}"/>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EE469801-25CA-D7CB-E947-232E6B18905C}"/>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60A4C9E9-2D01-5706-FFCE-1A45EDB56C63}"/>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9737A96E-03B1-4892-8BED-C17A5DD0E92F}"/>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0BDAEEA8-3115-FE61-0BC9-6B4C0EDDC950}"/>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371C961B-513C-C9EB-ADDD-9001B8618B58}"/>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1E8AA6E5-F3C2-789D-9F1C-614D5A20B044}"/>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CA288659-86C0-2200-4FAF-08324E94AF52}"/>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2981665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How might you facilitate alt-text in an interactive map?</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DC897D5B-6402-4697-A97D-54EBEDD9C42E}"/>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E26F019E-0068-44EA-BF2A-ADD972FCBB21}"/>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E80CEA52-50D7-44BE-BB16-2F0FF3A08244}"/>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E27BB403-FDB0-4FAD-B6AF-085D313D7EEB}"/>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DB68ECAB-D3AF-4BAF-9822-07F8797ABF82}"/>
              </a:ext>
            </a:extLst>
          </p:cNvPr>
          <p:cNvSpPr/>
          <p:nvPr>
            <p:custDataLst>
              <p:tags r:id="rId8"/>
            </p:custDataLst>
          </p:nvPr>
        </p:nvSpPr>
        <p:spPr>
          <a:xfrm>
            <a:off x="11341100" y="6007100"/>
            <a:ext cx="762000" cy="762000"/>
          </a:xfrm>
          <a:prstGeom prst="ellipse">
            <a:avLst/>
          </a:prstGeom>
          <a:solidFill>
            <a:srgbClr val="24226F">
              <a:alpha val="0"/>
              <a:alpha val="0"/>
              <a:alpha val="0"/>
              <a:alpha val="0"/>
            </a:srgbClr>
          </a:solidFill>
          <a:ln w="19050" cap="flat" cmpd="sng" algn="ctr">
            <a:solidFill>
              <a:srgbClr val="24226F">
                <a:shade val="1500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423E386C-A2D4-415A-919F-297F071F7A4C}"/>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8BF1CB84-9971-483E-8A4D-10B729404EC4}"/>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1" name="Rectangle: Rounded Corners 10">
            <a:extLst>
              <a:ext uri="{FF2B5EF4-FFF2-40B4-BE49-F238E27FC236}">
                <a16:creationId xmlns:a16="http://schemas.microsoft.com/office/drawing/2014/main" id="{F371FB41-3D1E-4858-8D97-F26E0AB754E0}"/>
              </a:ext>
            </a:extLst>
          </p:cNvPr>
          <p:cNvSpPr/>
          <p:nvPr>
            <p:custDataLst>
              <p:tags r:id="rId11"/>
            </p:custDataLst>
          </p:nvPr>
        </p:nvSpPr>
        <p:spPr>
          <a:xfrm>
            <a:off x="838200" y="1219200"/>
            <a:ext cx="10515600" cy="635000"/>
          </a:xfrm>
          <a:prstGeom prst="roundRect">
            <a:avLst/>
          </a:prstGeom>
          <a:solidFill>
            <a:srgbClr val="FFFFFF">
              <a:alpha val="50000"/>
              <a:alpha val="0"/>
              <a:alpha val="0"/>
            </a:srgbClr>
          </a:solidFill>
          <a:ln w="25400" cap="flat" cmpd="sng" algn="ctr">
            <a:solidFill>
              <a:srgbClr val="24226F">
                <a:shade val="1500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2" name="Rectangle: Rounded Corners 11">
            <a:extLst>
              <a:ext uri="{FF2B5EF4-FFF2-40B4-BE49-F238E27FC236}">
                <a16:creationId xmlns:a16="http://schemas.microsoft.com/office/drawing/2014/main" id="{46AF50DB-8775-4B8B-AEC9-71AD5FA56E42}"/>
              </a:ext>
            </a:extLst>
          </p:cNvPr>
          <p:cNvSpPr/>
          <p:nvPr>
            <p:custDataLst>
              <p:tags r:id="rId12"/>
            </p:custDataLst>
          </p:nvPr>
        </p:nvSpPr>
        <p:spPr>
          <a:xfrm>
            <a:off x="838200" y="1981200"/>
            <a:ext cx="10515600" cy="635000"/>
          </a:xfrm>
          <a:prstGeom prst="roundRect">
            <a:avLst/>
          </a:prstGeom>
          <a:solidFill>
            <a:srgbClr val="FFFFFF">
              <a:alpha val="50000"/>
              <a:alpha val="0"/>
              <a:alpha val="0"/>
            </a:srgbClr>
          </a:solidFill>
          <a:ln w="25400" cap="flat" cmpd="sng" algn="ctr">
            <a:solidFill>
              <a:srgbClr val="24226F">
                <a:shade val="1500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3" name="Rectangle: Rounded Corners 12">
            <a:extLst>
              <a:ext uri="{FF2B5EF4-FFF2-40B4-BE49-F238E27FC236}">
                <a16:creationId xmlns:a16="http://schemas.microsoft.com/office/drawing/2014/main" id="{E3740483-60F2-4275-B9E6-4733BE0124A5}"/>
              </a:ext>
            </a:extLst>
          </p:cNvPr>
          <p:cNvSpPr/>
          <p:nvPr>
            <p:custDataLst>
              <p:tags r:id="rId13"/>
            </p:custDataLst>
          </p:nvPr>
        </p:nvSpPr>
        <p:spPr>
          <a:xfrm>
            <a:off x="838200" y="2743200"/>
            <a:ext cx="10515600" cy="635000"/>
          </a:xfrm>
          <a:prstGeom prst="roundRect">
            <a:avLst/>
          </a:prstGeom>
          <a:solidFill>
            <a:srgbClr val="FFFFFF">
              <a:alpha val="50000"/>
              <a:alpha val="0"/>
              <a:alpha val="0"/>
            </a:srgbClr>
          </a:solidFill>
          <a:ln w="25400" cap="flat" cmpd="sng" algn="ctr">
            <a:solidFill>
              <a:srgbClr val="24226F">
                <a:shade val="1500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4" name="Rectangle: Rounded Corners 13">
            <a:extLst>
              <a:ext uri="{FF2B5EF4-FFF2-40B4-BE49-F238E27FC236}">
                <a16:creationId xmlns:a16="http://schemas.microsoft.com/office/drawing/2014/main" id="{5A1FB87A-5C2B-4475-9F9D-4EA849E254A8}"/>
              </a:ext>
            </a:extLst>
          </p:cNvPr>
          <p:cNvSpPr/>
          <p:nvPr>
            <p:custDataLst>
              <p:tags r:id="rId14"/>
            </p:custDataLst>
          </p:nvPr>
        </p:nvSpPr>
        <p:spPr>
          <a:xfrm>
            <a:off x="838200" y="3505200"/>
            <a:ext cx="10515600" cy="635000"/>
          </a:xfrm>
          <a:prstGeom prst="roundRect">
            <a:avLst/>
          </a:prstGeom>
          <a:solidFill>
            <a:srgbClr val="FFFFFF">
              <a:alpha val="50000"/>
              <a:alpha val="0"/>
              <a:alpha val="0"/>
            </a:srgbClr>
          </a:solidFill>
          <a:ln w="25400" cap="flat" cmpd="sng" algn="ctr">
            <a:solidFill>
              <a:srgbClr val="24226F">
                <a:shade val="1500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5" name="Rectangle: Rounded Corners 14">
            <a:extLst>
              <a:ext uri="{FF2B5EF4-FFF2-40B4-BE49-F238E27FC236}">
                <a16:creationId xmlns:a16="http://schemas.microsoft.com/office/drawing/2014/main" id="{48D8A905-4ABD-4DC3-910F-B12A4C7C87DC}"/>
              </a:ext>
            </a:extLst>
          </p:cNvPr>
          <p:cNvSpPr/>
          <p:nvPr>
            <p:custDataLst>
              <p:tags r:id="rId15"/>
            </p:custDataLst>
          </p:nvPr>
        </p:nvSpPr>
        <p:spPr>
          <a:xfrm>
            <a:off x="838200" y="4267200"/>
            <a:ext cx="10515600" cy="635000"/>
          </a:xfrm>
          <a:prstGeom prst="roundRect">
            <a:avLst/>
          </a:prstGeom>
          <a:solidFill>
            <a:srgbClr val="FFFFFF">
              <a:alpha val="50000"/>
              <a:alpha val="0"/>
              <a:alpha val="0"/>
            </a:srgbClr>
          </a:solidFill>
          <a:ln w="25400" cap="flat" cmpd="sng" algn="ctr">
            <a:solidFill>
              <a:srgbClr val="24226F">
                <a:shade val="1500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6" name="Rectangle: Rounded Corners 15">
            <a:extLst>
              <a:ext uri="{FF2B5EF4-FFF2-40B4-BE49-F238E27FC236}">
                <a16:creationId xmlns:a16="http://schemas.microsoft.com/office/drawing/2014/main" id="{2868D84B-952B-4B39-B1C2-0DB721532610}"/>
              </a:ext>
            </a:extLst>
          </p:cNvPr>
          <p:cNvSpPr/>
          <p:nvPr>
            <p:custDataLst>
              <p:tags r:id="rId16"/>
            </p:custDataLst>
          </p:nvPr>
        </p:nvSpPr>
        <p:spPr>
          <a:xfrm>
            <a:off x="838200" y="5029200"/>
            <a:ext cx="10515600" cy="635000"/>
          </a:xfrm>
          <a:prstGeom prst="roundRect">
            <a:avLst/>
          </a:prstGeom>
          <a:solidFill>
            <a:srgbClr val="FFFFFF">
              <a:alpha val="50000"/>
              <a:alpha val="0"/>
              <a:alpha val="0"/>
            </a:srgbClr>
          </a:solidFill>
          <a:ln w="25400" cap="flat" cmpd="sng" algn="ctr">
            <a:solidFill>
              <a:srgbClr val="24226F">
                <a:shade val="1500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Tree>
    <p:custDataLst>
      <p:tags r:id="rId1"/>
    </p:custDataLst>
    <p:extLst>
      <p:ext uri="{BB962C8B-B14F-4D97-AF65-F5344CB8AC3E}">
        <p14:creationId xmlns:p14="http://schemas.microsoft.com/office/powerpoint/2010/main" val="443889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How might you facilitate alt-text in an interactive map?</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40C32DE6-ECBB-410F-91D1-2E7EABE4680E}"/>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F6C263BB-7F9D-45BF-A7FE-6928AC73DB4A}"/>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8B42EEDC-CB99-4F0A-A49C-043C4D7D2312}"/>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7B1EE44B-CB55-43FD-B2D0-1F85DE551D95}"/>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24498F36-4DC1-4F7A-938E-056DB6CEE7F7}"/>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67713928-5CD6-4F66-8640-308D0F527275}"/>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0" name="Rectangle 9">
            <a:extLst>
              <a:ext uri="{FF2B5EF4-FFF2-40B4-BE49-F238E27FC236}">
                <a16:creationId xmlns:a16="http://schemas.microsoft.com/office/drawing/2014/main" id="{227BAF57-EFFF-4C21-871C-E2FDEA0B2269}"/>
              </a:ext>
            </a:extLst>
          </p:cNvPr>
          <p:cNvSpPr/>
          <p:nvPr>
            <p:custDataLst>
              <p:tags r:id="rId10"/>
            </p:custDataLst>
          </p:nvPr>
        </p:nvSpPr>
        <p:spPr>
          <a:xfrm>
            <a:off x="8382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1" name="Rectangle 10">
            <a:extLst>
              <a:ext uri="{FF2B5EF4-FFF2-40B4-BE49-F238E27FC236}">
                <a16:creationId xmlns:a16="http://schemas.microsoft.com/office/drawing/2014/main" id="{0A326118-3A94-40D0-ACA8-898DF0C231D2}"/>
              </a:ext>
            </a:extLst>
          </p:cNvPr>
          <p:cNvSpPr/>
          <p:nvPr>
            <p:custDataLst>
              <p:tags r:id="rId11"/>
            </p:custDataLst>
          </p:nvPr>
        </p:nvSpPr>
        <p:spPr>
          <a:xfrm>
            <a:off x="34798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2" name="Rectangle 11">
            <a:extLst>
              <a:ext uri="{FF2B5EF4-FFF2-40B4-BE49-F238E27FC236}">
                <a16:creationId xmlns:a16="http://schemas.microsoft.com/office/drawing/2014/main" id="{023E7BBF-78F6-4A21-B749-71CBDFC1C193}"/>
              </a:ext>
            </a:extLst>
          </p:cNvPr>
          <p:cNvSpPr/>
          <p:nvPr>
            <p:custDataLst>
              <p:tags r:id="rId12"/>
            </p:custDataLst>
          </p:nvPr>
        </p:nvSpPr>
        <p:spPr>
          <a:xfrm>
            <a:off x="61214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3" name="Rectangle 12">
            <a:extLst>
              <a:ext uri="{FF2B5EF4-FFF2-40B4-BE49-F238E27FC236}">
                <a16:creationId xmlns:a16="http://schemas.microsoft.com/office/drawing/2014/main" id="{CCFC6CBC-3DB8-437B-AA69-AF3FBFA7FB38}"/>
              </a:ext>
            </a:extLst>
          </p:cNvPr>
          <p:cNvSpPr/>
          <p:nvPr>
            <p:custDataLst>
              <p:tags r:id="rId13"/>
            </p:custDataLst>
          </p:nvPr>
        </p:nvSpPr>
        <p:spPr>
          <a:xfrm>
            <a:off x="87630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4" name="Rectangle 13">
            <a:extLst>
              <a:ext uri="{FF2B5EF4-FFF2-40B4-BE49-F238E27FC236}">
                <a16:creationId xmlns:a16="http://schemas.microsoft.com/office/drawing/2014/main" id="{582CC545-3654-4245-9B2F-2126472FA87E}"/>
              </a:ext>
            </a:extLst>
          </p:cNvPr>
          <p:cNvSpPr/>
          <p:nvPr>
            <p:custDataLst>
              <p:tags r:id="rId14"/>
            </p:custDataLst>
          </p:nvPr>
        </p:nvSpPr>
        <p:spPr>
          <a:xfrm>
            <a:off x="8382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5" name="Rectangle 14">
            <a:extLst>
              <a:ext uri="{FF2B5EF4-FFF2-40B4-BE49-F238E27FC236}">
                <a16:creationId xmlns:a16="http://schemas.microsoft.com/office/drawing/2014/main" id="{F386C30A-7B01-4A86-B48C-592297F2B219}"/>
              </a:ext>
            </a:extLst>
          </p:cNvPr>
          <p:cNvSpPr/>
          <p:nvPr>
            <p:custDataLst>
              <p:tags r:id="rId15"/>
            </p:custDataLst>
          </p:nvPr>
        </p:nvSpPr>
        <p:spPr>
          <a:xfrm>
            <a:off x="34798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6" name="Rectangle 15">
            <a:extLst>
              <a:ext uri="{FF2B5EF4-FFF2-40B4-BE49-F238E27FC236}">
                <a16:creationId xmlns:a16="http://schemas.microsoft.com/office/drawing/2014/main" id="{CE3C3580-21DE-4292-89C1-533B2955476B}"/>
              </a:ext>
            </a:extLst>
          </p:cNvPr>
          <p:cNvSpPr/>
          <p:nvPr>
            <p:custDataLst>
              <p:tags r:id="rId16"/>
            </p:custDataLst>
          </p:nvPr>
        </p:nvSpPr>
        <p:spPr>
          <a:xfrm>
            <a:off x="61214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7" name="Rectangle 16">
            <a:extLst>
              <a:ext uri="{FF2B5EF4-FFF2-40B4-BE49-F238E27FC236}">
                <a16:creationId xmlns:a16="http://schemas.microsoft.com/office/drawing/2014/main" id="{C1D8DBA2-9878-486B-985D-749250F012A3}"/>
              </a:ext>
            </a:extLst>
          </p:cNvPr>
          <p:cNvSpPr/>
          <p:nvPr>
            <p:custDataLst>
              <p:tags r:id="rId17"/>
            </p:custDataLst>
          </p:nvPr>
        </p:nvSpPr>
        <p:spPr>
          <a:xfrm>
            <a:off x="87630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8" name="Rectangle 17">
            <a:extLst>
              <a:ext uri="{FF2B5EF4-FFF2-40B4-BE49-F238E27FC236}">
                <a16:creationId xmlns:a16="http://schemas.microsoft.com/office/drawing/2014/main" id="{B2F182D6-AEF7-40EE-A84A-1F8B3F89AE88}"/>
              </a:ext>
            </a:extLst>
          </p:cNvPr>
          <p:cNvSpPr/>
          <p:nvPr>
            <p:custDataLst>
              <p:tags r:id="rId18"/>
            </p:custDataLst>
          </p:nvPr>
        </p:nvSpPr>
        <p:spPr>
          <a:xfrm>
            <a:off x="8382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9" name="Rectangle 18">
            <a:extLst>
              <a:ext uri="{FF2B5EF4-FFF2-40B4-BE49-F238E27FC236}">
                <a16:creationId xmlns:a16="http://schemas.microsoft.com/office/drawing/2014/main" id="{813025C7-6F4A-41C5-810E-5B84DF68005D}"/>
              </a:ext>
            </a:extLst>
          </p:cNvPr>
          <p:cNvSpPr/>
          <p:nvPr>
            <p:custDataLst>
              <p:tags r:id="rId19"/>
            </p:custDataLst>
          </p:nvPr>
        </p:nvSpPr>
        <p:spPr>
          <a:xfrm>
            <a:off x="34798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0" name="Rectangle 19">
            <a:extLst>
              <a:ext uri="{FF2B5EF4-FFF2-40B4-BE49-F238E27FC236}">
                <a16:creationId xmlns:a16="http://schemas.microsoft.com/office/drawing/2014/main" id="{481E5FDC-9F4B-41B0-AE13-D075CFD67073}"/>
              </a:ext>
            </a:extLst>
          </p:cNvPr>
          <p:cNvSpPr/>
          <p:nvPr>
            <p:custDataLst>
              <p:tags r:id="rId20"/>
            </p:custDataLst>
          </p:nvPr>
        </p:nvSpPr>
        <p:spPr>
          <a:xfrm>
            <a:off x="61214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1" name="Rectangle 20">
            <a:extLst>
              <a:ext uri="{FF2B5EF4-FFF2-40B4-BE49-F238E27FC236}">
                <a16:creationId xmlns:a16="http://schemas.microsoft.com/office/drawing/2014/main" id="{30536C26-485A-47F7-B1B5-325A98AE1295}"/>
              </a:ext>
            </a:extLst>
          </p:cNvPr>
          <p:cNvSpPr/>
          <p:nvPr>
            <p:custDataLst>
              <p:tags r:id="rId21"/>
            </p:custDataLst>
          </p:nvPr>
        </p:nvSpPr>
        <p:spPr>
          <a:xfrm>
            <a:off x="87630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2" name="Rectangle 21">
            <a:extLst>
              <a:ext uri="{FF2B5EF4-FFF2-40B4-BE49-F238E27FC236}">
                <a16:creationId xmlns:a16="http://schemas.microsoft.com/office/drawing/2014/main" id="{A028EF2E-B6A2-46B7-A65B-FAB70EA52E94}"/>
              </a:ext>
            </a:extLst>
          </p:cNvPr>
          <p:cNvSpPr/>
          <p:nvPr>
            <p:custDataLst>
              <p:tags r:id="rId22"/>
            </p:custDataLst>
          </p:nvPr>
        </p:nvSpPr>
        <p:spPr>
          <a:xfrm>
            <a:off x="8382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3" name="Rectangle 22">
            <a:extLst>
              <a:ext uri="{FF2B5EF4-FFF2-40B4-BE49-F238E27FC236}">
                <a16:creationId xmlns:a16="http://schemas.microsoft.com/office/drawing/2014/main" id="{A7C63A1A-ED3C-4CB1-9A31-D864165247BC}"/>
              </a:ext>
            </a:extLst>
          </p:cNvPr>
          <p:cNvSpPr/>
          <p:nvPr>
            <p:custDataLst>
              <p:tags r:id="rId23"/>
            </p:custDataLst>
          </p:nvPr>
        </p:nvSpPr>
        <p:spPr>
          <a:xfrm>
            <a:off x="34798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4" name="Rectangle 23">
            <a:extLst>
              <a:ext uri="{FF2B5EF4-FFF2-40B4-BE49-F238E27FC236}">
                <a16:creationId xmlns:a16="http://schemas.microsoft.com/office/drawing/2014/main" id="{D2A76145-3F2D-4C4B-A0D9-04A2DB9935A2}"/>
              </a:ext>
            </a:extLst>
          </p:cNvPr>
          <p:cNvSpPr/>
          <p:nvPr>
            <p:custDataLst>
              <p:tags r:id="rId24"/>
            </p:custDataLst>
          </p:nvPr>
        </p:nvSpPr>
        <p:spPr>
          <a:xfrm>
            <a:off x="61214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5" name="Rectangle 24">
            <a:extLst>
              <a:ext uri="{FF2B5EF4-FFF2-40B4-BE49-F238E27FC236}">
                <a16:creationId xmlns:a16="http://schemas.microsoft.com/office/drawing/2014/main" id="{E522CBAE-DEEB-4469-883E-25EBE4CE337F}"/>
              </a:ext>
            </a:extLst>
          </p:cNvPr>
          <p:cNvSpPr/>
          <p:nvPr>
            <p:custDataLst>
              <p:tags r:id="rId25"/>
            </p:custDataLst>
          </p:nvPr>
        </p:nvSpPr>
        <p:spPr>
          <a:xfrm>
            <a:off x="87630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6" name="Rectangle 25">
            <a:extLst>
              <a:ext uri="{FF2B5EF4-FFF2-40B4-BE49-F238E27FC236}">
                <a16:creationId xmlns:a16="http://schemas.microsoft.com/office/drawing/2014/main" id="{874F96E2-F807-40B0-A7EE-113190D6471D}"/>
              </a:ext>
            </a:extLst>
          </p:cNvPr>
          <p:cNvSpPr/>
          <p:nvPr>
            <p:custDataLst>
              <p:tags r:id="rId26"/>
            </p:custDataLst>
          </p:nvPr>
        </p:nvSpPr>
        <p:spPr>
          <a:xfrm>
            <a:off x="0" y="5486400"/>
            <a:ext cx="12192000" cy="1219200"/>
          </a:xfrm>
          <a:prstGeom prst="rect">
            <a:avLst/>
          </a:prstGeom>
          <a:solidFill>
            <a:srgbClr val="666666">
              <a:alpha val="40000"/>
              <a:alpha val="0"/>
            </a:srgbClr>
          </a:solidFill>
          <a:ln w="12700" cap="flat" cmpd="sng" algn="ctr">
            <a:solidFill>
              <a:srgbClr val="808080">
                <a:alpha val="40000"/>
                <a:alpha val="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GB" sz="8000">
              <a:solidFill>
                <a:srgbClr val="FFFFFF"/>
              </a:solidFill>
            </a:endParaRPr>
          </a:p>
        </p:txBody>
      </p:sp>
    </p:spTree>
    <p:custDataLst>
      <p:tags r:id="rId1"/>
    </p:custDataLst>
    <p:extLst>
      <p:ext uri="{BB962C8B-B14F-4D97-AF65-F5344CB8AC3E}">
        <p14:creationId xmlns:p14="http://schemas.microsoft.com/office/powerpoint/2010/main" val="2444572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BC91-4CBB-7B6D-F0BF-1F2C74C6C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84EC3-31EB-7634-8897-FC38CF7EB3A7}"/>
              </a:ext>
            </a:extLst>
          </p:cNvPr>
          <p:cNvSpPr>
            <a:spLocks noGrp="1"/>
          </p:cNvSpPr>
          <p:nvPr>
            <p:ph type="title"/>
          </p:nvPr>
        </p:nvSpPr>
        <p:spPr/>
        <p:txBody>
          <a:bodyPr/>
          <a:lstStyle/>
          <a:p>
            <a:r>
              <a:rPr lang="en-GB" dirty="0"/>
              <a:t>Alt text for maps or charts</a:t>
            </a:r>
          </a:p>
        </p:txBody>
      </p:sp>
      <p:sp>
        <p:nvSpPr>
          <p:cNvPr id="3" name="Content Placeholder 2">
            <a:extLst>
              <a:ext uri="{FF2B5EF4-FFF2-40B4-BE49-F238E27FC236}">
                <a16:creationId xmlns:a16="http://schemas.microsoft.com/office/drawing/2014/main" id="{0D8509D5-C7EC-E300-F91A-646242F96FB4}"/>
              </a:ext>
            </a:extLst>
          </p:cNvPr>
          <p:cNvSpPr>
            <a:spLocks noGrp="1"/>
          </p:cNvSpPr>
          <p:nvPr>
            <p:ph idx="1"/>
          </p:nvPr>
        </p:nvSpPr>
        <p:spPr/>
        <p:txBody>
          <a:bodyPr/>
          <a:lstStyle/>
          <a:p>
            <a:r>
              <a:rPr lang="en-GB" dirty="0"/>
              <a:t>Providing a more extensive detailed description that explains key points and correlations</a:t>
            </a:r>
          </a:p>
          <a:p>
            <a:r>
              <a:rPr lang="en-GB" dirty="0"/>
              <a:t>If you were to describe the plot/chart/map over the phone (or on a science podcast!) how would you describe it?</a:t>
            </a:r>
          </a:p>
          <a:p>
            <a:pPr lvl="1"/>
            <a:r>
              <a:rPr lang="en-GB" dirty="0"/>
              <a:t>What are the key take-home messages?</a:t>
            </a:r>
          </a:p>
          <a:p>
            <a:r>
              <a:rPr lang="en-GB" dirty="0"/>
              <a:t>While alt-text for images should be brief, for complex visualisations you need more information!</a:t>
            </a:r>
          </a:p>
          <a:p>
            <a:r>
              <a:rPr lang="en-GB" dirty="0"/>
              <a:t>Keep description neutral and objective</a:t>
            </a:r>
          </a:p>
          <a:p>
            <a:r>
              <a:rPr lang="en-GB" dirty="0"/>
              <a:t>Provide alternative formats…</a:t>
            </a:r>
          </a:p>
        </p:txBody>
      </p:sp>
      <p:sp>
        <p:nvSpPr>
          <p:cNvPr id="4" name="Footer Placeholder 3">
            <a:extLst>
              <a:ext uri="{FF2B5EF4-FFF2-40B4-BE49-F238E27FC236}">
                <a16:creationId xmlns:a16="http://schemas.microsoft.com/office/drawing/2014/main" id="{CF086F2A-814A-F464-0766-BA1B4F14C588}"/>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A12CAF24-A5A1-4D2E-9529-95F1ABB3377E}"/>
              </a:ext>
            </a:extLst>
          </p:cNvPr>
          <p:cNvSpPr>
            <a:spLocks noGrp="1"/>
          </p:cNvSpPr>
          <p:nvPr>
            <p:ph type="sldNum" sz="quarter" idx="12"/>
          </p:nvPr>
        </p:nvSpPr>
        <p:spPr/>
        <p:txBody>
          <a:bodyPr/>
          <a:lstStyle/>
          <a:p>
            <a:fld id="{9B760F7B-44E8-4480-8E98-A0350AC505B4}" type="slidenum">
              <a:rPr lang="en-GB" smtClean="0"/>
              <a:t>67</a:t>
            </a:fld>
            <a:endParaRPr lang="en-GB" dirty="0"/>
          </a:p>
        </p:txBody>
      </p:sp>
      <p:sp>
        <p:nvSpPr>
          <p:cNvPr id="6" name="Rectangle 5">
            <a:extLst>
              <a:ext uri="{FF2B5EF4-FFF2-40B4-BE49-F238E27FC236}">
                <a16:creationId xmlns:a16="http://schemas.microsoft.com/office/drawing/2014/main" id="{B4C84EAF-06B3-DFBC-CA1C-6BF77DD468FA}"/>
              </a:ext>
            </a:extLst>
          </p:cNvPr>
          <p:cNvSpPr/>
          <p:nvPr/>
        </p:nvSpPr>
        <p:spPr>
          <a:xfrm>
            <a:off x="7645706" y="4572001"/>
            <a:ext cx="4546294" cy="2286000"/>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sz="2000" dirty="0">
                <a:solidFill>
                  <a:schemeClr val="accent3">
                    <a:lumMod val="50000"/>
                  </a:schemeClr>
                </a:solidFill>
                <a:hlinkClick r:id="rId2"/>
              </a:rPr>
              <a:t>Text descriptions for data visualisations</a:t>
            </a:r>
            <a:endParaRPr lang="en-GB" sz="2000" dirty="0">
              <a:solidFill>
                <a:schemeClr val="accent3">
                  <a:lumMod val="50000"/>
                </a:schemeClr>
              </a:solidFill>
            </a:endParaRPr>
          </a:p>
          <a:p>
            <a:pPr marL="285750" indent="-285750">
              <a:buFont typeface="Arial" panose="020B0604020202020204" pitchFamily="34" charset="0"/>
              <a:buChar char="•"/>
            </a:pPr>
            <a:r>
              <a:rPr lang="en-GB" sz="2000" dirty="0">
                <a:solidFill>
                  <a:schemeClr val="accent3">
                    <a:lumMod val="50000"/>
                  </a:schemeClr>
                </a:solidFill>
                <a:hlinkClick r:id="rId3"/>
              </a:rPr>
              <a:t>Making analytical publications accessible</a:t>
            </a:r>
            <a:endParaRPr lang="en-GB" sz="2000" dirty="0">
              <a:solidFill>
                <a:schemeClr val="accent3">
                  <a:lumMod val="50000"/>
                </a:schemeClr>
              </a:solidFill>
            </a:endParaRPr>
          </a:p>
          <a:p>
            <a:pPr marL="285750" indent="-285750">
              <a:buFont typeface="Arial" panose="020B0604020202020204" pitchFamily="34" charset="0"/>
              <a:buChar char="•"/>
            </a:pPr>
            <a:r>
              <a:rPr lang="en-GB" sz="2000" dirty="0">
                <a:solidFill>
                  <a:schemeClr val="accent3">
                    <a:lumMod val="50000"/>
                  </a:schemeClr>
                </a:solidFill>
                <a:hlinkClick r:id="rId4"/>
              </a:rPr>
              <a:t>Best practice for writing alternative text for complex images</a:t>
            </a:r>
            <a:endParaRPr lang="en-GB" sz="2000" dirty="0">
              <a:solidFill>
                <a:schemeClr val="accent3">
                  <a:lumMod val="50000"/>
                </a:schemeClr>
              </a:solidFill>
            </a:endParaRPr>
          </a:p>
        </p:txBody>
      </p:sp>
    </p:spTree>
    <p:extLst>
      <p:ext uri="{BB962C8B-B14F-4D97-AF65-F5344CB8AC3E}">
        <p14:creationId xmlns:p14="http://schemas.microsoft.com/office/powerpoint/2010/main" val="14254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199F-F880-5440-3D4C-9DF9DBCEA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94A23-02CB-A897-2D4D-50D89F25A031}"/>
              </a:ext>
            </a:extLst>
          </p:cNvPr>
          <p:cNvSpPr>
            <a:spLocks noGrp="1"/>
          </p:cNvSpPr>
          <p:nvPr>
            <p:ph type="title"/>
          </p:nvPr>
        </p:nvSpPr>
        <p:spPr/>
        <p:txBody>
          <a:bodyPr/>
          <a:lstStyle/>
          <a:p>
            <a:r>
              <a:rPr lang="en-GB" dirty="0"/>
              <a:t>Alt text for maps or charts</a:t>
            </a:r>
          </a:p>
        </p:txBody>
      </p:sp>
      <p:sp>
        <p:nvSpPr>
          <p:cNvPr id="3" name="Content Placeholder 2">
            <a:extLst>
              <a:ext uri="{FF2B5EF4-FFF2-40B4-BE49-F238E27FC236}">
                <a16:creationId xmlns:a16="http://schemas.microsoft.com/office/drawing/2014/main" id="{C57A377C-D095-72DC-06E2-F68381D0E3FC}"/>
              </a:ext>
            </a:extLst>
          </p:cNvPr>
          <p:cNvSpPr>
            <a:spLocks noGrp="1"/>
          </p:cNvSpPr>
          <p:nvPr>
            <p:ph idx="1"/>
          </p:nvPr>
        </p:nvSpPr>
        <p:spPr/>
        <p:txBody>
          <a:bodyPr/>
          <a:lstStyle/>
          <a:p>
            <a:r>
              <a:rPr lang="en-GB" dirty="0"/>
              <a:t>Ensure you communicate the meaning of symbols as opposed to purely describing their appearance</a:t>
            </a:r>
          </a:p>
          <a:p>
            <a:pPr lvl="1"/>
            <a:r>
              <a:rPr lang="en-GB" dirty="0"/>
              <a:t>“Circle, with a diamond in the centre rotated by 45 degrees from the vertical” vs.</a:t>
            </a:r>
          </a:p>
          <a:p>
            <a:pPr lvl="1"/>
            <a:r>
              <a:rPr lang="en-GB" dirty="0"/>
              <a:t>“Cartoon compass symbol”</a:t>
            </a:r>
          </a:p>
          <a:p>
            <a:r>
              <a:rPr lang="en-GB" dirty="0"/>
              <a:t>Consider cognitive load</a:t>
            </a:r>
          </a:p>
          <a:p>
            <a:r>
              <a:rPr lang="en-GB" dirty="0"/>
              <a:t>Edit for clarity and test with users</a:t>
            </a:r>
          </a:p>
          <a:p>
            <a:r>
              <a:rPr lang="en-GB" dirty="0"/>
              <a:t>Organise descriptions sensibly:</a:t>
            </a:r>
          </a:p>
          <a:p>
            <a:pPr lvl="1"/>
            <a:r>
              <a:rPr lang="en-GB" dirty="0"/>
              <a:t>Start with general, broad-scale descriptions</a:t>
            </a:r>
          </a:p>
          <a:p>
            <a:pPr lvl="1"/>
            <a:r>
              <a:rPr lang="en-GB" dirty="0"/>
              <a:t>Group information logically</a:t>
            </a:r>
          </a:p>
        </p:txBody>
      </p:sp>
      <p:sp>
        <p:nvSpPr>
          <p:cNvPr id="4" name="Footer Placeholder 3">
            <a:extLst>
              <a:ext uri="{FF2B5EF4-FFF2-40B4-BE49-F238E27FC236}">
                <a16:creationId xmlns:a16="http://schemas.microsoft.com/office/drawing/2014/main" id="{ED15AFF8-92DF-94E9-D20A-5DEDBDFBA121}"/>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89F70E68-EA57-67D8-A6A0-43BD7214C3E7}"/>
              </a:ext>
            </a:extLst>
          </p:cNvPr>
          <p:cNvSpPr>
            <a:spLocks noGrp="1"/>
          </p:cNvSpPr>
          <p:nvPr>
            <p:ph type="sldNum" sz="quarter" idx="12"/>
          </p:nvPr>
        </p:nvSpPr>
        <p:spPr/>
        <p:txBody>
          <a:bodyPr/>
          <a:lstStyle/>
          <a:p>
            <a:fld id="{9B760F7B-44E8-4480-8E98-A0350AC505B4}" type="slidenum">
              <a:rPr lang="en-GB" smtClean="0"/>
              <a:t>68</a:t>
            </a:fld>
            <a:endParaRPr lang="en-GB" dirty="0"/>
          </a:p>
        </p:txBody>
      </p:sp>
      <p:sp>
        <p:nvSpPr>
          <p:cNvPr id="6" name="Rectangle 5">
            <a:extLst>
              <a:ext uri="{FF2B5EF4-FFF2-40B4-BE49-F238E27FC236}">
                <a16:creationId xmlns:a16="http://schemas.microsoft.com/office/drawing/2014/main" id="{C1296266-5091-D112-8F32-D509CC458670}"/>
              </a:ext>
            </a:extLst>
          </p:cNvPr>
          <p:cNvSpPr/>
          <p:nvPr/>
        </p:nvSpPr>
        <p:spPr>
          <a:xfrm>
            <a:off x="7645706" y="4572001"/>
            <a:ext cx="4546294" cy="2286000"/>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sz="2000" dirty="0">
                <a:solidFill>
                  <a:schemeClr val="accent3">
                    <a:lumMod val="50000"/>
                  </a:schemeClr>
                </a:solidFill>
                <a:hlinkClick r:id="rId2"/>
              </a:rPr>
              <a:t>Text descriptions for data visualisations</a:t>
            </a:r>
            <a:endParaRPr lang="en-GB" sz="2000" dirty="0">
              <a:solidFill>
                <a:schemeClr val="accent3">
                  <a:lumMod val="50000"/>
                </a:schemeClr>
              </a:solidFill>
            </a:endParaRPr>
          </a:p>
          <a:p>
            <a:pPr marL="285750" indent="-285750">
              <a:buFont typeface="Arial" panose="020B0604020202020204" pitchFamily="34" charset="0"/>
              <a:buChar char="•"/>
            </a:pPr>
            <a:r>
              <a:rPr lang="en-GB" sz="2000" dirty="0">
                <a:solidFill>
                  <a:schemeClr val="accent3">
                    <a:lumMod val="50000"/>
                  </a:schemeClr>
                </a:solidFill>
                <a:hlinkClick r:id="rId3"/>
              </a:rPr>
              <a:t>Making analytical publications accessible</a:t>
            </a:r>
            <a:endParaRPr lang="en-GB" sz="2000" dirty="0">
              <a:solidFill>
                <a:schemeClr val="accent3">
                  <a:lumMod val="50000"/>
                </a:schemeClr>
              </a:solidFill>
            </a:endParaRPr>
          </a:p>
          <a:p>
            <a:pPr marL="285750" indent="-285750">
              <a:buFont typeface="Arial" panose="020B0604020202020204" pitchFamily="34" charset="0"/>
              <a:buChar char="•"/>
            </a:pPr>
            <a:r>
              <a:rPr lang="en-GB" sz="2000" dirty="0">
                <a:solidFill>
                  <a:schemeClr val="accent3">
                    <a:lumMod val="50000"/>
                  </a:schemeClr>
                </a:solidFill>
                <a:hlinkClick r:id="rId4"/>
              </a:rPr>
              <a:t>Best practice for writing alternative text for complex images</a:t>
            </a:r>
            <a:endParaRPr lang="en-GB" sz="2000" dirty="0">
              <a:solidFill>
                <a:schemeClr val="accent3">
                  <a:lumMod val="50000"/>
                </a:schemeClr>
              </a:solidFill>
            </a:endParaRPr>
          </a:p>
        </p:txBody>
      </p:sp>
      <p:pic>
        <p:nvPicPr>
          <p:cNvPr id="8" name="Graphic 7" descr="Compass with solid fill">
            <a:extLst>
              <a:ext uri="{FF2B5EF4-FFF2-40B4-BE49-F238E27FC236}">
                <a16:creationId xmlns:a16="http://schemas.microsoft.com/office/drawing/2014/main" id="{579CFF36-9F7C-179D-26EE-64AFBD35D1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2921174"/>
            <a:ext cx="1915232" cy="1915232"/>
          </a:xfrm>
          <a:prstGeom prst="rect">
            <a:avLst/>
          </a:prstGeom>
        </p:spPr>
      </p:pic>
    </p:spTree>
    <p:extLst>
      <p:ext uri="{BB962C8B-B14F-4D97-AF65-F5344CB8AC3E}">
        <p14:creationId xmlns:p14="http://schemas.microsoft.com/office/powerpoint/2010/main" val="506410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7A66-1CE3-4DB8-AFE7-5F4501B258DE}"/>
              </a:ext>
            </a:extLst>
          </p:cNvPr>
          <p:cNvSpPr>
            <a:spLocks noGrp="1"/>
          </p:cNvSpPr>
          <p:nvPr>
            <p:ph type="title"/>
          </p:nvPr>
        </p:nvSpPr>
        <p:spPr/>
        <p:txBody>
          <a:bodyPr/>
          <a:lstStyle/>
          <a:p>
            <a:r>
              <a:rPr lang="en-GB" dirty="0"/>
              <a:t>Alt text for maps or charts </a:t>
            </a:r>
          </a:p>
        </p:txBody>
      </p:sp>
      <p:sp>
        <p:nvSpPr>
          <p:cNvPr id="3" name="Content Placeholder 2">
            <a:extLst>
              <a:ext uri="{FF2B5EF4-FFF2-40B4-BE49-F238E27FC236}">
                <a16:creationId xmlns:a16="http://schemas.microsoft.com/office/drawing/2014/main" id="{EBC52070-42DB-C4A7-DC9C-69CBCEC72518}"/>
              </a:ext>
            </a:extLst>
          </p:cNvPr>
          <p:cNvSpPr>
            <a:spLocks noGrp="1"/>
          </p:cNvSpPr>
          <p:nvPr>
            <p:ph idx="1"/>
          </p:nvPr>
        </p:nvSpPr>
        <p:spPr/>
        <p:txBody>
          <a:bodyPr/>
          <a:lstStyle/>
          <a:p>
            <a:r>
              <a:rPr lang="en-GB" dirty="0"/>
              <a:t>Practical approach: how do we implement?</a:t>
            </a:r>
          </a:p>
          <a:p>
            <a:r>
              <a:rPr lang="en-GB" dirty="0"/>
              <a:t>For simple images, we use the alt-text HTML tag</a:t>
            </a:r>
          </a:p>
          <a:p>
            <a:r>
              <a:rPr lang="en-GB" dirty="0"/>
              <a:t>There is no single correct approach:</a:t>
            </a:r>
          </a:p>
          <a:p>
            <a:pPr lvl="1"/>
            <a:r>
              <a:rPr lang="en-GB" dirty="0">
                <a:hlinkClick r:id="rId2"/>
              </a:rPr>
              <a:t>https://www.w3.org/WAI/tutorials/images/complex/</a:t>
            </a:r>
            <a:endParaRPr lang="en-GB" dirty="0"/>
          </a:p>
          <a:p>
            <a:pPr lvl="1"/>
            <a:r>
              <a:rPr lang="en-GB" dirty="0">
                <a:hlinkClick r:id="rId3"/>
              </a:rPr>
              <a:t>https://accessibility.blog.gov.uk/2023/04/13/text-descriptions-for-data-visualisations/</a:t>
            </a:r>
            <a:endParaRPr lang="en-GB" dirty="0"/>
          </a:p>
          <a:p>
            <a:r>
              <a:rPr lang="en-GB" dirty="0"/>
              <a:t>Sometimes we need to use HTML tags; sometimes it is better to put it in the body text </a:t>
            </a:r>
          </a:p>
          <a:p>
            <a:pPr lvl="1"/>
            <a:endParaRPr lang="en-GB" dirty="0"/>
          </a:p>
        </p:txBody>
      </p:sp>
      <p:sp>
        <p:nvSpPr>
          <p:cNvPr id="4" name="Footer Placeholder 3">
            <a:extLst>
              <a:ext uri="{FF2B5EF4-FFF2-40B4-BE49-F238E27FC236}">
                <a16:creationId xmlns:a16="http://schemas.microsoft.com/office/drawing/2014/main" id="{B0BA707D-AD89-8F90-CA07-4CC3C5BC31C7}"/>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6DC394AA-7B8A-9F4E-8ADE-F8C3EDE1F685}"/>
              </a:ext>
            </a:extLst>
          </p:cNvPr>
          <p:cNvSpPr>
            <a:spLocks noGrp="1"/>
          </p:cNvSpPr>
          <p:nvPr>
            <p:ph type="sldNum" sz="quarter" idx="12"/>
          </p:nvPr>
        </p:nvSpPr>
        <p:spPr/>
        <p:txBody>
          <a:bodyPr/>
          <a:lstStyle/>
          <a:p>
            <a:fld id="{9B760F7B-44E8-4480-8E98-A0350AC505B4}" type="slidenum">
              <a:rPr lang="en-GB" smtClean="0"/>
              <a:t>69</a:t>
            </a:fld>
            <a:endParaRPr lang="en-GB"/>
          </a:p>
        </p:txBody>
      </p:sp>
    </p:spTree>
    <p:extLst>
      <p:ext uri="{BB962C8B-B14F-4D97-AF65-F5344CB8AC3E}">
        <p14:creationId xmlns:p14="http://schemas.microsoft.com/office/powerpoint/2010/main" val="153021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Have you opened Vevox successfully?</a:t>
            </a:r>
            <a:endParaRPr lang="en-FI"/>
          </a:p>
        </p:txBody>
      </p:sp>
      <p:sp>
        <p:nvSpPr>
          <p:cNvPr id="3" name="Content Placeholder 2">
            <a:extLst>
              <a:ext uri="{FF2B5EF4-FFF2-40B4-BE49-F238E27FC236}">
                <a16:creationId xmlns:a16="http://schemas.microsoft.com/office/drawing/2014/main" id="{69BB87DD-025D-AE43-4A03-910135B61E5D}"/>
              </a:ext>
              <a:ext uri="{C183D7F6-B498-43B3-948B-1728B52AA6E4}">
                <adec:decorative xmlns:adec="http://schemas.microsoft.com/office/drawing/2017/decorative" val="1"/>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DBBB912A-FC40-4F57-8795-F244E03C253F}"/>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AB655E17-67AC-4BEA-A244-58B6E6FD69FB}"/>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0A1433DE-38CB-47CC-99AC-408B64F53804}"/>
              </a:ext>
              <a:ext uri="{C183D7F6-B498-43B3-948B-1728B52AA6E4}">
                <adec:decorative xmlns:adec="http://schemas.microsoft.com/office/drawing/2017/decorative" val="1"/>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58AE5D33-A497-4AED-85E2-E34F0E8179B9}"/>
              </a:ext>
              <a:ext uri="{C183D7F6-B498-43B3-948B-1728B52AA6E4}">
                <adec:decorative xmlns:adec="http://schemas.microsoft.com/office/drawing/2017/decorative" val="1"/>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9A72CB51-5DE1-459C-9B8C-76BA358516BD}"/>
              </a:ext>
              <a:ext uri="{C183D7F6-B498-43B3-948B-1728B52AA6E4}">
                <adec:decorative xmlns:adec="http://schemas.microsoft.com/office/drawing/2017/decorative" val="1"/>
              </a:ext>
            </a:extLst>
          </p:cNvPr>
          <p:cNvSpPr/>
          <p:nvPr>
            <p:custDataLst>
              <p:tags r:id="rId8"/>
            </p:custDataLst>
          </p:nvPr>
        </p:nvSpPr>
        <p:spPr>
          <a:xfrm>
            <a:off x="11341100" y="6007100"/>
            <a:ext cx="762000" cy="762000"/>
          </a:xfrm>
          <a:prstGeom prst="ellipse">
            <a:avLst/>
          </a:prstGeom>
          <a:solidFill>
            <a:srgbClr val="156082">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srgbClr>
          </a:solidFill>
          <a:ln w="19050" cap="flat" cmpd="sng" algn="ctr">
            <a:solidFill>
              <a:srgbClr val="156082">
                <a:shade val="1500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alpha val="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90CC7280-F6A6-4356-82CF-148D86D14EBC}"/>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EBE9F6BD-EC54-48D1-BE95-B97621674696}"/>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1" name="TextBox 10">
            <a:extLst>
              <a:ext uri="{FF2B5EF4-FFF2-40B4-BE49-F238E27FC236}">
                <a16:creationId xmlns:a16="http://schemas.microsoft.com/office/drawing/2014/main" id="{298B9760-9773-4812-BD15-9924DCE7320E}"/>
              </a:ext>
            </a:extLst>
          </p:cNvPr>
          <p:cNvSpPr txBox="1"/>
          <p:nvPr>
            <p:custDataLst>
              <p:tags r:id="rId11"/>
            </p:custDataLst>
          </p:nvPr>
        </p:nvSpPr>
        <p:spPr>
          <a:xfrm>
            <a:off x="838200" y="1790700"/>
            <a:ext cx="10515600" cy="317500"/>
          </a:xfrm>
          <a:prstGeom prst="rect">
            <a:avLst/>
          </a:prstGeom>
          <a:noFill/>
        </p:spPr>
        <p:txBody>
          <a:bodyPr vertOverflow="overflow" vert="horz" wrap="square" tIns="0" bIns="0" rtlCol="0" anchor="t">
            <a:spAutoFit/>
          </a:bodyPr>
          <a:lstStyle/>
          <a:p>
            <a:pPr algn="l"/>
            <a:r>
              <a:rPr lang="en-GB"/>
              <a:t>Yes!</a:t>
            </a:r>
          </a:p>
        </p:txBody>
      </p:sp>
      <p:sp>
        <p:nvSpPr>
          <p:cNvPr id="12" name="TextBox 11">
            <a:extLst>
              <a:ext uri="{FF2B5EF4-FFF2-40B4-BE49-F238E27FC236}">
                <a16:creationId xmlns:a16="http://schemas.microsoft.com/office/drawing/2014/main" id="{1B7E8D36-3800-4433-A936-9E0D1690AD20}"/>
              </a:ext>
            </a:extLst>
          </p:cNvPr>
          <p:cNvSpPr txBox="1"/>
          <p:nvPr>
            <p:custDataLst>
              <p:tags r:id="rId12"/>
            </p:custDataLst>
          </p:nvPr>
        </p:nvSpPr>
        <p:spPr>
          <a:xfrm>
            <a:off x="10337800" y="1955800"/>
            <a:ext cx="1016000" cy="635000"/>
          </a:xfrm>
          <a:prstGeom prst="rect">
            <a:avLst/>
          </a:prstGeom>
          <a:noFill/>
        </p:spPr>
        <p:txBody>
          <a:bodyPr vertOverflow="overflow" vert="horz" wrap="square" rtlCol="0" anchor="ctr" anchorCtr="0">
            <a:spAutoFit/>
          </a:bodyPr>
          <a:lstStyle/>
          <a:p>
            <a:pPr algn="r"/>
            <a:r>
              <a:rPr lang="en-GB"/>
              <a:t>0%</a:t>
            </a:r>
          </a:p>
        </p:txBody>
      </p:sp>
      <p:sp>
        <p:nvSpPr>
          <p:cNvPr id="13" name="Rectangle: Rounded Corners 12">
            <a:extLst>
              <a:ext uri="{FF2B5EF4-FFF2-40B4-BE49-F238E27FC236}">
                <a16:creationId xmlns:a16="http://schemas.microsoft.com/office/drawing/2014/main" id="{BD29FCFF-5936-4F1A-8C50-C6B79B15C068}"/>
              </a:ext>
              <a:ext uri="{C183D7F6-B498-43B3-948B-1728B52AA6E4}">
                <adec:decorative xmlns:adec="http://schemas.microsoft.com/office/drawing/2017/decorative" val="1"/>
              </a:ext>
            </a:extLst>
          </p:cNvPr>
          <p:cNvSpPr/>
          <p:nvPr>
            <p:custDataLst>
              <p:tags r:id="rId13"/>
            </p:custDataLst>
          </p:nvPr>
        </p:nvSpPr>
        <p:spPr>
          <a:xfrm>
            <a:off x="838200" y="2108200"/>
            <a:ext cx="9499600" cy="317500"/>
          </a:xfrm>
          <a:prstGeom prst="roundRect">
            <a:avLst/>
          </a:prstGeom>
          <a:solidFill>
            <a:srgbClr val="156082">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4" name="Rectangle: Rounded Corners 13">
            <a:extLst>
              <a:ext uri="{FF2B5EF4-FFF2-40B4-BE49-F238E27FC236}">
                <a16:creationId xmlns:a16="http://schemas.microsoft.com/office/drawing/2014/main" id="{5B92BB28-8EA1-4743-BD8C-860E2EA36E81}"/>
              </a:ext>
              <a:ext uri="{C183D7F6-B498-43B3-948B-1728B52AA6E4}">
                <adec:decorative xmlns:adec="http://schemas.microsoft.com/office/drawing/2017/decorative" val="1"/>
              </a:ext>
            </a:extLst>
          </p:cNvPr>
          <p:cNvSpPr/>
          <p:nvPr>
            <p:custDataLst>
              <p:tags r:id="rId14"/>
            </p:custDataLst>
          </p:nvPr>
        </p:nvSpPr>
        <p:spPr>
          <a:xfrm>
            <a:off x="838200" y="2108200"/>
            <a:ext cx="0" cy="317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5" name="TextBox 14">
            <a:extLst>
              <a:ext uri="{FF2B5EF4-FFF2-40B4-BE49-F238E27FC236}">
                <a16:creationId xmlns:a16="http://schemas.microsoft.com/office/drawing/2014/main" id="{A2F9E56A-9BA2-405F-88EE-AD1DC1ED4C42}"/>
              </a:ext>
            </a:extLst>
          </p:cNvPr>
          <p:cNvSpPr txBox="1"/>
          <p:nvPr>
            <p:custDataLst>
              <p:tags r:id="rId15"/>
            </p:custDataLst>
          </p:nvPr>
        </p:nvSpPr>
        <p:spPr>
          <a:xfrm>
            <a:off x="838200" y="2425700"/>
            <a:ext cx="10515600" cy="317500"/>
          </a:xfrm>
          <a:prstGeom prst="rect">
            <a:avLst/>
          </a:prstGeom>
          <a:noFill/>
        </p:spPr>
        <p:txBody>
          <a:bodyPr vertOverflow="overflow" vert="horz" wrap="square" tIns="0" bIns="0" rtlCol="0" anchor="t">
            <a:spAutoFit/>
          </a:bodyPr>
          <a:lstStyle/>
          <a:p>
            <a:pPr algn="l"/>
            <a:r>
              <a:rPr lang="en-GB"/>
              <a:t>Yes again!</a:t>
            </a:r>
          </a:p>
        </p:txBody>
      </p:sp>
      <p:sp>
        <p:nvSpPr>
          <p:cNvPr id="16" name="TextBox 15">
            <a:extLst>
              <a:ext uri="{FF2B5EF4-FFF2-40B4-BE49-F238E27FC236}">
                <a16:creationId xmlns:a16="http://schemas.microsoft.com/office/drawing/2014/main" id="{7E3B70A6-8E98-4E0B-BC67-739976FB49D7}"/>
              </a:ext>
            </a:extLst>
          </p:cNvPr>
          <p:cNvSpPr txBox="1"/>
          <p:nvPr>
            <p:custDataLst>
              <p:tags r:id="rId16"/>
            </p:custDataLst>
          </p:nvPr>
        </p:nvSpPr>
        <p:spPr>
          <a:xfrm>
            <a:off x="10337800" y="2590800"/>
            <a:ext cx="1016000" cy="635000"/>
          </a:xfrm>
          <a:prstGeom prst="rect">
            <a:avLst/>
          </a:prstGeom>
          <a:noFill/>
        </p:spPr>
        <p:txBody>
          <a:bodyPr vertOverflow="overflow" vert="horz" wrap="square" rtlCol="0" anchor="ctr" anchorCtr="0">
            <a:spAutoFit/>
          </a:bodyPr>
          <a:lstStyle/>
          <a:p>
            <a:pPr algn="r"/>
            <a:r>
              <a:rPr lang="en-GB"/>
              <a:t>0%</a:t>
            </a:r>
          </a:p>
        </p:txBody>
      </p:sp>
      <p:sp>
        <p:nvSpPr>
          <p:cNvPr id="17" name="Rectangle: Rounded Corners 16">
            <a:extLst>
              <a:ext uri="{FF2B5EF4-FFF2-40B4-BE49-F238E27FC236}">
                <a16:creationId xmlns:a16="http://schemas.microsoft.com/office/drawing/2014/main" id="{2D2097F4-3876-4C5B-9A82-B13BBAD389E3}"/>
              </a:ext>
              <a:ext uri="{C183D7F6-B498-43B3-948B-1728B52AA6E4}">
                <adec:decorative xmlns:adec="http://schemas.microsoft.com/office/drawing/2017/decorative" val="1"/>
              </a:ext>
            </a:extLst>
          </p:cNvPr>
          <p:cNvSpPr/>
          <p:nvPr>
            <p:custDataLst>
              <p:tags r:id="rId17"/>
            </p:custDataLst>
          </p:nvPr>
        </p:nvSpPr>
        <p:spPr>
          <a:xfrm>
            <a:off x="838200" y="2743200"/>
            <a:ext cx="9499600" cy="317500"/>
          </a:xfrm>
          <a:prstGeom prst="roundRect">
            <a:avLst/>
          </a:prstGeom>
          <a:solidFill>
            <a:srgbClr val="156082">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8" name="Rectangle: Rounded Corners 17">
            <a:extLst>
              <a:ext uri="{FF2B5EF4-FFF2-40B4-BE49-F238E27FC236}">
                <a16:creationId xmlns:a16="http://schemas.microsoft.com/office/drawing/2014/main" id="{BB7081B1-9C96-4C1C-9996-197572040DF0}"/>
              </a:ext>
              <a:ext uri="{C183D7F6-B498-43B3-948B-1728B52AA6E4}">
                <adec:decorative xmlns:adec="http://schemas.microsoft.com/office/drawing/2017/decorative" val="1"/>
              </a:ext>
            </a:extLst>
          </p:cNvPr>
          <p:cNvSpPr/>
          <p:nvPr>
            <p:custDataLst>
              <p:tags r:id="rId18"/>
            </p:custDataLst>
          </p:nvPr>
        </p:nvSpPr>
        <p:spPr>
          <a:xfrm>
            <a:off x="838200" y="2743200"/>
            <a:ext cx="0" cy="317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9" name="Footer Placeholder 18">
            <a:extLst>
              <a:ext uri="{FF2B5EF4-FFF2-40B4-BE49-F238E27FC236}">
                <a16:creationId xmlns:a16="http://schemas.microsoft.com/office/drawing/2014/main" id="{D56D8FCF-0E70-C682-9CEF-FA5E241176E5}"/>
              </a:ext>
            </a:extLst>
          </p:cNvPr>
          <p:cNvSpPr>
            <a:spLocks noGrp="1"/>
          </p:cNvSpPr>
          <p:nvPr>
            <p:ph type="ftr" sz="quarter" idx="11"/>
          </p:nvPr>
        </p:nvSpPr>
        <p:spPr/>
        <p:txBody>
          <a:bodyPr/>
          <a:lstStyle/>
          <a:p>
            <a:r>
              <a:rPr lang="en-FI"/>
              <a:t>Web Accessibility 101</a:t>
            </a:r>
          </a:p>
        </p:txBody>
      </p:sp>
      <p:sp>
        <p:nvSpPr>
          <p:cNvPr id="20" name="Slide Number Placeholder 19">
            <a:extLst>
              <a:ext uri="{FF2B5EF4-FFF2-40B4-BE49-F238E27FC236}">
                <a16:creationId xmlns:a16="http://schemas.microsoft.com/office/drawing/2014/main" id="{CC1DB381-E016-10E7-5F61-A71C89E1F762}"/>
              </a:ext>
            </a:extLst>
          </p:cNvPr>
          <p:cNvSpPr>
            <a:spLocks noGrp="1"/>
          </p:cNvSpPr>
          <p:nvPr>
            <p:ph type="sldNum" sz="quarter" idx="12"/>
          </p:nvPr>
        </p:nvSpPr>
        <p:spPr/>
        <p:txBody>
          <a:bodyPr/>
          <a:lstStyle/>
          <a:p>
            <a:fld id="{9D4AD3D6-B89C-4D82-B254-B84B3D342745}" type="slidenum">
              <a:rPr lang="en-FI" smtClean="0"/>
              <a:t>7</a:t>
            </a:fld>
            <a:endParaRPr lang="en-FI"/>
          </a:p>
        </p:txBody>
      </p:sp>
    </p:spTree>
    <p:custDataLst>
      <p:tags r:id="rId1"/>
    </p:custDataLst>
    <p:extLst>
      <p:ext uri="{BB962C8B-B14F-4D97-AF65-F5344CB8AC3E}">
        <p14:creationId xmlns:p14="http://schemas.microsoft.com/office/powerpoint/2010/main" val="30750234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0417-7A57-ECC0-FD29-9EF9C8956154}"/>
              </a:ext>
            </a:extLst>
          </p:cNvPr>
          <p:cNvSpPr>
            <a:spLocks noGrp="1"/>
          </p:cNvSpPr>
          <p:nvPr>
            <p:ph type="title"/>
          </p:nvPr>
        </p:nvSpPr>
        <p:spPr/>
        <p:txBody>
          <a:bodyPr/>
          <a:lstStyle/>
          <a:p>
            <a:r>
              <a:rPr lang="en-GB" dirty="0"/>
              <a:t>Screen reader friendly websites</a:t>
            </a:r>
          </a:p>
        </p:txBody>
      </p:sp>
      <p:sp>
        <p:nvSpPr>
          <p:cNvPr id="3" name="Content Placeholder 2">
            <a:extLst>
              <a:ext uri="{FF2B5EF4-FFF2-40B4-BE49-F238E27FC236}">
                <a16:creationId xmlns:a16="http://schemas.microsoft.com/office/drawing/2014/main" id="{ECA511E1-E611-2503-C65F-A050061F126D}"/>
              </a:ext>
            </a:extLst>
          </p:cNvPr>
          <p:cNvSpPr>
            <a:spLocks noGrp="1"/>
          </p:cNvSpPr>
          <p:nvPr>
            <p:ph idx="1"/>
          </p:nvPr>
        </p:nvSpPr>
        <p:spPr/>
        <p:txBody>
          <a:bodyPr/>
          <a:lstStyle/>
          <a:p>
            <a:r>
              <a:rPr lang="en-GB" dirty="0"/>
              <a:t>In addition to alt-text, there are other places to add text descriptions</a:t>
            </a:r>
          </a:p>
          <a:p>
            <a:r>
              <a:rPr lang="en-GB" dirty="0"/>
              <a:t>Buttons, text inputs etc. have “label” attributes which tell the user what the element is for</a:t>
            </a:r>
          </a:p>
          <a:p>
            <a:pPr lvl="1"/>
            <a:r>
              <a:rPr lang="en-GB" dirty="0"/>
              <a:t>Use them!</a:t>
            </a:r>
          </a:p>
          <a:p>
            <a:pPr lvl="1"/>
            <a:r>
              <a:rPr lang="en-GB" dirty="0"/>
              <a:t>Search “accessible label for…” and then the name of the element in your chosen framework</a:t>
            </a:r>
          </a:p>
          <a:p>
            <a:r>
              <a:rPr lang="en-GB" dirty="0"/>
              <a:t>Navigate your website with a screen reader: while you won’t be able to “emulate” being a screen-reader-user, it’s an important part of testing</a:t>
            </a:r>
          </a:p>
          <a:p>
            <a:pPr marL="0" indent="0">
              <a:buNone/>
            </a:pPr>
            <a:endParaRPr lang="en-GB" dirty="0"/>
          </a:p>
        </p:txBody>
      </p:sp>
      <p:sp>
        <p:nvSpPr>
          <p:cNvPr id="4" name="Footer Placeholder 3">
            <a:extLst>
              <a:ext uri="{FF2B5EF4-FFF2-40B4-BE49-F238E27FC236}">
                <a16:creationId xmlns:a16="http://schemas.microsoft.com/office/drawing/2014/main" id="{5BD47D40-C440-57F6-0F8E-7D2D0C0661EB}"/>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50B05DA4-A65F-323F-B582-F140E45CF14E}"/>
              </a:ext>
            </a:extLst>
          </p:cNvPr>
          <p:cNvSpPr>
            <a:spLocks noGrp="1"/>
          </p:cNvSpPr>
          <p:nvPr>
            <p:ph type="sldNum" sz="quarter" idx="12"/>
          </p:nvPr>
        </p:nvSpPr>
        <p:spPr/>
        <p:txBody>
          <a:bodyPr/>
          <a:lstStyle/>
          <a:p>
            <a:fld id="{9B760F7B-44E8-4480-8E98-A0350AC505B4}" type="slidenum">
              <a:rPr lang="en-GB" smtClean="0"/>
              <a:t>70</a:t>
            </a:fld>
            <a:endParaRPr lang="en-GB"/>
          </a:p>
        </p:txBody>
      </p:sp>
    </p:spTree>
    <p:extLst>
      <p:ext uri="{BB962C8B-B14F-4D97-AF65-F5344CB8AC3E}">
        <p14:creationId xmlns:p14="http://schemas.microsoft.com/office/powerpoint/2010/main" val="19998973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F2FB-3C69-F9EF-BC92-71C1426AE9A5}"/>
              </a:ext>
            </a:extLst>
          </p:cNvPr>
          <p:cNvSpPr>
            <a:spLocks noGrp="1"/>
          </p:cNvSpPr>
          <p:nvPr>
            <p:ph type="title"/>
          </p:nvPr>
        </p:nvSpPr>
        <p:spPr/>
        <p:txBody>
          <a:bodyPr/>
          <a:lstStyle/>
          <a:p>
            <a:r>
              <a:rPr lang="en-GB" dirty="0"/>
              <a:t>Alternative formats</a:t>
            </a:r>
          </a:p>
        </p:txBody>
      </p:sp>
      <p:sp>
        <p:nvSpPr>
          <p:cNvPr id="3" name="Content Placeholder 2">
            <a:extLst>
              <a:ext uri="{FF2B5EF4-FFF2-40B4-BE49-F238E27FC236}">
                <a16:creationId xmlns:a16="http://schemas.microsoft.com/office/drawing/2014/main" id="{7048CD5C-DDDC-689E-FE04-0F3087BA1B3E}"/>
              </a:ext>
            </a:extLst>
          </p:cNvPr>
          <p:cNvSpPr>
            <a:spLocks noGrp="1"/>
          </p:cNvSpPr>
          <p:nvPr>
            <p:ph idx="1"/>
          </p:nvPr>
        </p:nvSpPr>
        <p:spPr/>
        <p:txBody>
          <a:bodyPr>
            <a:normAutofit lnSpcReduction="10000"/>
          </a:bodyPr>
          <a:lstStyle/>
          <a:p>
            <a:r>
              <a:rPr lang="en-GB" dirty="0"/>
              <a:t>Alongside your maps or other visual displays, offer an equivalent alternative format</a:t>
            </a:r>
          </a:p>
          <a:p>
            <a:r>
              <a:rPr lang="en-GB" dirty="0"/>
              <a:t>Downloadable tables of data</a:t>
            </a:r>
          </a:p>
          <a:p>
            <a:r>
              <a:rPr lang="en-GB" dirty="0"/>
              <a:t>Summary statistics</a:t>
            </a:r>
          </a:p>
          <a:p>
            <a:r>
              <a:rPr lang="en-GB" dirty="0"/>
              <a:t>Detailed data description</a:t>
            </a:r>
          </a:p>
          <a:p>
            <a:pPr lvl="1"/>
            <a:r>
              <a:rPr lang="en-GB" dirty="0"/>
              <a:t>Think of the results, discussion, and conclusion section of a paper</a:t>
            </a:r>
          </a:p>
          <a:p>
            <a:r>
              <a:rPr lang="en-GB" dirty="0"/>
              <a:t>Alternative base maps (to allow for higher contrast)</a:t>
            </a:r>
          </a:p>
          <a:p>
            <a:r>
              <a:rPr lang="en-GB" dirty="0"/>
              <a:t>Download of map as an image/pdf for printing/zooming</a:t>
            </a:r>
          </a:p>
          <a:p>
            <a:r>
              <a:rPr lang="en-GB" dirty="0"/>
              <a:t>Should an alternative format replace our chart as the primary format?</a:t>
            </a:r>
          </a:p>
        </p:txBody>
      </p:sp>
      <p:sp>
        <p:nvSpPr>
          <p:cNvPr id="4" name="Footer Placeholder 3">
            <a:extLst>
              <a:ext uri="{FF2B5EF4-FFF2-40B4-BE49-F238E27FC236}">
                <a16:creationId xmlns:a16="http://schemas.microsoft.com/office/drawing/2014/main" id="{E2A2BECA-8BDC-6606-F71A-7F30A40D0141}"/>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44E1C133-3F54-B0C9-0F8B-712CF40BCAFF}"/>
              </a:ext>
            </a:extLst>
          </p:cNvPr>
          <p:cNvSpPr>
            <a:spLocks noGrp="1"/>
          </p:cNvSpPr>
          <p:nvPr>
            <p:ph type="sldNum" sz="quarter" idx="12"/>
          </p:nvPr>
        </p:nvSpPr>
        <p:spPr/>
        <p:txBody>
          <a:bodyPr/>
          <a:lstStyle/>
          <a:p>
            <a:fld id="{9B760F7B-44E8-4480-8E98-A0350AC505B4}" type="slidenum">
              <a:rPr lang="en-GB" smtClean="0"/>
              <a:t>71</a:t>
            </a:fld>
            <a:endParaRPr lang="en-GB"/>
          </a:p>
        </p:txBody>
      </p:sp>
    </p:spTree>
    <p:extLst>
      <p:ext uri="{BB962C8B-B14F-4D97-AF65-F5344CB8AC3E}">
        <p14:creationId xmlns:p14="http://schemas.microsoft.com/office/powerpoint/2010/main" val="2814616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9D04-A453-A836-0D75-9C14C7EBC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DAFDB-D1CD-C72B-87A5-7740C8F16A58}"/>
              </a:ext>
            </a:extLst>
          </p:cNvPr>
          <p:cNvSpPr>
            <a:spLocks noGrp="1"/>
          </p:cNvSpPr>
          <p:nvPr>
            <p:ph type="title"/>
          </p:nvPr>
        </p:nvSpPr>
        <p:spPr/>
        <p:txBody>
          <a:bodyPr/>
          <a:lstStyle/>
          <a:p>
            <a:r>
              <a:rPr lang="en-GB" dirty="0"/>
              <a:t>Recap: make your content </a:t>
            </a:r>
            <a:r>
              <a:rPr lang="en-GB" b="1" dirty="0"/>
              <a:t>perceivable</a:t>
            </a:r>
            <a:endParaRPr lang="en-GB" dirty="0"/>
          </a:p>
        </p:txBody>
      </p:sp>
      <p:sp>
        <p:nvSpPr>
          <p:cNvPr id="3" name="Content Placeholder 2">
            <a:extLst>
              <a:ext uri="{FF2B5EF4-FFF2-40B4-BE49-F238E27FC236}">
                <a16:creationId xmlns:a16="http://schemas.microsoft.com/office/drawing/2014/main" id="{17A7FA0B-3F68-FDF7-3F37-CE7BEEA60133}"/>
              </a:ext>
            </a:extLst>
          </p:cNvPr>
          <p:cNvSpPr>
            <a:spLocks noGrp="1"/>
          </p:cNvSpPr>
          <p:nvPr>
            <p:ph idx="1"/>
          </p:nvPr>
        </p:nvSpPr>
        <p:spPr/>
        <p:txBody>
          <a:bodyPr/>
          <a:lstStyle/>
          <a:p>
            <a:r>
              <a:rPr lang="en-GB" sz="3600" dirty="0"/>
              <a:t>Contrast and colours</a:t>
            </a:r>
          </a:p>
          <a:p>
            <a:r>
              <a:rPr lang="en-GB" sz="3600" dirty="0"/>
              <a:t>Labels</a:t>
            </a:r>
          </a:p>
          <a:p>
            <a:r>
              <a:rPr lang="en-GB" sz="3600" dirty="0"/>
              <a:t>Fonts</a:t>
            </a:r>
          </a:p>
          <a:p>
            <a:r>
              <a:rPr lang="en-GB" sz="3600" dirty="0"/>
              <a:t>Zoomability</a:t>
            </a:r>
          </a:p>
          <a:p>
            <a:r>
              <a:rPr lang="en-GB" sz="3600" dirty="0"/>
              <a:t>Alt-text</a:t>
            </a:r>
          </a:p>
          <a:p>
            <a:r>
              <a:rPr lang="en-GB" sz="3600" dirty="0"/>
              <a:t>Alternative data formats</a:t>
            </a:r>
          </a:p>
          <a:p>
            <a:endParaRPr lang="en-GB" dirty="0"/>
          </a:p>
        </p:txBody>
      </p:sp>
      <p:sp>
        <p:nvSpPr>
          <p:cNvPr id="4" name="Footer Placeholder 3">
            <a:extLst>
              <a:ext uri="{FF2B5EF4-FFF2-40B4-BE49-F238E27FC236}">
                <a16:creationId xmlns:a16="http://schemas.microsoft.com/office/drawing/2014/main" id="{52D90B39-A8A3-A0AA-83AE-A0DC143B38BA}"/>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0775CF22-50AF-1024-2967-443C64B7BA7E}"/>
              </a:ext>
            </a:extLst>
          </p:cNvPr>
          <p:cNvSpPr>
            <a:spLocks noGrp="1"/>
          </p:cNvSpPr>
          <p:nvPr>
            <p:ph type="sldNum" sz="quarter" idx="12"/>
          </p:nvPr>
        </p:nvSpPr>
        <p:spPr/>
        <p:txBody>
          <a:bodyPr/>
          <a:lstStyle/>
          <a:p>
            <a:fld id="{9B760F7B-44E8-4480-8E98-A0350AC505B4}" type="slidenum">
              <a:rPr lang="en-GB" smtClean="0"/>
              <a:t>72</a:t>
            </a:fld>
            <a:endParaRPr lang="en-GB"/>
          </a:p>
        </p:txBody>
      </p:sp>
    </p:spTree>
    <p:extLst>
      <p:ext uri="{BB962C8B-B14F-4D97-AF65-F5344CB8AC3E}">
        <p14:creationId xmlns:p14="http://schemas.microsoft.com/office/powerpoint/2010/main" val="30908990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3FE-02BA-66FC-07BB-64C42A0B4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A4D4B-899E-D543-6B3A-1435771423B9}"/>
              </a:ext>
            </a:extLst>
          </p:cNvPr>
          <p:cNvSpPr>
            <a:spLocks noGrp="1"/>
          </p:cNvSpPr>
          <p:nvPr>
            <p:ph type="title"/>
          </p:nvPr>
        </p:nvSpPr>
        <p:spPr/>
        <p:txBody>
          <a:bodyPr/>
          <a:lstStyle/>
          <a:p>
            <a:r>
              <a:rPr lang="en-GB"/>
              <a:t>Making sure your content is </a:t>
            </a:r>
            <a:r>
              <a:rPr lang="en-GB" b="1"/>
              <a:t>operable</a:t>
            </a:r>
            <a:endParaRPr lang="en-GB"/>
          </a:p>
        </p:txBody>
      </p:sp>
      <p:sp>
        <p:nvSpPr>
          <p:cNvPr id="3" name="Content Placeholder 2">
            <a:extLst>
              <a:ext uri="{FF2B5EF4-FFF2-40B4-BE49-F238E27FC236}">
                <a16:creationId xmlns:a16="http://schemas.microsoft.com/office/drawing/2014/main" id="{625FC906-5D5F-1DD4-0D58-ED1E609F83E2}"/>
              </a:ext>
            </a:extLst>
          </p:cNvPr>
          <p:cNvSpPr>
            <a:spLocks noGrp="1"/>
          </p:cNvSpPr>
          <p:nvPr>
            <p:ph idx="1"/>
          </p:nvPr>
        </p:nvSpPr>
        <p:spPr/>
        <p:txBody>
          <a:bodyPr/>
          <a:lstStyle/>
          <a:p>
            <a:r>
              <a:rPr lang="en-GB" dirty="0"/>
              <a:t>Keyboard navigation</a:t>
            </a:r>
          </a:p>
          <a:p>
            <a:r>
              <a:rPr lang="en-GB" dirty="0"/>
              <a:t>Avoid rogue custom buttons</a:t>
            </a:r>
          </a:p>
          <a:p>
            <a:r>
              <a:rPr lang="en-GB" dirty="0"/>
              <a:t>Semantic HTML</a:t>
            </a:r>
          </a:p>
          <a:p>
            <a:endParaRPr lang="en-GB" dirty="0"/>
          </a:p>
        </p:txBody>
      </p:sp>
      <p:sp>
        <p:nvSpPr>
          <p:cNvPr id="4" name="Footer Placeholder 3">
            <a:extLst>
              <a:ext uri="{FF2B5EF4-FFF2-40B4-BE49-F238E27FC236}">
                <a16:creationId xmlns:a16="http://schemas.microsoft.com/office/drawing/2014/main" id="{4EC53BB0-8BC9-B5E4-D7ED-46923AB10424}"/>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B2BB4AFA-435F-D326-76CB-FF9B13A5D29F}"/>
              </a:ext>
            </a:extLst>
          </p:cNvPr>
          <p:cNvSpPr>
            <a:spLocks noGrp="1"/>
          </p:cNvSpPr>
          <p:nvPr>
            <p:ph type="sldNum" sz="quarter" idx="12"/>
          </p:nvPr>
        </p:nvSpPr>
        <p:spPr/>
        <p:txBody>
          <a:bodyPr/>
          <a:lstStyle/>
          <a:p>
            <a:fld id="{9B760F7B-44E8-4480-8E98-A0350AC505B4}" type="slidenum">
              <a:rPr lang="en-GB" smtClean="0"/>
              <a:t>73</a:t>
            </a:fld>
            <a:endParaRPr lang="en-GB"/>
          </a:p>
        </p:txBody>
      </p:sp>
    </p:spTree>
    <p:extLst>
      <p:ext uri="{BB962C8B-B14F-4D97-AF65-F5344CB8AC3E}">
        <p14:creationId xmlns:p14="http://schemas.microsoft.com/office/powerpoint/2010/main" val="3766812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246F-EC33-8048-D0B0-8CE030D6D8AF}"/>
              </a:ext>
            </a:extLst>
          </p:cNvPr>
          <p:cNvSpPr>
            <a:spLocks noGrp="1"/>
          </p:cNvSpPr>
          <p:nvPr>
            <p:ph type="title"/>
          </p:nvPr>
        </p:nvSpPr>
        <p:spPr/>
        <p:txBody>
          <a:bodyPr/>
          <a:lstStyle/>
          <a:p>
            <a:r>
              <a:rPr lang="en-GB" dirty="0"/>
              <a:t>Keyboard navigation</a:t>
            </a:r>
          </a:p>
        </p:txBody>
      </p:sp>
      <p:sp>
        <p:nvSpPr>
          <p:cNvPr id="3" name="Content Placeholder 2">
            <a:extLst>
              <a:ext uri="{FF2B5EF4-FFF2-40B4-BE49-F238E27FC236}">
                <a16:creationId xmlns:a16="http://schemas.microsoft.com/office/drawing/2014/main" id="{A0084109-7D21-685D-428A-9C53C7FA2001}"/>
              </a:ext>
            </a:extLst>
          </p:cNvPr>
          <p:cNvSpPr>
            <a:spLocks noGrp="1"/>
          </p:cNvSpPr>
          <p:nvPr>
            <p:ph idx="1"/>
          </p:nvPr>
        </p:nvSpPr>
        <p:spPr/>
        <p:txBody>
          <a:bodyPr/>
          <a:lstStyle/>
          <a:p>
            <a:r>
              <a:rPr lang="en-GB" dirty="0"/>
              <a:t>Lots of users navigate using a keyboard or assistive tech that interacts with the web like a keyboard</a:t>
            </a:r>
          </a:p>
          <a:p>
            <a:pPr lvl="1"/>
            <a:r>
              <a:rPr lang="en-GB" dirty="0"/>
              <a:t>Speed and efficiency</a:t>
            </a:r>
          </a:p>
          <a:p>
            <a:pPr lvl="1"/>
            <a:r>
              <a:rPr lang="en-GB" dirty="0"/>
              <a:t>Motor-skills and accuracy</a:t>
            </a:r>
          </a:p>
          <a:p>
            <a:pPr lvl="1"/>
            <a:r>
              <a:rPr lang="en-GB" dirty="0"/>
              <a:t>Fatigue</a:t>
            </a:r>
          </a:p>
          <a:p>
            <a:r>
              <a:rPr lang="en-GB" dirty="0"/>
              <a:t>Need to ensure that all the same functionality that can be accessed with a mouse is available to users via a keyboard</a:t>
            </a:r>
          </a:p>
        </p:txBody>
      </p:sp>
      <p:sp>
        <p:nvSpPr>
          <p:cNvPr id="4" name="Footer Placeholder 3">
            <a:extLst>
              <a:ext uri="{FF2B5EF4-FFF2-40B4-BE49-F238E27FC236}">
                <a16:creationId xmlns:a16="http://schemas.microsoft.com/office/drawing/2014/main" id="{AC6A7270-9BD8-527E-169E-A0942D0054C0}"/>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E4CC9485-9353-F4ED-4885-977BFB4532DF}"/>
              </a:ext>
            </a:extLst>
          </p:cNvPr>
          <p:cNvSpPr>
            <a:spLocks noGrp="1"/>
          </p:cNvSpPr>
          <p:nvPr>
            <p:ph type="sldNum" sz="quarter" idx="12"/>
          </p:nvPr>
        </p:nvSpPr>
        <p:spPr/>
        <p:txBody>
          <a:bodyPr/>
          <a:lstStyle/>
          <a:p>
            <a:fld id="{9B760F7B-44E8-4480-8E98-A0350AC505B4}" type="slidenum">
              <a:rPr lang="en-GB" smtClean="0"/>
              <a:t>74</a:t>
            </a:fld>
            <a:endParaRPr lang="en-GB"/>
          </a:p>
        </p:txBody>
      </p:sp>
    </p:spTree>
    <p:extLst>
      <p:ext uri="{BB962C8B-B14F-4D97-AF65-F5344CB8AC3E}">
        <p14:creationId xmlns:p14="http://schemas.microsoft.com/office/powerpoint/2010/main" val="2075157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FFA5-F47C-F304-59EE-A977B737C91C}"/>
              </a:ext>
            </a:extLst>
          </p:cNvPr>
          <p:cNvSpPr>
            <a:spLocks noGrp="1"/>
          </p:cNvSpPr>
          <p:nvPr>
            <p:ph type="title"/>
          </p:nvPr>
        </p:nvSpPr>
        <p:spPr/>
        <p:txBody>
          <a:bodyPr/>
          <a:lstStyle/>
          <a:p>
            <a:r>
              <a:rPr lang="en-GB" dirty="0"/>
              <a:t>Exercise on tab order</a:t>
            </a:r>
          </a:p>
        </p:txBody>
      </p:sp>
      <p:sp>
        <p:nvSpPr>
          <p:cNvPr id="3" name="Content Placeholder 2">
            <a:extLst>
              <a:ext uri="{FF2B5EF4-FFF2-40B4-BE49-F238E27FC236}">
                <a16:creationId xmlns:a16="http://schemas.microsoft.com/office/drawing/2014/main" id="{142E7AEF-AEFF-1C7F-1364-776726520914}"/>
              </a:ext>
            </a:extLst>
          </p:cNvPr>
          <p:cNvSpPr>
            <a:spLocks noGrp="1"/>
          </p:cNvSpPr>
          <p:nvPr>
            <p:ph idx="1"/>
          </p:nvPr>
        </p:nvSpPr>
        <p:spPr/>
        <p:txBody>
          <a:bodyPr/>
          <a:lstStyle/>
          <a:p>
            <a:r>
              <a:rPr lang="en-GB" dirty="0"/>
              <a:t>Visit content here: </a:t>
            </a:r>
            <a:r>
              <a:rPr lang="en-GB" dirty="0">
                <a:hlinkClick r:id="rId2"/>
              </a:rPr>
              <a:t>https://murphyqm.github.io/foss4g-uk-2025/accessibility.html</a:t>
            </a:r>
            <a:r>
              <a:rPr lang="en-GB" dirty="0"/>
              <a:t> </a:t>
            </a:r>
          </a:p>
          <a:p>
            <a:r>
              <a:rPr lang="en-GB" dirty="0"/>
              <a:t>Explore the page by clicking and by tabbing</a:t>
            </a:r>
          </a:p>
          <a:p>
            <a:r>
              <a:rPr lang="en-GB" dirty="0"/>
              <a:t>Which cause issues?</a:t>
            </a:r>
          </a:p>
          <a:p>
            <a:pPr lvl="1"/>
            <a:r>
              <a:rPr lang="en-GB" dirty="0"/>
              <a:t>After the course, you can have a look at the underlying code</a:t>
            </a:r>
          </a:p>
        </p:txBody>
      </p:sp>
      <p:sp>
        <p:nvSpPr>
          <p:cNvPr id="4" name="Footer Placeholder 3">
            <a:extLst>
              <a:ext uri="{FF2B5EF4-FFF2-40B4-BE49-F238E27FC236}">
                <a16:creationId xmlns:a16="http://schemas.microsoft.com/office/drawing/2014/main" id="{8DADBF18-5B9E-D20B-E25B-1DBF71088EA3}"/>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89B8B659-60B0-7097-68BA-CDF3F7A1978F}"/>
              </a:ext>
            </a:extLst>
          </p:cNvPr>
          <p:cNvSpPr>
            <a:spLocks noGrp="1"/>
          </p:cNvSpPr>
          <p:nvPr>
            <p:ph type="sldNum" sz="quarter" idx="12"/>
          </p:nvPr>
        </p:nvSpPr>
        <p:spPr/>
        <p:txBody>
          <a:bodyPr/>
          <a:lstStyle/>
          <a:p>
            <a:fld id="{9B760F7B-44E8-4480-8E98-A0350AC505B4}" type="slidenum">
              <a:rPr lang="en-GB" smtClean="0"/>
              <a:t>75</a:t>
            </a:fld>
            <a:endParaRPr lang="en-GB"/>
          </a:p>
        </p:txBody>
      </p:sp>
    </p:spTree>
    <p:extLst>
      <p:ext uri="{BB962C8B-B14F-4D97-AF65-F5344CB8AC3E}">
        <p14:creationId xmlns:p14="http://schemas.microsoft.com/office/powerpoint/2010/main" val="2599087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0D0B1-5ECD-4F11-4434-06F17E234A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48704-24CE-DD3B-4DCB-24B4A92F1575}"/>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05B187F3-0E37-D774-965C-92176D7081CA}"/>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B0ED0FBB-1285-9FE5-E3CD-49EA0B9DB8D0}"/>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CC9B0A33-9E28-DAEF-218A-564267375128}"/>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0619CEC1-8CF0-ABBF-1AEE-FEC2F3285725}"/>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10935DA2-14E4-B54E-5B77-5EBF121C2A01}"/>
              </a:ext>
            </a:extLst>
          </p:cNvPr>
          <p:cNvSpPr>
            <a:spLocks noGrp="1"/>
          </p:cNvSpPr>
          <p:nvPr>
            <p:ph type="sldNum" sz="quarter" idx="12"/>
          </p:nvPr>
        </p:nvSpPr>
        <p:spPr/>
        <p:txBody>
          <a:bodyPr/>
          <a:lstStyle/>
          <a:p>
            <a:fld id="{9D4AD3D6-B89C-4D82-B254-B84B3D342745}" type="slidenum">
              <a:rPr lang="en-FI" smtClean="0"/>
              <a:t>76</a:t>
            </a:fld>
            <a:endParaRPr lang="en-FI"/>
          </a:p>
        </p:txBody>
      </p:sp>
      <p:sp>
        <p:nvSpPr>
          <p:cNvPr id="2078" name="Rectangle 2077">
            <a:extLst>
              <a:ext uri="{FF2B5EF4-FFF2-40B4-BE49-F238E27FC236}">
                <a16:creationId xmlns:a16="http://schemas.microsoft.com/office/drawing/2014/main" id="{6305D837-C9E5-AA35-8E3B-C7C9BDF5E636}"/>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7A331FC0-77C7-890C-4F3E-0F4B47501262}"/>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950A4455-06A3-D7D4-9627-C5B810FA270C}"/>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DDC6CBF8-EBFE-BE1C-2A7E-ACB821BDF6ED}"/>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6B576BE7-5DAD-ABF9-5BF8-CA10FECB4613}"/>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77BAA0CB-65A9-6C91-E729-97110F58CDA1}"/>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5B4C6912-05FE-B59A-72BC-709DE3C739C2}"/>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B9C7D995-D73D-E859-16E7-2D8BEBB2D0BE}"/>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0DDF0CAF-08BE-BD81-25F2-2E8DB7606334}"/>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99AC68A2-BA14-9648-2340-007FBF34FDA9}"/>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623CC79F-88F5-73F9-0F89-FAAC28AC936E}"/>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FD35E7BE-C8C9-DE36-2F51-A504DE5DB5EC}"/>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86AFB9A5-6D32-B094-4F23-27DF952C7EB1}"/>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FB42043D-25D2-6EB3-0D5D-2131E0B1F39A}"/>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FCDC85D9-9A64-B428-F600-061AD56AE474}"/>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8D11B26F-F024-9166-D25A-C1C4D049FE30}"/>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F9A294AB-532A-6C79-E6AF-7E6285674B67}"/>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3998DC1F-1214-FED9-95BF-5FA87B1008F0}"/>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273E91E8-083E-C194-1078-CDC855D3D6B4}"/>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8A787BE0-9C9E-2F9C-ECCA-369762403890}"/>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AA62A100-0E84-2F92-BA29-1A1917770D04}"/>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41493815-7266-A264-EC16-6E3BE83E8AD7}"/>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244FA10E-351C-E6CF-081C-CD5FEC209112}"/>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49BC4599-95A0-8E71-9641-CFBD6760DD8B}"/>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F1EA3B6C-0AD1-A80D-FF08-90F77B16F399}"/>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7642D88E-9DA4-BF22-8DB1-15E5A02B49B1}"/>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B11B370C-00E5-4448-A572-E3AE71219764}"/>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12BA5AC1-7AA6-C8F5-9A9F-481C3F5E7D99}"/>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497BE1B9-49D5-FEFB-8067-61BEFF4BDEC4}"/>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A2A4C02E-28FC-6072-C5CD-936FE3B035BF}"/>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CABAFEA0-F8C4-7CC1-D8D8-26A6720CDE6B}"/>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5DD1738E-967E-56D0-2C09-92A744303FB6}"/>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363E70F3-673C-98E0-94B9-1327B60833B2}"/>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833F89A3-1A6F-BB0A-20A7-42567540E9A2}"/>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501CE171-39C7-130F-4D42-1AC223017864}"/>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B03FC2F8-D6CF-2628-9555-1E60495939EE}"/>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5FB75D5E-E751-984F-7FEF-3FADA7C87158}"/>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6E46E9FB-58BC-A3B8-A15C-C62BF6FA04B9}"/>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C4AAE90E-A091-2414-2FF2-E2D7DB6AEC51}"/>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FE98C8D2-E2DB-06B1-D195-105E8A1F7CB8}"/>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BAA8F0D2-91A4-717C-ADDE-8C4942C5193B}"/>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48B5FA1F-F49A-7A93-7DC3-E3A383F8ED13}"/>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AA2BE2F5-244F-069E-0229-AE0FA5E97E69}"/>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2C4D613F-F906-701B-588F-32D21A2CAE05}"/>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91A2C890-12C1-315F-20CE-6E773473E1C5}"/>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A0C7C48A-82DD-CE11-ECCA-3F72A5395630}"/>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ED19C00F-140C-A784-A9D2-C6D17CF24B33}"/>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263488E7-0152-161D-D78D-971C84631382}"/>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49A502D6-DA3E-612E-ABAC-F63C2B469E78}"/>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3C032E59-7230-4D0B-1529-314EF0C15EB2}"/>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DC9BE94A-417C-23BB-B814-1AFF8CEB73B9}"/>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DF7BE082-E434-E196-C987-DBA1EC6BC022}"/>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21A47359-89B1-289E-43C8-217B72DC730D}"/>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A2BDF415-772F-F65D-203E-16EB637688E2}"/>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617542E9-D1C8-0C41-4AFC-A0F943268699}"/>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80D9AD61-CDFE-E92F-150A-58DEC14CD445}"/>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7BAD2CE2-CED7-6262-2671-4D3C5B241B89}"/>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5DD56E54-BE3B-E0BC-B379-6D3CF62482D4}"/>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692127D7-9025-2F85-E314-F9C30D066BAA}"/>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AD7C4851-6BFF-24C7-CD01-B13A0D081492}"/>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A44F96A7-75F4-D14E-BA24-74E1437F03C2}"/>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4BC15DB6-D0F9-6DCA-86C0-6FFB9CD83A3B}"/>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AF5AA584-2619-413C-3804-3D6D32BB666E}"/>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09DAFA2F-6454-4DD3-4F30-4C63F9080584}"/>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5FB5DCBF-52DB-E5CD-4137-83281B966FB6}"/>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268DD4BF-E7EC-6AD3-4430-6E4FAF97B189}"/>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01B767B8-13F1-D55B-08D3-3B8D984F0658}"/>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12A8B515-6265-3A86-0A83-32F1C42235CC}"/>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B30C283F-0BE7-4EEF-B5F5-C5DCB87129EB}"/>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01A3E776-C470-C4CB-331F-C24539DEAC42}"/>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02ED6DA0-DB3F-B6E3-9BB9-1A56162C3768}"/>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DE3C3175-10D1-116E-192B-BE6804823C7A}"/>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DF5203D1-BF45-F9A5-B793-96F44405537E}"/>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CE906F84-56A3-DE34-10A1-E9C75252573C}"/>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D91433E2-B401-30AB-5B91-85843CFF810A}"/>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2484A73A-9660-21C5-85DB-0886080F320C}"/>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9EC93DC1-6759-7760-71A9-429EA3B62D40}"/>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E7847861-B5E9-AC80-99AE-EAAFC6475EDA}"/>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61C3B01D-B64F-DCA7-7091-2118647DE7CC}"/>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B9D250B0-2566-4D62-F5B8-151D451289DC}"/>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923732EB-9925-F86D-BE73-BE2A8CC3D3B3}"/>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BB0E6C55-6792-0FCB-4C7A-2D18C7776C84}"/>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3E6F7227-0956-0863-6442-0BBCD4F8D516}"/>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8CAD8444-34DD-7AC1-8765-D70C6072C940}"/>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4AC3F955-B8DF-DF84-64D6-3B289A4EE1D4}"/>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6FC41A81-D72A-69A3-2270-24A75E41FE71}"/>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CF34F8FC-41B2-C352-1A02-A83229B5BA95}"/>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BBAC04F0-EA93-03E3-61AE-AEB2F99CFE0E}"/>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FA73CB58-3B9D-8F2E-241E-76EBB974AE72}"/>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19F72ED4-E5B4-CA5E-8BC6-32BA9B90C94C}"/>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254B1CD4-0302-7E43-0DBC-8D3056A709F6}"/>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4CD85505-6516-4B2F-1B36-65DD54153D82}"/>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59164DBE-3670-0027-C51F-DCBC00D7E583}"/>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709D662C-5321-4B48-26B9-C154D9B6DEAD}"/>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E186093E-4671-6179-7CA3-100169A3EEB0}"/>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226DD8AA-C911-D31F-5E64-205D2C4EEC74}"/>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68AA5166-EF0B-A884-47B7-6C2653C1AB3E}"/>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2F7FB9E0-4DF0-FE7C-3D5A-6518F646E251}"/>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BC26BBBE-FFD3-CA6C-95FB-7B2BE96DEB3C}"/>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02571F49-4111-C769-3E6C-EB7E09F18855}"/>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3D07B2F3-F924-17E5-F1B7-74F6D87780CD}"/>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A86B8ED1-A88D-EEF9-7527-431FAD468C90}"/>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A1EA338E-74B9-3C4E-FC0E-85F59207D9BE}"/>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B5EFB212-4910-DB72-3246-DD09933D10D9}"/>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A84A5D98-6853-46C4-2CA6-22ED31F6F47A}"/>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9AE09B49-8FBF-3EC0-1F56-F7CD46E2D08A}"/>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C0C57BCE-7DB6-C327-3EFD-46252669E0FE}"/>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36D45796-EA5F-92A0-B0C5-8E7431A565BC}"/>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0A40BD76-91D5-9E1D-0510-D745029396DE}"/>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71331CE2-5703-85CE-66B5-20BD22E457BB}"/>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5B1A260F-AF8B-63FC-E81B-162D20E2C85D}"/>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0C509E57-190C-D058-9476-72812243C6F9}"/>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92948420-0BA9-AC12-865E-210D08570685}"/>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4AD8B2CB-2D86-8876-223D-E202AA1F227F}"/>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70EEFD11-44A7-928B-9AA0-61BA3A97603C}"/>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275EEEB8-2AF7-23E1-DC64-91322228EFB0}"/>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825BCDB7-1F91-FBD5-7D89-4F863379BF26}"/>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36921F6C-E1B0-25FF-5699-29972D176227}"/>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38129A65-2B28-9162-1E4C-B2B21F3DE5C8}"/>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EB86E62A-9226-ABDC-DAC5-CB1E7031075A}"/>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DB009E6A-E239-8D55-DED1-CE829D655E19}"/>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209E6BE6-EC70-7DFF-3002-CE4EBE548ED9}"/>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0C55375A-07AE-B82E-ADBA-1478AA523A95}"/>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FBCFDFCD-880E-AAF0-51F3-73BF2573CEDC}"/>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E36D7403-BD42-93B4-5F39-7AAE8B7BA441}"/>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17AC1C55-24D0-8918-D9F8-663573F60A51}"/>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A7DB54F9-4659-3846-4C53-86B5B094CD69}"/>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CE2B0841-42D6-BC67-F992-4325131F10C7}"/>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AB6C952F-2664-7652-EC0F-C721220EAA61}"/>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DD17D5F1-D5B2-8BAF-137F-A6889B70749A}"/>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FED156F5-E190-E664-AB2F-D2D61DBD7DAD}"/>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B5B80C25-2D34-DC57-6E85-624D5C333DD8}"/>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84963F38-8105-2391-2060-56EEB832C1D9}"/>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EF26AED7-AC6E-F603-0F67-02F0A2D9E359}"/>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6105554F-2457-5799-EC2D-B2AC89BB0508}"/>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20452B50-494C-CD7D-927C-3554B8CDEFBE}"/>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A39D1592-CA4B-D097-50A2-2134F560EB53}"/>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A8C16856-3B2C-C1D7-EAD3-17EDA7614327}"/>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9234D583-C20D-51B0-E304-29F37D838A7A}"/>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807FE83F-A509-54D7-E0E5-8E4B0987D514}"/>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18D19F26-9531-0194-5EA6-355405621FA5}"/>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DE1E8AC3-F68B-20F6-9EA6-8B3B11D9209C}"/>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232ECC3E-1D6A-FD11-C148-AA542AC3B078}"/>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26521939-69BB-ABA4-5229-A9E6BB3C73BC}"/>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E39475DA-4F3C-780E-D249-ADC7ABCD9E8C}"/>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57B07F02-03D4-7C42-40C8-4FEFFC78B482}"/>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EE85E93B-E26E-1691-5E13-ED547A24E5AC}"/>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4D94385A-97D6-5746-64B2-0AA786E64D64}"/>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3292BD26-C9D2-B42C-E714-48CFB0AF52C3}"/>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E2F48F40-9329-41B4-AEBD-5AEA9617C17D}"/>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9B1D2A75-B4D0-E4DF-F752-73484501B4A2}"/>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A518B898-E1A0-FFBF-E9E0-E8D38EC3DE52}"/>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7B24773F-0DBE-F6A5-D5D2-0DAC95442009}"/>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AC39D76E-0143-0729-6F0A-D59676FE493F}"/>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EAC27585-4FF9-C9D3-2A74-4EE2CA157102}"/>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ACE20064-5A42-861C-2C5E-53BBD1679D1A}"/>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A9B3B772-A54D-E1F3-897C-C713F06E80D2}"/>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77779CB3-A693-8186-DA9F-70ED964792C9}"/>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431E1B42-E346-DFE7-6191-7662E6B8BC32}"/>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4C4B72FE-A066-4AA2-8AA7-8B5E5FB56DE7}"/>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BCC434BE-E9CE-24E7-2C9E-960EF4FE3229}"/>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2C81B158-160B-D324-9473-E83848AA5039}"/>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43030927-0EFD-FFD6-6A93-61C326AFC911}"/>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B2BECD5D-81EC-A1C6-BED5-E7C62AC7A609}"/>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FA7D2302-EEBA-E374-DFC9-E61C39972052}"/>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D1A70AAF-B74A-74DB-511F-AD1DB071FE05}"/>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E89548CF-3613-DCB5-9F62-1A64AA9EFEAF}"/>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9813DDC3-0FAA-5712-119A-92118DFC26FA}"/>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2C7B3B52-AEFE-16D2-B853-1684EFE6DF53}"/>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880B5C43-7710-1319-9310-2F676E545370}"/>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A6312FF2-1DDD-F711-B411-A7ADA674882A}"/>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317D6402-F8D1-472E-AC2B-D8574BC2559A}"/>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668BBDF7-9907-B4E3-BE7E-C0F58B8BD1DC}"/>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37C3151F-1AA3-7BA5-4EA6-872ED7D36C38}"/>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BDB43B1F-0D6F-1AA1-BFAC-A62E4EBD4422}"/>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9B329806-E6AF-8EA1-115F-627BBCD9D1BD}"/>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38569FBB-2FBD-398E-2BB3-A1B8B0CD1C16}"/>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60CF5202-0963-14E8-CDE5-537D67E3DBD6}"/>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D8382413-A980-0161-4688-B42E6FCC565E}"/>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A66AAA24-9599-8C8D-E33D-912BB2411147}"/>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313F9B29-AD1E-B80C-B101-F0F1E30B0BD3}"/>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03AC7994-F08C-0609-FEB3-671247F8230E}"/>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7A7285DA-CA5E-8AF2-8313-C19A8E7D5AAE}"/>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61B398D1-9A69-105F-54C4-111F8893F485}"/>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C33F6B9E-BBF5-1740-B728-E7121221F9A0}"/>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8BBE3BE9-BA45-96F1-2E7F-DC188068CD3A}"/>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DF612340-949A-2F93-2DAB-AA7F4F4BED04}"/>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52E7875A-9E65-AF2A-8C77-1C16A6AE98DC}"/>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147DC74E-7676-D086-1B6C-93B164A9B842}"/>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669853BD-E53F-235B-B5C6-897A9F3F706C}"/>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2FE28B7B-A677-D8D9-4731-9E0D5ADB8282}"/>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AD70AFBD-A497-EFC6-1B27-39F54EDA88D6}"/>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AC999313-F05A-6CCD-8156-5FAF6E52B504}"/>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0D5D558F-82B9-EF46-ED35-EFA8495BD0E3}"/>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DA87095C-D3E8-9887-BD3C-A3046766E42C}"/>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179B6C52-7612-AB6E-CF33-0D2D3034EE9C}"/>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EFB056E0-538A-817A-54E1-7CB936D6EBA3}"/>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D38C6766-1D20-A848-7FEF-8A1E8BD0CC16}"/>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F709FB48-6C2C-5684-116D-747B6199ABA1}"/>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199D06EC-EE6E-52D8-2473-166EF4FE9105}"/>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D3A83948-4725-F96F-0521-1773D2A97F94}"/>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906DE66A-FE5B-C687-B53C-306B6783F8D8}"/>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5E1F465A-87CE-B8F3-6F73-A7CF119AFDCB}"/>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8B06C4F0-A637-BB47-AD19-7DE6D9F0A5E5}"/>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454E6110-8D71-4191-DBDB-6BB609067C6B}"/>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DC9DB6B0-8C15-9B10-A10B-530AD8D40032}"/>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90742F1A-471F-B555-7AF6-2E66F216724C}"/>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8042AED5-B891-9595-E4D5-F3C64986946C}"/>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1EE6B90F-9611-4B04-85ED-6580546E16AD}"/>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DEE10BC0-97FA-0FA5-42D9-133C69C27D13}"/>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3F97B256-8D55-F0C7-7F0C-1E8C166B2974}"/>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196D04A4-821F-5EC2-FF59-455E38CB0AAD}"/>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74205CCC-305B-A5C4-4186-6D807C85223D}"/>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A04E5BE9-D2C4-FEB7-E558-F4BD73D9A6CB}"/>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CB3A7666-5E74-4B54-223C-4023809160FD}"/>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40171457-7F46-A174-5C6F-D08326CF8A5D}"/>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7F586D4F-4930-12E0-2A40-BEB91CDCE184}"/>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E16B6DFB-33CB-7A3C-F05B-71DF1C172772}"/>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907CE717-8B77-0FF4-2F92-6DA1E2CBCEDC}"/>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D5B6285B-AFA0-A0E1-B2BA-93615FFD57D8}"/>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6D671579-5889-C3EA-B5E4-6AA41810FF38}"/>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B79AD3E7-EC11-8774-EB93-7F0DE0EDDC30}"/>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F7A0E0F6-1686-4509-5DC9-EAA2A883CC83}"/>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993C9AB8-5DC6-4F5D-A4E4-C163788857D2}"/>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96FD3E48-7DDB-C5B1-3810-788FBEEFE886}"/>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7C69EF0F-FD5B-EACE-F627-70E8E34D549F}"/>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BA8D2B88-4F0B-17B7-9E43-C9FB93E1C093}"/>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BCCEAB5D-A2BF-BF65-09F7-BFF50E69E056}"/>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7CBD2CFF-1AC3-4E7F-60FE-909328B9AA29}"/>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FD2C864E-2C86-E38A-0615-B7DF24FCBCFB}"/>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C4528B81-EAFC-B680-A561-582B1C8323CB}"/>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40BBAA37-0922-2E5F-C520-A199552A62BB}"/>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09215D8E-4BFE-C142-8FF7-80B1BA725790}"/>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1BBC6998-2478-4501-FE5E-A1DC0853F841}"/>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AFEFE912-2851-E0A3-AB60-AB6B6B76EA98}"/>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68DDFE73-046D-6F4C-234B-976FB2108F5F}"/>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201E1506-959F-1B49-6794-3A1AA7A35EF8}"/>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A73C68A5-D855-09D1-3247-2D2BCE3216F9}"/>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A61DB4BB-AD03-897D-6E7C-473F0EF7FA95}"/>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14991866-8A3A-4869-BBD8-A5EF7558DF65}"/>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E7DA63EA-EB93-F95C-C313-4D711E31879F}"/>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C7C3DFAE-5D16-F042-AF3D-66B3F71C5BC8}"/>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8F540D79-F308-F9C8-8546-69237547F4D1}"/>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84264F15-69DA-B61F-71F5-DF5E761E6790}"/>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7AC75B02-38D0-8F56-0C95-37483A23A51E}"/>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E64C6E57-3938-261E-8C39-28F1251A5FC0}"/>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24EFCAB2-0CC7-08A0-E0DB-95EE21BE8CDE}"/>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3ACB8A0C-F5B6-37F8-7ED6-7FA9BB7C2094}"/>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F0624D09-0041-614A-AFF2-E3079CD80678}"/>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AC098684-901A-1034-9DD9-31B0F8061641}"/>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7EBB26B6-36C1-3B7B-225D-F89695C7E5F2}"/>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3B743727-B6E2-AA98-377F-582E46642D46}"/>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E3790BF5-8CBB-D26D-08D3-9EC3BB0EF3BE}"/>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129465D1-87A9-90FC-6B6D-148F02103188}"/>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BF920344-36A4-C7F0-9D31-EEA3E1EC0984}"/>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CD43F22F-B56B-4F62-6ADA-01E9F7305E64}"/>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2384FBD3-8BD1-1597-18C6-6B5C04ADD2F6}"/>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784E08EE-7700-D59B-B5BC-2076DB5B7CD5}"/>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C8AE1E0F-6559-FCA5-8455-60999A334D0B}"/>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BF7B701E-4B5E-5C0B-D42F-AD074E15B5B5}"/>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9983E25B-CFBD-6103-5A9D-A675705606CE}"/>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6AD83117-F22F-1CE5-B241-011BE9B0FA87}"/>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302017C9-7D6F-57A1-86EC-589387AC5E4F}"/>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ACE1D4E4-6F55-E1AE-2EFD-3370DD6CA2A8}"/>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653B8917-DA11-7996-252E-D78AED924C50}"/>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61B30BE2-8ECB-FEF3-DAC6-D17C7E71A1BC}"/>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0F0E0902-C94F-D305-BC32-BB1CFC532834}"/>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F02389CE-78AF-5A22-2E9B-208ABD09502F}"/>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B3EB0C47-EBA5-3134-5723-D0741FFBA5BF}"/>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0CA3BC86-3F78-78BF-C8EC-11F275200165}"/>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8820370D-67C4-2F29-2D65-E7239EBA9EB3}"/>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14346E31-2C76-5376-0961-5934B1C39A28}"/>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82E906AC-70A8-8D0D-D302-5BD16DA8DFC7}"/>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C9951E85-9A3E-2875-3E3A-83FF86D62890}"/>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9604974B-97CC-51EA-BC04-43B0F302F928}"/>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3567FBF6-86D9-75E5-309D-2AC737FBDBB1}"/>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10223962-69E9-E70F-D798-965F70C58926}"/>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35AB3885-59C0-FF8C-C540-7813CEA234E8}"/>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48299CAB-C78E-7CC2-946F-E3428F15F926}"/>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DC9B8073-50F4-1670-EF00-E90E9619B01A}"/>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14C55EEB-1A0B-8B94-2BED-F017AB4105D8}"/>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E7C9C091-C950-4473-E128-14A1464E3275}"/>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A5190A0C-6F39-D454-1041-D90BD1F4201F}"/>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22206DC0-37C7-4A89-1AA2-A6C4A1A97783}"/>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B62441F3-B002-434C-D6D5-E5D11C561234}"/>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BF0D7A51-CE67-DF70-9821-56F468432FF9}"/>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F541E821-C6E6-DB07-D1C3-10BB1B0B4376}"/>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F3F13E9E-E15B-720F-9E3C-3030BCD745A3}"/>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2A28D931-999E-5CE5-C24F-0EF10B2A0C9B}"/>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D8AA227D-69D1-C03D-2AD7-17A3F0FA4BCE}"/>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40CA451C-2C15-0B1A-3668-587120996C09}"/>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3CCCB3BD-5681-79FA-9014-4605B45C2A2B}"/>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1A13CACD-6DAF-9FC9-9919-9FFE05AA6502}"/>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7F57161A-544F-88E6-72F2-7EBE9710B383}"/>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EA282C89-153D-32D6-C3EF-4206747DEF6C}"/>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302D299C-B967-0DD5-50E6-B7CC41E208E7}"/>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5C2AE4EE-DA03-1943-8111-1E4A63D18BE6}"/>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98FDB285-42EA-6681-159A-07AF503A7F7E}"/>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BC487351-CF12-30A6-CB0A-604ED41DD999}"/>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A58D590F-C19E-52B5-58AE-E60390A8D06E}"/>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04D6B43A-1DF0-EA32-8579-253A3A3C0BE9}"/>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E374BA2F-8F57-EF5D-2F57-CED169AC2BD1}"/>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715FAF5B-0210-EAC5-C7AD-47004D9BFC9E}"/>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0CAD8612-E94B-7BA1-A696-A044CE0C1D67}"/>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EE244C31-9470-97DC-40F8-62156CC0C76C}"/>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E4E15918-C755-2CEB-E4EB-D07FC9CF9A53}"/>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EABFB61D-9BEF-A24E-4A96-047E4EEBBFB6}"/>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688A684D-4C55-D5E0-7D04-26B22680EF15}"/>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2FADDB19-3911-7A72-AD92-ADB2D644D893}"/>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47D849B8-604B-06F0-3813-3B5171A3E14B}"/>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53AC68A6-5FFE-3FDA-D9F9-C8879D1CF4B6}"/>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D7EF673E-2FF9-43A9-191D-C0C9C06CDE89}"/>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936B0C4B-14D1-9715-E5C7-0B9F529CE8CC}"/>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AF082D04-FDE4-D36C-12E1-9DCC87FC5846}"/>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4B8AACFA-55DE-FAAD-03C5-B89D761A210F}"/>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656F8946-3964-A3EE-F619-7194741914E9}"/>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3F1A73D4-F1D2-8A35-058C-F9BF805D068D}"/>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2B5BE80E-0CA3-9B64-D69B-CDF84B8C890C}"/>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693D4D47-1D85-1732-4A04-811E658E56F2}"/>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7C735E55-8830-4BD7-B48F-ED15D1CF310A}"/>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17B49446-C256-0E7A-B1FB-46F82A390DAF}"/>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1C9B4C0E-D98D-E27A-49AF-53107D22CF9C}"/>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45F8F8F9-D52A-1041-17C3-4E4D868527B3}"/>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F5F613EE-418F-7F89-08AD-E45594BF4C99}"/>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A7F134A9-C416-70A0-89A8-257047532A88}"/>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BD3A71DC-4902-36A5-9CD1-9DCFB02F3EC1}"/>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B09811A3-1384-F6B4-8EE7-95DE1F6783ED}"/>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981B908A-A2FF-36A5-CE7D-8BA75E3AF353}"/>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7ED867A4-920D-0350-2F2E-1B2FCA0783A3}"/>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44E7DA89-F256-2C37-F60C-8DC3C9D511A2}"/>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F29C3979-0F5E-6D87-9F4E-57E971E3786E}"/>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35855537-B92D-A20B-31CE-8A6DDFF3DEF6}"/>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928EBF85-82CF-E09D-55DE-AD357C1C327D}"/>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A236BD85-EE13-08D5-EB8F-87F92F84862D}"/>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AF701C70-BAFC-86A1-BD96-6593E70618DB}"/>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9A854252-144B-9735-184C-9815589D568B}"/>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C471F522-FFBB-DE29-90AB-893EF7DC244B}"/>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1BECB5F5-131D-0E91-43C7-A217A78532FD}"/>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E0224AEA-3870-8BC6-A171-9193A102C5C0}"/>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CDA8BBA6-8B36-BB71-5C2A-FC82D6C967C9}"/>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38055B25-7C55-5F21-AC2B-745035703906}"/>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DD0C84C6-A64C-67DC-9D66-2D120C450888}"/>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C33928FD-9646-C462-F1FD-680A1B58BEF5}"/>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7D53E551-2520-1A16-E9EF-1DD71C7C0264}"/>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AD64786E-43ED-F621-AF35-3A20B705F731}"/>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415FA232-2EA2-19DF-8D5D-0F003D9F97F1}"/>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393834E6-F135-A049-52C5-0CB8F8AF2A55}"/>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3384D078-A81B-7101-1F6B-19B77CD6CAA7}"/>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416B39F5-DB3A-A2F7-A01A-D18FD5ED3798}"/>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6082EC3C-048C-5808-DD12-D35077C4C050}"/>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AF20D58A-9CAD-0421-B5BB-24F518473E92}"/>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ADEBD25B-7930-80E1-DC38-4BF13AEDBE9B}"/>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F5733B75-1687-4EFC-B837-54505CBDD93A}"/>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77E992A2-C313-C6AE-1C23-FC9B3F908932}"/>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4DF3BFB5-B5B2-BC7B-CEA9-802BEE052BCE}"/>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CA2C5B36-073A-D1D4-957F-50DC220410B7}"/>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5E9CAE10-9539-9FC1-76F7-EEE176278D2F}"/>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640C8D6E-06FF-A91B-7537-2C0881D59598}"/>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FB207880-172C-5C75-2E33-3511040CBD59}"/>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13B6F9D1-CAC1-AD51-B9F5-E2119C6B63ED}"/>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5FF753EA-AC37-8D48-AB92-48F423A39CDC}"/>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8FD1BF84-F68F-7A71-1CEE-0B33E0B24BF9}"/>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5791FE84-9B35-8CA4-CE7A-799B75425747}"/>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50751923-664E-E39B-7889-B1D4E5D381B6}"/>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7FFDEF23-88C8-D735-7970-E3332CFF3344}"/>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6B81BD6E-6E85-7718-B6D4-433C15D2BCEF}"/>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38495A5F-CC78-1428-423D-D452034E970A}"/>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161E65F9-FC0F-BF23-C117-3E3FE425F9C8}"/>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73F4460E-13AA-AC9F-0B60-256FB65525F2}"/>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BEBF1E54-D50E-E6A3-0432-DDD73134EE79}"/>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89AAD792-7EDE-D48E-ED55-DC2A05BA1BE8}"/>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F9CAC937-A480-923D-4DB9-7730B27DB491}"/>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BA1A80C7-A764-5B53-2E84-DC890309AFB0}"/>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C29445EA-8670-0407-55FB-089982D4DE79}"/>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3A59945D-A385-03CF-509F-53254F39FBDD}"/>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E2A879A4-A3D4-241A-ADC5-8953A8D8D89E}"/>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8964CA5A-B6B2-6F82-47FA-78E1F86B0ED2}"/>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3E33201E-157B-6809-CBDD-9F93E1ED812A}"/>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C46676A0-DF54-A05C-5469-0FDB5638AE37}"/>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98A4AE94-F4EB-D6AC-F74B-DE1C3AF4F105}"/>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108DD750-BCA3-8FD9-D907-0CF7A5D85371}"/>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D1E17D97-64F6-BDAA-8EFB-1C0DF496E8A2}"/>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F9286062-2295-889F-55C7-7A4B9B71412B}"/>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1E1A0646-04C6-BAA0-C1CB-BC1AA620F3E8}"/>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E6E3685C-1665-3370-5D3A-68D6B6AAAA3F}"/>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4B6A05C7-F679-EBA3-4356-78EC3A65709F}"/>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AF73DB8E-E456-4C6C-4002-704108D0CA86}"/>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A14BE491-14C3-4C32-D7BE-6222638356CA}"/>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18A88BFA-1595-7A82-6B1B-BCEE74CA3A19}"/>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3AD4238A-E3A3-18F3-93E0-3F0CFDBAA013}"/>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645E6068-D737-32D5-07A1-6ED62D97F27F}"/>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ED5184B1-7F66-48F2-6A08-28188F25A451}"/>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F3D1BBC5-1770-31BB-A593-BDB722B07F41}"/>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40A82AD2-18AA-F3D4-5E25-26E50A59F0F6}"/>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84F4CD57-5B60-D388-ED03-72F342F0CC14}"/>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56F66303-DC4E-FE51-59F0-EBA84165F1E5}"/>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65577682-F7C8-1A70-518B-DBDB28BABCEC}"/>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978D2306-9F31-12EB-8053-6B8CE8BAD6D3}"/>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095CAEBD-5605-5E23-15E5-07380FC44FC5}"/>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1F6699B9-227F-CF48-44C7-CACC4D82316B}"/>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ADE50B88-32C4-D4C5-AF82-4490A351BB6A}"/>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E50B45DC-A247-CEFD-FD4A-55900E349FF3}"/>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DA66BA31-BF3B-DC66-8A7C-C685856CB2C2}"/>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1DBC0FE5-E7FD-3CFB-0938-B6679680B50A}"/>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E9E0A960-79B5-B8A0-7F70-B99C6FB2EF77}"/>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7B9707A3-F37E-EB33-52A4-B9D901B0322E}"/>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B594678D-C344-9085-B58A-2B62713EAE40}"/>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5A242C96-BE3B-1225-B18F-08AFBAFC82BB}"/>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37EA09B8-13E3-5DB5-E9E9-06D32FAD698F}"/>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C860ACF4-9235-AE27-2506-C8DCD2EFE379}"/>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8EBEDA89-2EB9-0761-66CD-4FA059470953}"/>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23B9A5DF-7C41-1057-B4A8-8216AA51FE92}"/>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9B46E4A9-CB66-8EBE-592C-E03A25AB277D}"/>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E4E3D3F0-D0A6-F897-BE8D-97D50DB324CD}"/>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EA2034F6-F2A6-82F8-5C45-D010F7CEF517}"/>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96A53438-6F46-548B-EE1F-EF113708BB4C}"/>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1784CBD2-565A-66D7-A293-B544536F08CF}"/>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081DB9AD-334A-5817-4326-4BA69F4D7A54}"/>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F0C745B9-2E48-99B6-F895-BCFED1ACEBF1}"/>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1DA724E2-E9B4-C64F-663C-F164400D0520}"/>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79707DC0-4378-A08F-6034-0170621E6DA5}"/>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09AB2A38-CD6E-F8A2-2A9B-47BD49A83AE4}"/>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F648FB7F-4971-D28E-286D-26AA4BBE744A}"/>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314E1A54-CABD-0F5C-1EEF-525F96E019BC}"/>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AE0CBDDA-5F20-E84B-BF4B-842D2D7DBC9F}"/>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6E02C96F-F6AF-54AB-65DE-A4406F2DE960}"/>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E9CA9C1F-D909-F9BB-155D-F1ADFD96E2F2}"/>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38D593EC-12B9-DB55-8F7E-A95394E75FA8}"/>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5C6FB829-D839-2A71-D39C-A4A76D24BDAA}"/>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C3F665D5-AFEE-6181-E2A2-3A9662732325}"/>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D90115E9-7598-CABA-3182-AE5EE7FA2B57}"/>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F4458DA4-E9D9-4BD8-40DE-70AABDFEBEC5}"/>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DE9A10FA-C779-27B7-4F22-35B75911E26E}"/>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3D6F2316-75D4-1B91-E904-D45EB8C838F2}"/>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EED548BE-FA77-6CE2-8827-34BB16D4ACBA}"/>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F3964AE8-B5B6-4D2E-7D97-545408451FD8}"/>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6A0351D4-52AA-6649-F3EB-A54727DC0B11}"/>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D5FE393D-E73B-D156-E108-B5B99407F1F1}"/>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E192C3C9-2D77-F7C8-E082-F5F8FFB89B31}"/>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729A75B9-DA1E-BAA1-E12B-6AF664270E72}"/>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69EBDB54-2AEE-C571-57F9-178D1CE4B67E}"/>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50EDC58E-77B8-1884-150D-4696C1762FE5}"/>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54C1F0AC-DCE4-BD4A-AC33-34ED84FFFCBB}"/>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11199904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FI"/>
              <a:t>Which elements are BAD?</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92B80264-933D-4F13-A7BB-E24E5C8D67D9}"/>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DE26AD9E-7549-4B86-BB17-5717303CD73D}"/>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5F759F38-9B54-43B7-8DC9-8E4D686DEC4A}"/>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4EC63631-D194-4F7C-9AB8-A507CD5ED56F}"/>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B8132D80-6DE8-4631-8104-C00860F5453F}"/>
              </a:ext>
            </a:extLst>
          </p:cNvPr>
          <p:cNvSpPr/>
          <p:nvPr>
            <p:custDataLst>
              <p:tags r:id="rId8"/>
            </p:custDataLst>
          </p:nvPr>
        </p:nvSpPr>
        <p:spPr>
          <a:xfrm>
            <a:off x="11341100" y="6007100"/>
            <a:ext cx="762000" cy="76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7E138047-90E2-4CF0-8DC9-A30A0E6F2E03}"/>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26AF048A-ACC4-410C-AE79-0E8A80AD56CC}"/>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XXX-XXX-XXX</a:t>
            </a:r>
            <a:endParaRPr lang="en-GB"/>
          </a:p>
        </p:txBody>
      </p:sp>
      <p:sp>
        <p:nvSpPr>
          <p:cNvPr id="11" name="TextBox 10">
            <a:extLst>
              <a:ext uri="{FF2B5EF4-FFF2-40B4-BE49-F238E27FC236}">
                <a16:creationId xmlns:a16="http://schemas.microsoft.com/office/drawing/2014/main" id="{99C66397-2636-4BE2-B77A-227F0B654B0D}"/>
              </a:ext>
            </a:extLst>
          </p:cNvPr>
          <p:cNvSpPr txBox="1"/>
          <p:nvPr>
            <p:custDataLst>
              <p:tags r:id="rId11"/>
            </p:custDataLst>
          </p:nvPr>
        </p:nvSpPr>
        <p:spPr>
          <a:xfrm>
            <a:off x="838200" y="1790700"/>
            <a:ext cx="10515600" cy="317500"/>
          </a:xfrm>
          <a:prstGeom prst="rect">
            <a:avLst/>
          </a:prstGeom>
          <a:noFill/>
        </p:spPr>
        <p:txBody>
          <a:bodyPr vertOverflow="overflow" vert="horz" wrap="square" tIns="0" bIns="0" rtlCol="0" anchor="t">
            <a:spAutoFit/>
          </a:bodyPr>
          <a:lstStyle/>
          <a:p>
            <a:pPr algn="l"/>
            <a:r>
              <a:rPr lang="en-GB"/>
              <a:t>Element 1</a:t>
            </a:r>
          </a:p>
        </p:txBody>
      </p:sp>
      <p:sp>
        <p:nvSpPr>
          <p:cNvPr id="12" name="TextBox 11">
            <a:extLst>
              <a:ext uri="{FF2B5EF4-FFF2-40B4-BE49-F238E27FC236}">
                <a16:creationId xmlns:a16="http://schemas.microsoft.com/office/drawing/2014/main" id="{3C816972-AC31-46C4-A89F-C9A680F67523}"/>
              </a:ext>
            </a:extLst>
          </p:cNvPr>
          <p:cNvSpPr txBox="1"/>
          <p:nvPr>
            <p:custDataLst>
              <p:tags r:id="rId12"/>
            </p:custDataLst>
          </p:nvPr>
        </p:nvSpPr>
        <p:spPr>
          <a:xfrm>
            <a:off x="10337800" y="1765300"/>
            <a:ext cx="1016000" cy="635000"/>
          </a:xfrm>
          <a:prstGeom prst="rect">
            <a:avLst/>
          </a:prstGeom>
          <a:noFill/>
        </p:spPr>
        <p:txBody>
          <a:bodyPr vertOverflow="overflow" vert="horz" wrap="square" rtlCol="0" anchor="ctr" anchorCtr="0">
            <a:spAutoFit/>
          </a:bodyPr>
          <a:lstStyle/>
          <a:p>
            <a:pPr algn="r"/>
            <a:r>
              <a:rPr lang="en-GB"/>
              <a:t>##.##%</a:t>
            </a:r>
          </a:p>
        </p:txBody>
      </p:sp>
      <p:sp>
        <p:nvSpPr>
          <p:cNvPr id="13" name="Rectangle: Rounded Corners 12">
            <a:extLst>
              <a:ext uri="{FF2B5EF4-FFF2-40B4-BE49-F238E27FC236}">
                <a16:creationId xmlns:a16="http://schemas.microsoft.com/office/drawing/2014/main" id="{223B68E6-1E78-46DC-919A-45F767CC9106}"/>
              </a:ext>
            </a:extLst>
          </p:cNvPr>
          <p:cNvSpPr/>
          <p:nvPr>
            <p:custDataLst>
              <p:tags r:id="rId13"/>
            </p:custDataLst>
          </p:nvPr>
        </p:nvSpPr>
        <p:spPr>
          <a:xfrm>
            <a:off x="838200" y="21082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4" name="Rectangle: Rounded Corners 13">
            <a:extLst>
              <a:ext uri="{FF2B5EF4-FFF2-40B4-BE49-F238E27FC236}">
                <a16:creationId xmlns:a16="http://schemas.microsoft.com/office/drawing/2014/main" id="{D8D945E7-4595-40AC-B7C0-5AFB0FF9463A}"/>
              </a:ext>
            </a:extLst>
          </p:cNvPr>
          <p:cNvSpPr/>
          <p:nvPr>
            <p:custDataLst>
              <p:tags r:id="rId14"/>
            </p:custDataLst>
          </p:nvPr>
        </p:nvSpPr>
        <p:spPr>
          <a:xfrm>
            <a:off x="838200" y="21082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5" name="TextBox 14">
            <a:extLst>
              <a:ext uri="{FF2B5EF4-FFF2-40B4-BE49-F238E27FC236}">
                <a16:creationId xmlns:a16="http://schemas.microsoft.com/office/drawing/2014/main" id="{28D699E3-F94B-4117-B661-C88011FD1BB7}"/>
              </a:ext>
            </a:extLst>
          </p:cNvPr>
          <p:cNvSpPr txBox="1"/>
          <p:nvPr>
            <p:custDataLst>
              <p:tags r:id="rId15"/>
            </p:custDataLst>
          </p:nvPr>
        </p:nvSpPr>
        <p:spPr>
          <a:xfrm>
            <a:off x="838200" y="2235200"/>
            <a:ext cx="10515600" cy="317500"/>
          </a:xfrm>
          <a:prstGeom prst="rect">
            <a:avLst/>
          </a:prstGeom>
          <a:noFill/>
        </p:spPr>
        <p:txBody>
          <a:bodyPr vertOverflow="overflow" vert="horz" wrap="square" tIns="0" bIns="0" rtlCol="0" anchor="t">
            <a:spAutoFit/>
          </a:bodyPr>
          <a:lstStyle/>
          <a:p>
            <a:pPr algn="l"/>
            <a:r>
              <a:rPr lang="en-GB"/>
              <a:t>Element 2</a:t>
            </a:r>
          </a:p>
        </p:txBody>
      </p:sp>
      <p:sp>
        <p:nvSpPr>
          <p:cNvPr id="16" name="TextBox 15">
            <a:extLst>
              <a:ext uri="{FF2B5EF4-FFF2-40B4-BE49-F238E27FC236}">
                <a16:creationId xmlns:a16="http://schemas.microsoft.com/office/drawing/2014/main" id="{016F67A3-6B9E-43A5-A7DB-BABA87FD4B48}"/>
              </a:ext>
            </a:extLst>
          </p:cNvPr>
          <p:cNvSpPr txBox="1"/>
          <p:nvPr>
            <p:custDataLst>
              <p:tags r:id="rId16"/>
            </p:custDataLst>
          </p:nvPr>
        </p:nvSpPr>
        <p:spPr>
          <a:xfrm>
            <a:off x="10337800" y="2209800"/>
            <a:ext cx="1016000" cy="635000"/>
          </a:xfrm>
          <a:prstGeom prst="rect">
            <a:avLst/>
          </a:prstGeom>
          <a:noFill/>
        </p:spPr>
        <p:txBody>
          <a:bodyPr vertOverflow="overflow" vert="horz" wrap="square" rtlCol="0" anchor="ctr" anchorCtr="0">
            <a:spAutoFit/>
          </a:bodyPr>
          <a:lstStyle/>
          <a:p>
            <a:pPr algn="r"/>
            <a:r>
              <a:rPr lang="en-GB"/>
              <a:t>##.##%</a:t>
            </a:r>
          </a:p>
        </p:txBody>
      </p:sp>
      <p:sp>
        <p:nvSpPr>
          <p:cNvPr id="17" name="Rectangle: Rounded Corners 16">
            <a:extLst>
              <a:ext uri="{FF2B5EF4-FFF2-40B4-BE49-F238E27FC236}">
                <a16:creationId xmlns:a16="http://schemas.microsoft.com/office/drawing/2014/main" id="{0C2B7620-91AC-4799-A695-1CE9AE77E072}"/>
              </a:ext>
            </a:extLst>
          </p:cNvPr>
          <p:cNvSpPr/>
          <p:nvPr>
            <p:custDataLst>
              <p:tags r:id="rId17"/>
            </p:custDataLst>
          </p:nvPr>
        </p:nvSpPr>
        <p:spPr>
          <a:xfrm>
            <a:off x="838200" y="25527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8" name="Rectangle: Rounded Corners 17">
            <a:extLst>
              <a:ext uri="{FF2B5EF4-FFF2-40B4-BE49-F238E27FC236}">
                <a16:creationId xmlns:a16="http://schemas.microsoft.com/office/drawing/2014/main" id="{55194CA6-9216-4391-9E1B-C514A2057431}"/>
              </a:ext>
            </a:extLst>
          </p:cNvPr>
          <p:cNvSpPr/>
          <p:nvPr>
            <p:custDataLst>
              <p:tags r:id="rId18"/>
            </p:custDataLst>
          </p:nvPr>
        </p:nvSpPr>
        <p:spPr>
          <a:xfrm>
            <a:off x="838200" y="25527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9" name="TextBox 18">
            <a:extLst>
              <a:ext uri="{FF2B5EF4-FFF2-40B4-BE49-F238E27FC236}">
                <a16:creationId xmlns:a16="http://schemas.microsoft.com/office/drawing/2014/main" id="{E9CEE785-7353-43E2-9DC6-889BD64D4AED}"/>
              </a:ext>
            </a:extLst>
          </p:cNvPr>
          <p:cNvSpPr txBox="1"/>
          <p:nvPr>
            <p:custDataLst>
              <p:tags r:id="rId19"/>
            </p:custDataLst>
          </p:nvPr>
        </p:nvSpPr>
        <p:spPr>
          <a:xfrm>
            <a:off x="838200" y="2679700"/>
            <a:ext cx="10515600" cy="317500"/>
          </a:xfrm>
          <a:prstGeom prst="rect">
            <a:avLst/>
          </a:prstGeom>
          <a:noFill/>
        </p:spPr>
        <p:txBody>
          <a:bodyPr vertOverflow="overflow" vert="horz" wrap="square" tIns="0" bIns="0" rtlCol="0" anchor="t">
            <a:spAutoFit/>
          </a:bodyPr>
          <a:lstStyle/>
          <a:p>
            <a:pPr algn="l"/>
            <a:r>
              <a:rPr lang="en-GB"/>
              <a:t>Element 3</a:t>
            </a:r>
          </a:p>
        </p:txBody>
      </p:sp>
      <p:sp>
        <p:nvSpPr>
          <p:cNvPr id="20" name="TextBox 19">
            <a:extLst>
              <a:ext uri="{FF2B5EF4-FFF2-40B4-BE49-F238E27FC236}">
                <a16:creationId xmlns:a16="http://schemas.microsoft.com/office/drawing/2014/main" id="{DAEDEE05-A38A-46CA-99B1-1942DB3AAE3F}"/>
              </a:ext>
            </a:extLst>
          </p:cNvPr>
          <p:cNvSpPr txBox="1"/>
          <p:nvPr>
            <p:custDataLst>
              <p:tags r:id="rId20"/>
            </p:custDataLst>
          </p:nvPr>
        </p:nvSpPr>
        <p:spPr>
          <a:xfrm>
            <a:off x="10337800" y="2654300"/>
            <a:ext cx="1016000" cy="635000"/>
          </a:xfrm>
          <a:prstGeom prst="rect">
            <a:avLst/>
          </a:prstGeom>
          <a:noFill/>
        </p:spPr>
        <p:txBody>
          <a:bodyPr vertOverflow="overflow" vert="horz" wrap="square" rtlCol="0" anchor="ctr" anchorCtr="0">
            <a:spAutoFit/>
          </a:bodyPr>
          <a:lstStyle/>
          <a:p>
            <a:pPr algn="r"/>
            <a:r>
              <a:rPr lang="en-GB"/>
              <a:t>##.##%</a:t>
            </a:r>
          </a:p>
        </p:txBody>
      </p:sp>
      <p:sp>
        <p:nvSpPr>
          <p:cNvPr id="21" name="Rectangle: Rounded Corners 20">
            <a:extLst>
              <a:ext uri="{FF2B5EF4-FFF2-40B4-BE49-F238E27FC236}">
                <a16:creationId xmlns:a16="http://schemas.microsoft.com/office/drawing/2014/main" id="{60B9899E-BF59-4FC8-AB46-347641077CBF}"/>
              </a:ext>
            </a:extLst>
          </p:cNvPr>
          <p:cNvSpPr/>
          <p:nvPr>
            <p:custDataLst>
              <p:tags r:id="rId21"/>
            </p:custDataLst>
          </p:nvPr>
        </p:nvSpPr>
        <p:spPr>
          <a:xfrm>
            <a:off x="838200" y="29972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22" name="Rectangle: Rounded Corners 21">
            <a:extLst>
              <a:ext uri="{FF2B5EF4-FFF2-40B4-BE49-F238E27FC236}">
                <a16:creationId xmlns:a16="http://schemas.microsoft.com/office/drawing/2014/main" id="{A9AF5695-90C3-499F-BBC1-73073D3DB211}"/>
              </a:ext>
            </a:extLst>
          </p:cNvPr>
          <p:cNvSpPr/>
          <p:nvPr>
            <p:custDataLst>
              <p:tags r:id="rId22"/>
            </p:custDataLst>
          </p:nvPr>
        </p:nvSpPr>
        <p:spPr>
          <a:xfrm>
            <a:off x="838200" y="29972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23" name="TextBox 22">
            <a:extLst>
              <a:ext uri="{FF2B5EF4-FFF2-40B4-BE49-F238E27FC236}">
                <a16:creationId xmlns:a16="http://schemas.microsoft.com/office/drawing/2014/main" id="{06E12218-3EF4-4094-B44C-A9C22CEBD7B9}"/>
              </a:ext>
            </a:extLst>
          </p:cNvPr>
          <p:cNvSpPr txBox="1"/>
          <p:nvPr>
            <p:custDataLst>
              <p:tags r:id="rId23"/>
            </p:custDataLst>
          </p:nvPr>
        </p:nvSpPr>
        <p:spPr>
          <a:xfrm>
            <a:off x="838200" y="3124200"/>
            <a:ext cx="10515600" cy="317500"/>
          </a:xfrm>
          <a:prstGeom prst="rect">
            <a:avLst/>
          </a:prstGeom>
          <a:noFill/>
        </p:spPr>
        <p:txBody>
          <a:bodyPr vertOverflow="overflow" vert="horz" wrap="square" tIns="0" bIns="0" rtlCol="0" anchor="t">
            <a:spAutoFit/>
          </a:bodyPr>
          <a:lstStyle/>
          <a:p>
            <a:pPr algn="l"/>
            <a:r>
              <a:rPr lang="en-GB"/>
              <a:t>Element 4</a:t>
            </a:r>
          </a:p>
        </p:txBody>
      </p:sp>
      <p:sp>
        <p:nvSpPr>
          <p:cNvPr id="24" name="TextBox 23">
            <a:extLst>
              <a:ext uri="{FF2B5EF4-FFF2-40B4-BE49-F238E27FC236}">
                <a16:creationId xmlns:a16="http://schemas.microsoft.com/office/drawing/2014/main" id="{EA242AAB-BB55-4CFC-889B-974FBDD169B7}"/>
              </a:ext>
            </a:extLst>
          </p:cNvPr>
          <p:cNvSpPr txBox="1"/>
          <p:nvPr>
            <p:custDataLst>
              <p:tags r:id="rId24"/>
            </p:custDataLst>
          </p:nvPr>
        </p:nvSpPr>
        <p:spPr>
          <a:xfrm>
            <a:off x="10337800" y="3098800"/>
            <a:ext cx="1016000" cy="635000"/>
          </a:xfrm>
          <a:prstGeom prst="rect">
            <a:avLst/>
          </a:prstGeom>
          <a:noFill/>
        </p:spPr>
        <p:txBody>
          <a:bodyPr vertOverflow="overflow" vert="horz" wrap="square" rtlCol="0" anchor="ctr" anchorCtr="0">
            <a:spAutoFit/>
          </a:bodyPr>
          <a:lstStyle/>
          <a:p>
            <a:pPr algn="r"/>
            <a:r>
              <a:rPr lang="en-GB"/>
              <a:t>##.##%</a:t>
            </a:r>
          </a:p>
        </p:txBody>
      </p:sp>
      <p:sp>
        <p:nvSpPr>
          <p:cNvPr id="25" name="Rectangle: Rounded Corners 24">
            <a:extLst>
              <a:ext uri="{FF2B5EF4-FFF2-40B4-BE49-F238E27FC236}">
                <a16:creationId xmlns:a16="http://schemas.microsoft.com/office/drawing/2014/main" id="{948C921A-FABD-4C6E-A455-0AC541089393}"/>
              </a:ext>
            </a:extLst>
          </p:cNvPr>
          <p:cNvSpPr/>
          <p:nvPr>
            <p:custDataLst>
              <p:tags r:id="rId25"/>
            </p:custDataLst>
          </p:nvPr>
        </p:nvSpPr>
        <p:spPr>
          <a:xfrm>
            <a:off x="838200" y="34417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26" name="Rectangle: Rounded Corners 25">
            <a:extLst>
              <a:ext uri="{FF2B5EF4-FFF2-40B4-BE49-F238E27FC236}">
                <a16:creationId xmlns:a16="http://schemas.microsoft.com/office/drawing/2014/main" id="{F1B96C7E-920D-4395-B160-87DD32CF6CD3}"/>
              </a:ext>
            </a:extLst>
          </p:cNvPr>
          <p:cNvSpPr/>
          <p:nvPr>
            <p:custDataLst>
              <p:tags r:id="rId26"/>
            </p:custDataLst>
          </p:nvPr>
        </p:nvSpPr>
        <p:spPr>
          <a:xfrm>
            <a:off x="838200" y="34417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27" name="TextBox 26">
            <a:extLst>
              <a:ext uri="{FF2B5EF4-FFF2-40B4-BE49-F238E27FC236}">
                <a16:creationId xmlns:a16="http://schemas.microsoft.com/office/drawing/2014/main" id="{CDA1241F-2B36-48B9-BF6A-A8DB540717D6}"/>
              </a:ext>
            </a:extLst>
          </p:cNvPr>
          <p:cNvSpPr txBox="1"/>
          <p:nvPr>
            <p:custDataLst>
              <p:tags r:id="rId27"/>
            </p:custDataLst>
          </p:nvPr>
        </p:nvSpPr>
        <p:spPr>
          <a:xfrm>
            <a:off x="838200" y="3568700"/>
            <a:ext cx="10515600" cy="317500"/>
          </a:xfrm>
          <a:prstGeom prst="rect">
            <a:avLst/>
          </a:prstGeom>
          <a:noFill/>
        </p:spPr>
        <p:txBody>
          <a:bodyPr vertOverflow="overflow" vert="horz" wrap="square" tIns="0" bIns="0" rtlCol="0" anchor="t">
            <a:spAutoFit/>
          </a:bodyPr>
          <a:lstStyle/>
          <a:p>
            <a:pPr algn="l"/>
            <a:r>
              <a:rPr lang="en-GB"/>
              <a:t>Element 5</a:t>
            </a:r>
          </a:p>
        </p:txBody>
      </p:sp>
      <p:sp>
        <p:nvSpPr>
          <p:cNvPr id="28" name="TextBox 27">
            <a:extLst>
              <a:ext uri="{FF2B5EF4-FFF2-40B4-BE49-F238E27FC236}">
                <a16:creationId xmlns:a16="http://schemas.microsoft.com/office/drawing/2014/main" id="{852B5A70-D2FD-4445-B7B4-FFAA9EE19311}"/>
              </a:ext>
            </a:extLst>
          </p:cNvPr>
          <p:cNvSpPr txBox="1"/>
          <p:nvPr>
            <p:custDataLst>
              <p:tags r:id="rId28"/>
            </p:custDataLst>
          </p:nvPr>
        </p:nvSpPr>
        <p:spPr>
          <a:xfrm>
            <a:off x="10337800" y="3543300"/>
            <a:ext cx="1016000" cy="635000"/>
          </a:xfrm>
          <a:prstGeom prst="rect">
            <a:avLst/>
          </a:prstGeom>
          <a:noFill/>
        </p:spPr>
        <p:txBody>
          <a:bodyPr vertOverflow="overflow" vert="horz" wrap="square" rtlCol="0" anchor="ctr" anchorCtr="0">
            <a:spAutoFit/>
          </a:bodyPr>
          <a:lstStyle/>
          <a:p>
            <a:pPr algn="r"/>
            <a:r>
              <a:rPr lang="en-GB"/>
              <a:t>##.##%</a:t>
            </a:r>
          </a:p>
        </p:txBody>
      </p:sp>
      <p:sp>
        <p:nvSpPr>
          <p:cNvPr id="29" name="Rectangle: Rounded Corners 28">
            <a:extLst>
              <a:ext uri="{FF2B5EF4-FFF2-40B4-BE49-F238E27FC236}">
                <a16:creationId xmlns:a16="http://schemas.microsoft.com/office/drawing/2014/main" id="{BA4808F4-8EB1-478E-84B5-3CB7B4331129}"/>
              </a:ext>
            </a:extLst>
          </p:cNvPr>
          <p:cNvSpPr/>
          <p:nvPr>
            <p:custDataLst>
              <p:tags r:id="rId29"/>
            </p:custDataLst>
          </p:nvPr>
        </p:nvSpPr>
        <p:spPr>
          <a:xfrm>
            <a:off x="838200" y="38862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30" name="Rectangle: Rounded Corners 29">
            <a:extLst>
              <a:ext uri="{FF2B5EF4-FFF2-40B4-BE49-F238E27FC236}">
                <a16:creationId xmlns:a16="http://schemas.microsoft.com/office/drawing/2014/main" id="{28BB7476-A2F1-49D5-A2F0-DBC70655534F}"/>
              </a:ext>
            </a:extLst>
          </p:cNvPr>
          <p:cNvSpPr/>
          <p:nvPr>
            <p:custDataLst>
              <p:tags r:id="rId30"/>
            </p:custDataLst>
          </p:nvPr>
        </p:nvSpPr>
        <p:spPr>
          <a:xfrm>
            <a:off x="838200" y="38862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31" name="TextBox 30">
            <a:extLst>
              <a:ext uri="{FF2B5EF4-FFF2-40B4-BE49-F238E27FC236}">
                <a16:creationId xmlns:a16="http://schemas.microsoft.com/office/drawing/2014/main" id="{188CC456-6A08-44AD-9D06-FEFDDCAC2E7A}"/>
              </a:ext>
            </a:extLst>
          </p:cNvPr>
          <p:cNvSpPr txBox="1"/>
          <p:nvPr>
            <p:custDataLst>
              <p:tags r:id="rId31"/>
            </p:custDataLst>
          </p:nvPr>
        </p:nvSpPr>
        <p:spPr>
          <a:xfrm>
            <a:off x="838200" y="4013200"/>
            <a:ext cx="10515600" cy="317500"/>
          </a:xfrm>
          <a:prstGeom prst="rect">
            <a:avLst/>
          </a:prstGeom>
          <a:noFill/>
        </p:spPr>
        <p:txBody>
          <a:bodyPr vertOverflow="overflow" vert="horz" wrap="square" tIns="0" bIns="0" rtlCol="0" anchor="t">
            <a:spAutoFit/>
          </a:bodyPr>
          <a:lstStyle/>
          <a:p>
            <a:pPr algn="l"/>
            <a:r>
              <a:rPr lang="en-GB"/>
              <a:t>Element 6</a:t>
            </a:r>
          </a:p>
        </p:txBody>
      </p:sp>
      <p:sp>
        <p:nvSpPr>
          <p:cNvPr id="32" name="TextBox 31">
            <a:extLst>
              <a:ext uri="{FF2B5EF4-FFF2-40B4-BE49-F238E27FC236}">
                <a16:creationId xmlns:a16="http://schemas.microsoft.com/office/drawing/2014/main" id="{7B5250B6-7DAB-495E-95F6-432962DB1F69}"/>
              </a:ext>
            </a:extLst>
          </p:cNvPr>
          <p:cNvSpPr txBox="1"/>
          <p:nvPr>
            <p:custDataLst>
              <p:tags r:id="rId32"/>
            </p:custDataLst>
          </p:nvPr>
        </p:nvSpPr>
        <p:spPr>
          <a:xfrm>
            <a:off x="10337800" y="3975100"/>
            <a:ext cx="1016000" cy="635000"/>
          </a:xfrm>
          <a:prstGeom prst="rect">
            <a:avLst/>
          </a:prstGeom>
          <a:noFill/>
        </p:spPr>
        <p:txBody>
          <a:bodyPr vertOverflow="overflow" vert="horz" wrap="square" rtlCol="0" anchor="ctr" anchorCtr="0">
            <a:spAutoFit/>
          </a:bodyPr>
          <a:lstStyle/>
          <a:p>
            <a:pPr algn="r"/>
            <a:r>
              <a:rPr lang="en-GB"/>
              <a:t>##.##%</a:t>
            </a:r>
          </a:p>
        </p:txBody>
      </p:sp>
      <p:sp>
        <p:nvSpPr>
          <p:cNvPr id="33" name="Rectangle: Rounded Corners 32">
            <a:extLst>
              <a:ext uri="{FF2B5EF4-FFF2-40B4-BE49-F238E27FC236}">
                <a16:creationId xmlns:a16="http://schemas.microsoft.com/office/drawing/2014/main" id="{16DC85A6-6D26-42F9-8F98-E1A890282B31}"/>
              </a:ext>
            </a:extLst>
          </p:cNvPr>
          <p:cNvSpPr/>
          <p:nvPr>
            <p:custDataLst>
              <p:tags r:id="rId33"/>
            </p:custDataLst>
          </p:nvPr>
        </p:nvSpPr>
        <p:spPr>
          <a:xfrm>
            <a:off x="838200" y="43307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34" name="Rectangle: Rounded Corners 33">
            <a:extLst>
              <a:ext uri="{FF2B5EF4-FFF2-40B4-BE49-F238E27FC236}">
                <a16:creationId xmlns:a16="http://schemas.microsoft.com/office/drawing/2014/main" id="{A1443587-EDC9-42F8-9AD3-30B0FB0480A8}"/>
              </a:ext>
            </a:extLst>
          </p:cNvPr>
          <p:cNvSpPr/>
          <p:nvPr>
            <p:custDataLst>
              <p:tags r:id="rId34"/>
            </p:custDataLst>
          </p:nvPr>
        </p:nvSpPr>
        <p:spPr>
          <a:xfrm>
            <a:off x="838200" y="43307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35" name="TextBox 34">
            <a:extLst>
              <a:ext uri="{FF2B5EF4-FFF2-40B4-BE49-F238E27FC236}">
                <a16:creationId xmlns:a16="http://schemas.microsoft.com/office/drawing/2014/main" id="{3E658033-7B05-4A9F-A0BB-3FE8BCF33DAF}"/>
              </a:ext>
            </a:extLst>
          </p:cNvPr>
          <p:cNvSpPr txBox="1"/>
          <p:nvPr>
            <p:custDataLst>
              <p:tags r:id="rId35"/>
            </p:custDataLst>
          </p:nvPr>
        </p:nvSpPr>
        <p:spPr>
          <a:xfrm>
            <a:off x="838200" y="4445000"/>
            <a:ext cx="10515600" cy="317500"/>
          </a:xfrm>
          <a:prstGeom prst="rect">
            <a:avLst/>
          </a:prstGeom>
          <a:noFill/>
        </p:spPr>
        <p:txBody>
          <a:bodyPr vertOverflow="overflow" vert="horz" wrap="square" tIns="0" bIns="0" rtlCol="0" anchor="t">
            <a:spAutoFit/>
          </a:bodyPr>
          <a:lstStyle/>
          <a:p>
            <a:pPr algn="l"/>
            <a:r>
              <a:rPr lang="en-GB"/>
              <a:t>Element 7</a:t>
            </a:r>
          </a:p>
        </p:txBody>
      </p:sp>
      <p:sp>
        <p:nvSpPr>
          <p:cNvPr id="36" name="TextBox 35">
            <a:extLst>
              <a:ext uri="{FF2B5EF4-FFF2-40B4-BE49-F238E27FC236}">
                <a16:creationId xmlns:a16="http://schemas.microsoft.com/office/drawing/2014/main" id="{608DBF9A-C28A-4A82-B93B-1CBD62C6D41E}"/>
              </a:ext>
            </a:extLst>
          </p:cNvPr>
          <p:cNvSpPr txBox="1"/>
          <p:nvPr>
            <p:custDataLst>
              <p:tags r:id="rId36"/>
            </p:custDataLst>
          </p:nvPr>
        </p:nvSpPr>
        <p:spPr>
          <a:xfrm>
            <a:off x="10337800" y="4419600"/>
            <a:ext cx="1016000" cy="635000"/>
          </a:xfrm>
          <a:prstGeom prst="rect">
            <a:avLst/>
          </a:prstGeom>
          <a:noFill/>
        </p:spPr>
        <p:txBody>
          <a:bodyPr vertOverflow="overflow" vert="horz" wrap="square" rtlCol="0" anchor="ctr" anchorCtr="0">
            <a:spAutoFit/>
          </a:bodyPr>
          <a:lstStyle/>
          <a:p>
            <a:pPr algn="r"/>
            <a:r>
              <a:rPr lang="en-GB"/>
              <a:t>##.##%</a:t>
            </a:r>
          </a:p>
        </p:txBody>
      </p:sp>
      <p:sp>
        <p:nvSpPr>
          <p:cNvPr id="37" name="Rectangle: Rounded Corners 36">
            <a:extLst>
              <a:ext uri="{FF2B5EF4-FFF2-40B4-BE49-F238E27FC236}">
                <a16:creationId xmlns:a16="http://schemas.microsoft.com/office/drawing/2014/main" id="{3DA01528-89F9-4FB4-8337-C88AD970A461}"/>
              </a:ext>
            </a:extLst>
          </p:cNvPr>
          <p:cNvSpPr/>
          <p:nvPr>
            <p:custDataLst>
              <p:tags r:id="rId37"/>
            </p:custDataLst>
          </p:nvPr>
        </p:nvSpPr>
        <p:spPr>
          <a:xfrm>
            <a:off x="838200" y="47625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38" name="Rectangle: Rounded Corners 37">
            <a:extLst>
              <a:ext uri="{FF2B5EF4-FFF2-40B4-BE49-F238E27FC236}">
                <a16:creationId xmlns:a16="http://schemas.microsoft.com/office/drawing/2014/main" id="{B587DBCB-A355-4C12-A491-E93D285B0EDF}"/>
              </a:ext>
            </a:extLst>
          </p:cNvPr>
          <p:cNvSpPr/>
          <p:nvPr>
            <p:custDataLst>
              <p:tags r:id="rId38"/>
            </p:custDataLst>
          </p:nvPr>
        </p:nvSpPr>
        <p:spPr>
          <a:xfrm>
            <a:off x="838200" y="47625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39" name="TextBox 38">
            <a:extLst>
              <a:ext uri="{FF2B5EF4-FFF2-40B4-BE49-F238E27FC236}">
                <a16:creationId xmlns:a16="http://schemas.microsoft.com/office/drawing/2014/main" id="{A2DBDC0F-34F8-4F43-8390-35C879AA5F85}"/>
              </a:ext>
            </a:extLst>
          </p:cNvPr>
          <p:cNvSpPr txBox="1"/>
          <p:nvPr>
            <p:custDataLst>
              <p:tags r:id="rId39"/>
            </p:custDataLst>
          </p:nvPr>
        </p:nvSpPr>
        <p:spPr>
          <a:xfrm>
            <a:off x="838200" y="4889500"/>
            <a:ext cx="10515600" cy="317500"/>
          </a:xfrm>
          <a:prstGeom prst="rect">
            <a:avLst/>
          </a:prstGeom>
          <a:noFill/>
        </p:spPr>
        <p:txBody>
          <a:bodyPr vertOverflow="overflow" vert="horz" wrap="square" tIns="0" bIns="0" rtlCol="0" anchor="t">
            <a:spAutoFit/>
          </a:bodyPr>
          <a:lstStyle/>
          <a:p>
            <a:pPr algn="l"/>
            <a:r>
              <a:rPr lang="en-GB"/>
              <a:t>Element 8</a:t>
            </a:r>
          </a:p>
        </p:txBody>
      </p:sp>
      <p:sp>
        <p:nvSpPr>
          <p:cNvPr id="40" name="TextBox 39">
            <a:extLst>
              <a:ext uri="{FF2B5EF4-FFF2-40B4-BE49-F238E27FC236}">
                <a16:creationId xmlns:a16="http://schemas.microsoft.com/office/drawing/2014/main" id="{77A73F07-FBED-42FE-A5DB-EE429830BF28}"/>
              </a:ext>
            </a:extLst>
          </p:cNvPr>
          <p:cNvSpPr txBox="1"/>
          <p:nvPr>
            <p:custDataLst>
              <p:tags r:id="rId40"/>
            </p:custDataLst>
          </p:nvPr>
        </p:nvSpPr>
        <p:spPr>
          <a:xfrm>
            <a:off x="10337800" y="4864100"/>
            <a:ext cx="1016000" cy="635000"/>
          </a:xfrm>
          <a:prstGeom prst="rect">
            <a:avLst/>
          </a:prstGeom>
          <a:noFill/>
        </p:spPr>
        <p:txBody>
          <a:bodyPr vertOverflow="overflow" vert="horz" wrap="square" rtlCol="0" anchor="ctr" anchorCtr="0">
            <a:spAutoFit/>
          </a:bodyPr>
          <a:lstStyle/>
          <a:p>
            <a:pPr algn="r"/>
            <a:r>
              <a:rPr lang="en-GB"/>
              <a:t>##.##%</a:t>
            </a:r>
          </a:p>
        </p:txBody>
      </p:sp>
      <p:sp>
        <p:nvSpPr>
          <p:cNvPr id="41" name="Rectangle: Rounded Corners 40">
            <a:extLst>
              <a:ext uri="{FF2B5EF4-FFF2-40B4-BE49-F238E27FC236}">
                <a16:creationId xmlns:a16="http://schemas.microsoft.com/office/drawing/2014/main" id="{70BB10DF-5854-4E54-A54F-1006E51AAFD4}"/>
              </a:ext>
            </a:extLst>
          </p:cNvPr>
          <p:cNvSpPr/>
          <p:nvPr>
            <p:custDataLst>
              <p:tags r:id="rId41"/>
            </p:custDataLst>
          </p:nvPr>
        </p:nvSpPr>
        <p:spPr>
          <a:xfrm>
            <a:off x="838200" y="52070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42" name="Rectangle: Rounded Corners 41">
            <a:extLst>
              <a:ext uri="{FF2B5EF4-FFF2-40B4-BE49-F238E27FC236}">
                <a16:creationId xmlns:a16="http://schemas.microsoft.com/office/drawing/2014/main" id="{932EE8BD-C74D-4743-B477-23335A512260}"/>
              </a:ext>
            </a:extLst>
          </p:cNvPr>
          <p:cNvSpPr/>
          <p:nvPr>
            <p:custDataLst>
              <p:tags r:id="rId42"/>
            </p:custDataLst>
          </p:nvPr>
        </p:nvSpPr>
        <p:spPr>
          <a:xfrm>
            <a:off x="838200" y="52070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43" name="TextBox 42">
            <a:extLst>
              <a:ext uri="{FF2B5EF4-FFF2-40B4-BE49-F238E27FC236}">
                <a16:creationId xmlns:a16="http://schemas.microsoft.com/office/drawing/2014/main" id="{DB8BDCE7-9828-4133-B31E-09ABB96FA388}"/>
              </a:ext>
            </a:extLst>
          </p:cNvPr>
          <p:cNvSpPr txBox="1"/>
          <p:nvPr>
            <p:custDataLst>
              <p:tags r:id="rId43"/>
            </p:custDataLst>
          </p:nvPr>
        </p:nvSpPr>
        <p:spPr>
          <a:xfrm>
            <a:off x="838200" y="5334000"/>
            <a:ext cx="10515600" cy="317500"/>
          </a:xfrm>
          <a:prstGeom prst="rect">
            <a:avLst/>
          </a:prstGeom>
          <a:noFill/>
        </p:spPr>
        <p:txBody>
          <a:bodyPr vertOverflow="overflow" vert="horz" wrap="square" tIns="0" bIns="0" rtlCol="0" anchor="t">
            <a:spAutoFit/>
          </a:bodyPr>
          <a:lstStyle/>
          <a:p>
            <a:pPr algn="l"/>
            <a:r>
              <a:rPr lang="en-GB"/>
              <a:t>Element 9</a:t>
            </a:r>
          </a:p>
        </p:txBody>
      </p:sp>
      <p:sp>
        <p:nvSpPr>
          <p:cNvPr id="44" name="TextBox 43">
            <a:extLst>
              <a:ext uri="{FF2B5EF4-FFF2-40B4-BE49-F238E27FC236}">
                <a16:creationId xmlns:a16="http://schemas.microsoft.com/office/drawing/2014/main" id="{3FDCC421-B6A7-47D2-938F-5C54244A90BD}"/>
              </a:ext>
            </a:extLst>
          </p:cNvPr>
          <p:cNvSpPr txBox="1"/>
          <p:nvPr>
            <p:custDataLst>
              <p:tags r:id="rId44"/>
            </p:custDataLst>
          </p:nvPr>
        </p:nvSpPr>
        <p:spPr>
          <a:xfrm>
            <a:off x="10337800" y="5308600"/>
            <a:ext cx="1016000" cy="635000"/>
          </a:xfrm>
          <a:prstGeom prst="rect">
            <a:avLst/>
          </a:prstGeom>
          <a:noFill/>
        </p:spPr>
        <p:txBody>
          <a:bodyPr vertOverflow="overflow" vert="horz" wrap="square" rtlCol="0" anchor="ctr" anchorCtr="0">
            <a:spAutoFit/>
          </a:bodyPr>
          <a:lstStyle/>
          <a:p>
            <a:pPr algn="r"/>
            <a:r>
              <a:rPr lang="en-GB"/>
              <a:t>##.##%</a:t>
            </a:r>
          </a:p>
        </p:txBody>
      </p:sp>
      <p:sp>
        <p:nvSpPr>
          <p:cNvPr id="45" name="Rectangle: Rounded Corners 44">
            <a:extLst>
              <a:ext uri="{FF2B5EF4-FFF2-40B4-BE49-F238E27FC236}">
                <a16:creationId xmlns:a16="http://schemas.microsoft.com/office/drawing/2014/main" id="{BB17E4D3-CB0F-463F-99C4-04F17839D255}"/>
              </a:ext>
            </a:extLst>
          </p:cNvPr>
          <p:cNvSpPr/>
          <p:nvPr>
            <p:custDataLst>
              <p:tags r:id="rId45"/>
            </p:custDataLst>
          </p:nvPr>
        </p:nvSpPr>
        <p:spPr>
          <a:xfrm>
            <a:off x="838200" y="56515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46" name="Rectangle: Rounded Corners 45">
            <a:extLst>
              <a:ext uri="{FF2B5EF4-FFF2-40B4-BE49-F238E27FC236}">
                <a16:creationId xmlns:a16="http://schemas.microsoft.com/office/drawing/2014/main" id="{ED6431F7-D8BB-487A-A8DC-615CD3BF125A}"/>
              </a:ext>
            </a:extLst>
          </p:cNvPr>
          <p:cNvSpPr/>
          <p:nvPr>
            <p:custDataLst>
              <p:tags r:id="rId46"/>
            </p:custDataLst>
          </p:nvPr>
        </p:nvSpPr>
        <p:spPr>
          <a:xfrm>
            <a:off x="838200" y="56515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47" name="TextBox 46">
            <a:extLst>
              <a:ext uri="{FF2B5EF4-FFF2-40B4-BE49-F238E27FC236}">
                <a16:creationId xmlns:a16="http://schemas.microsoft.com/office/drawing/2014/main" id="{52FE0505-9EBF-4034-A077-F7D66F15272F}"/>
              </a:ext>
            </a:extLst>
          </p:cNvPr>
          <p:cNvSpPr txBox="1"/>
          <p:nvPr>
            <p:custDataLst>
              <p:tags r:id="rId47"/>
            </p:custDataLst>
          </p:nvPr>
        </p:nvSpPr>
        <p:spPr>
          <a:xfrm>
            <a:off x="838200" y="5778500"/>
            <a:ext cx="10515600" cy="317500"/>
          </a:xfrm>
          <a:prstGeom prst="rect">
            <a:avLst/>
          </a:prstGeom>
          <a:noFill/>
        </p:spPr>
        <p:txBody>
          <a:bodyPr vertOverflow="overflow" vert="horz" wrap="square" tIns="0" bIns="0" rtlCol="0" anchor="t">
            <a:spAutoFit/>
          </a:bodyPr>
          <a:lstStyle/>
          <a:p>
            <a:pPr algn="l"/>
            <a:r>
              <a:rPr lang="en-GB"/>
              <a:t>Element 10</a:t>
            </a:r>
          </a:p>
        </p:txBody>
      </p:sp>
      <p:sp>
        <p:nvSpPr>
          <p:cNvPr id="48" name="TextBox 47">
            <a:extLst>
              <a:ext uri="{FF2B5EF4-FFF2-40B4-BE49-F238E27FC236}">
                <a16:creationId xmlns:a16="http://schemas.microsoft.com/office/drawing/2014/main" id="{31DC88D2-06E0-4FD6-B60D-CC17C5F0736C}"/>
              </a:ext>
            </a:extLst>
          </p:cNvPr>
          <p:cNvSpPr txBox="1"/>
          <p:nvPr>
            <p:custDataLst>
              <p:tags r:id="rId48"/>
            </p:custDataLst>
          </p:nvPr>
        </p:nvSpPr>
        <p:spPr>
          <a:xfrm>
            <a:off x="10337800" y="5753100"/>
            <a:ext cx="1016000" cy="635000"/>
          </a:xfrm>
          <a:prstGeom prst="rect">
            <a:avLst/>
          </a:prstGeom>
          <a:noFill/>
        </p:spPr>
        <p:txBody>
          <a:bodyPr vertOverflow="overflow" vert="horz" wrap="square" rtlCol="0" anchor="ctr" anchorCtr="0">
            <a:spAutoFit/>
          </a:bodyPr>
          <a:lstStyle/>
          <a:p>
            <a:pPr algn="r"/>
            <a:r>
              <a:rPr lang="en-GB"/>
              <a:t>##.##%</a:t>
            </a:r>
          </a:p>
        </p:txBody>
      </p:sp>
      <p:sp>
        <p:nvSpPr>
          <p:cNvPr id="49" name="Rectangle: Rounded Corners 48">
            <a:extLst>
              <a:ext uri="{FF2B5EF4-FFF2-40B4-BE49-F238E27FC236}">
                <a16:creationId xmlns:a16="http://schemas.microsoft.com/office/drawing/2014/main" id="{4269E561-1C6A-44F4-B679-BB289E647A9B}"/>
              </a:ext>
            </a:extLst>
          </p:cNvPr>
          <p:cNvSpPr/>
          <p:nvPr>
            <p:custDataLst>
              <p:tags r:id="rId49"/>
            </p:custDataLst>
          </p:nvPr>
        </p:nvSpPr>
        <p:spPr>
          <a:xfrm>
            <a:off x="838200" y="60960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50" name="Rectangle: Rounded Corners 49">
            <a:extLst>
              <a:ext uri="{FF2B5EF4-FFF2-40B4-BE49-F238E27FC236}">
                <a16:creationId xmlns:a16="http://schemas.microsoft.com/office/drawing/2014/main" id="{E7626932-55B2-4815-BCE2-D50464E97AA0}"/>
              </a:ext>
            </a:extLst>
          </p:cNvPr>
          <p:cNvSpPr/>
          <p:nvPr>
            <p:custDataLst>
              <p:tags r:id="rId50"/>
            </p:custDataLst>
          </p:nvPr>
        </p:nvSpPr>
        <p:spPr>
          <a:xfrm>
            <a:off x="838200" y="60960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Tree>
    <p:custDataLst>
      <p:tags r:id="rId1"/>
    </p:custDataLst>
    <p:extLst>
      <p:ext uri="{BB962C8B-B14F-4D97-AF65-F5344CB8AC3E}">
        <p14:creationId xmlns:p14="http://schemas.microsoft.com/office/powerpoint/2010/main" val="986536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FI"/>
              <a:t>Which elements are BAD?</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5F74E957-C91E-4CDC-9893-3639C42B6F0C}"/>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58482140-6C1A-4583-9F4A-7EB16A37EB26}"/>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4A334085-76BF-4E29-B388-4A91C046113E}"/>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E000FF97-00CD-46E7-B8CC-4E53DB6C8B4C}"/>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C9B25B5E-BFB6-4BF6-B165-962A8BEE0D7A}"/>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76335891-F56C-4216-BCE7-3337E9D40286}"/>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XXX-XXX-XXX</a:t>
            </a:r>
            <a:endParaRPr lang="en-GB"/>
          </a:p>
        </p:txBody>
      </p:sp>
      <p:sp>
        <p:nvSpPr>
          <p:cNvPr id="10" name="TextBox 9">
            <a:extLst>
              <a:ext uri="{FF2B5EF4-FFF2-40B4-BE49-F238E27FC236}">
                <a16:creationId xmlns:a16="http://schemas.microsoft.com/office/drawing/2014/main" id="{99C54B84-DDEF-434E-AC83-76B2C56AC200}"/>
              </a:ext>
            </a:extLst>
          </p:cNvPr>
          <p:cNvSpPr txBox="1"/>
          <p:nvPr>
            <p:custDataLst>
              <p:tags r:id="rId10"/>
            </p:custDataLst>
          </p:nvPr>
        </p:nvSpPr>
        <p:spPr>
          <a:xfrm>
            <a:off x="838200" y="1790700"/>
            <a:ext cx="10515600" cy="317500"/>
          </a:xfrm>
          <a:prstGeom prst="rect">
            <a:avLst/>
          </a:prstGeom>
          <a:noFill/>
        </p:spPr>
        <p:txBody>
          <a:bodyPr vertOverflow="overflow" vert="horz" wrap="square" tIns="0" bIns="0" rtlCol="0" anchor="t">
            <a:spAutoFit/>
          </a:bodyPr>
          <a:lstStyle/>
          <a:p>
            <a:pPr algn="l"/>
            <a:r>
              <a:rPr lang="en-GB"/>
              <a:t>Element 1</a:t>
            </a:r>
          </a:p>
        </p:txBody>
      </p:sp>
      <p:sp>
        <p:nvSpPr>
          <p:cNvPr id="11" name="TextBox 10">
            <a:extLst>
              <a:ext uri="{FF2B5EF4-FFF2-40B4-BE49-F238E27FC236}">
                <a16:creationId xmlns:a16="http://schemas.microsoft.com/office/drawing/2014/main" id="{8BA32BFA-3F61-4589-B744-B7B9D509B5FB}"/>
              </a:ext>
            </a:extLst>
          </p:cNvPr>
          <p:cNvSpPr txBox="1"/>
          <p:nvPr>
            <p:custDataLst>
              <p:tags r:id="rId11"/>
            </p:custDataLst>
          </p:nvPr>
        </p:nvSpPr>
        <p:spPr>
          <a:xfrm>
            <a:off x="10337800" y="1765300"/>
            <a:ext cx="1016000" cy="635000"/>
          </a:xfrm>
          <a:prstGeom prst="rect">
            <a:avLst/>
          </a:prstGeom>
          <a:noFill/>
        </p:spPr>
        <p:txBody>
          <a:bodyPr vertOverflow="overflow" vert="horz" wrap="square" rtlCol="0" anchor="ctr" anchorCtr="0">
            <a:spAutoFit/>
          </a:bodyPr>
          <a:lstStyle/>
          <a:p>
            <a:pPr algn="r"/>
            <a:r>
              <a:rPr lang="en-GB"/>
              <a:t>##.##%</a:t>
            </a:r>
          </a:p>
        </p:txBody>
      </p:sp>
      <p:sp>
        <p:nvSpPr>
          <p:cNvPr id="12" name="Rectangle: Rounded Corners 11">
            <a:extLst>
              <a:ext uri="{FF2B5EF4-FFF2-40B4-BE49-F238E27FC236}">
                <a16:creationId xmlns:a16="http://schemas.microsoft.com/office/drawing/2014/main" id="{8B705D5D-295C-4C3C-8515-60075330E49C}"/>
              </a:ext>
            </a:extLst>
          </p:cNvPr>
          <p:cNvSpPr/>
          <p:nvPr>
            <p:custDataLst>
              <p:tags r:id="rId12"/>
            </p:custDataLst>
          </p:nvPr>
        </p:nvSpPr>
        <p:spPr>
          <a:xfrm>
            <a:off x="838200" y="21082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3" name="Rectangle: Rounded Corners 12">
            <a:extLst>
              <a:ext uri="{FF2B5EF4-FFF2-40B4-BE49-F238E27FC236}">
                <a16:creationId xmlns:a16="http://schemas.microsoft.com/office/drawing/2014/main" id="{3BDAEB52-44ED-4627-8927-927F83811037}"/>
              </a:ext>
            </a:extLst>
          </p:cNvPr>
          <p:cNvSpPr/>
          <p:nvPr>
            <p:custDataLst>
              <p:tags r:id="rId13"/>
            </p:custDataLst>
          </p:nvPr>
        </p:nvSpPr>
        <p:spPr>
          <a:xfrm>
            <a:off x="838200" y="21082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4" name="TextBox 13">
            <a:extLst>
              <a:ext uri="{FF2B5EF4-FFF2-40B4-BE49-F238E27FC236}">
                <a16:creationId xmlns:a16="http://schemas.microsoft.com/office/drawing/2014/main" id="{CFF0F6CA-DF3A-4BDE-978C-0B0DFBE6066B}"/>
              </a:ext>
            </a:extLst>
          </p:cNvPr>
          <p:cNvSpPr txBox="1"/>
          <p:nvPr>
            <p:custDataLst>
              <p:tags r:id="rId14"/>
            </p:custDataLst>
          </p:nvPr>
        </p:nvSpPr>
        <p:spPr>
          <a:xfrm>
            <a:off x="838200" y="2235200"/>
            <a:ext cx="10515600" cy="317500"/>
          </a:xfrm>
          <a:prstGeom prst="rect">
            <a:avLst/>
          </a:prstGeom>
          <a:noFill/>
        </p:spPr>
        <p:txBody>
          <a:bodyPr vertOverflow="overflow" vert="horz" wrap="square" tIns="0" bIns="0" rtlCol="0" anchor="t">
            <a:spAutoFit/>
          </a:bodyPr>
          <a:lstStyle/>
          <a:p>
            <a:pPr algn="l"/>
            <a:r>
              <a:rPr lang="en-GB"/>
              <a:t>Element 2</a:t>
            </a:r>
          </a:p>
        </p:txBody>
      </p:sp>
      <p:sp>
        <p:nvSpPr>
          <p:cNvPr id="15" name="TextBox 14">
            <a:extLst>
              <a:ext uri="{FF2B5EF4-FFF2-40B4-BE49-F238E27FC236}">
                <a16:creationId xmlns:a16="http://schemas.microsoft.com/office/drawing/2014/main" id="{30DC99BB-1568-4136-AF87-440B96631823}"/>
              </a:ext>
            </a:extLst>
          </p:cNvPr>
          <p:cNvSpPr txBox="1"/>
          <p:nvPr>
            <p:custDataLst>
              <p:tags r:id="rId15"/>
            </p:custDataLst>
          </p:nvPr>
        </p:nvSpPr>
        <p:spPr>
          <a:xfrm>
            <a:off x="10337800" y="2209800"/>
            <a:ext cx="1016000" cy="635000"/>
          </a:xfrm>
          <a:prstGeom prst="rect">
            <a:avLst/>
          </a:prstGeom>
          <a:noFill/>
        </p:spPr>
        <p:txBody>
          <a:bodyPr vertOverflow="overflow" vert="horz" wrap="square" rtlCol="0" anchor="ctr" anchorCtr="0">
            <a:spAutoFit/>
          </a:bodyPr>
          <a:lstStyle/>
          <a:p>
            <a:pPr algn="r"/>
            <a:r>
              <a:rPr lang="en-GB"/>
              <a:t>##.##%</a:t>
            </a:r>
          </a:p>
        </p:txBody>
      </p:sp>
      <p:sp>
        <p:nvSpPr>
          <p:cNvPr id="16" name="Rectangle: Rounded Corners 15">
            <a:extLst>
              <a:ext uri="{FF2B5EF4-FFF2-40B4-BE49-F238E27FC236}">
                <a16:creationId xmlns:a16="http://schemas.microsoft.com/office/drawing/2014/main" id="{02E363AA-7DA5-437E-9DF4-5544B87B2830}"/>
              </a:ext>
            </a:extLst>
          </p:cNvPr>
          <p:cNvSpPr/>
          <p:nvPr>
            <p:custDataLst>
              <p:tags r:id="rId16"/>
            </p:custDataLst>
          </p:nvPr>
        </p:nvSpPr>
        <p:spPr>
          <a:xfrm>
            <a:off x="838200" y="25527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7" name="Rectangle: Rounded Corners 16">
            <a:extLst>
              <a:ext uri="{FF2B5EF4-FFF2-40B4-BE49-F238E27FC236}">
                <a16:creationId xmlns:a16="http://schemas.microsoft.com/office/drawing/2014/main" id="{294F7FD5-B1F4-4AF3-818B-D539F0F9AF1F}"/>
              </a:ext>
            </a:extLst>
          </p:cNvPr>
          <p:cNvSpPr/>
          <p:nvPr>
            <p:custDataLst>
              <p:tags r:id="rId17"/>
            </p:custDataLst>
          </p:nvPr>
        </p:nvSpPr>
        <p:spPr>
          <a:xfrm>
            <a:off x="838200" y="25527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8" name="TextBox 17">
            <a:extLst>
              <a:ext uri="{FF2B5EF4-FFF2-40B4-BE49-F238E27FC236}">
                <a16:creationId xmlns:a16="http://schemas.microsoft.com/office/drawing/2014/main" id="{DAA56857-0128-4EC6-A826-9BBCFF80D4DE}"/>
              </a:ext>
            </a:extLst>
          </p:cNvPr>
          <p:cNvSpPr txBox="1"/>
          <p:nvPr>
            <p:custDataLst>
              <p:tags r:id="rId18"/>
            </p:custDataLst>
          </p:nvPr>
        </p:nvSpPr>
        <p:spPr>
          <a:xfrm>
            <a:off x="838200" y="2679700"/>
            <a:ext cx="10515600" cy="317500"/>
          </a:xfrm>
          <a:prstGeom prst="rect">
            <a:avLst/>
          </a:prstGeom>
          <a:noFill/>
        </p:spPr>
        <p:txBody>
          <a:bodyPr vertOverflow="overflow" vert="horz" wrap="square" tIns="0" bIns="0" rtlCol="0" anchor="t">
            <a:spAutoFit/>
          </a:bodyPr>
          <a:lstStyle/>
          <a:p>
            <a:pPr algn="l"/>
            <a:r>
              <a:rPr lang="en-GB"/>
              <a:t>Element 3</a:t>
            </a:r>
          </a:p>
        </p:txBody>
      </p:sp>
      <p:sp>
        <p:nvSpPr>
          <p:cNvPr id="19" name="TextBox 18">
            <a:extLst>
              <a:ext uri="{FF2B5EF4-FFF2-40B4-BE49-F238E27FC236}">
                <a16:creationId xmlns:a16="http://schemas.microsoft.com/office/drawing/2014/main" id="{DC28C6FD-0746-41C6-825A-6B15B0C41CF4}"/>
              </a:ext>
            </a:extLst>
          </p:cNvPr>
          <p:cNvSpPr txBox="1"/>
          <p:nvPr>
            <p:custDataLst>
              <p:tags r:id="rId19"/>
            </p:custDataLst>
          </p:nvPr>
        </p:nvSpPr>
        <p:spPr>
          <a:xfrm>
            <a:off x="10337800" y="2654300"/>
            <a:ext cx="1016000" cy="635000"/>
          </a:xfrm>
          <a:prstGeom prst="rect">
            <a:avLst/>
          </a:prstGeom>
          <a:noFill/>
        </p:spPr>
        <p:txBody>
          <a:bodyPr vertOverflow="overflow" vert="horz" wrap="square" rtlCol="0" anchor="ctr" anchorCtr="0">
            <a:spAutoFit/>
          </a:bodyPr>
          <a:lstStyle/>
          <a:p>
            <a:pPr algn="r"/>
            <a:r>
              <a:rPr lang="en-GB"/>
              <a:t>##.##%</a:t>
            </a:r>
          </a:p>
        </p:txBody>
      </p:sp>
      <p:sp>
        <p:nvSpPr>
          <p:cNvPr id="20" name="Rectangle: Rounded Corners 19">
            <a:extLst>
              <a:ext uri="{FF2B5EF4-FFF2-40B4-BE49-F238E27FC236}">
                <a16:creationId xmlns:a16="http://schemas.microsoft.com/office/drawing/2014/main" id="{A78C94E9-9034-4EA4-9DBB-5BD14DC4BEE5}"/>
              </a:ext>
            </a:extLst>
          </p:cNvPr>
          <p:cNvSpPr/>
          <p:nvPr>
            <p:custDataLst>
              <p:tags r:id="rId20"/>
            </p:custDataLst>
          </p:nvPr>
        </p:nvSpPr>
        <p:spPr>
          <a:xfrm>
            <a:off x="838200" y="29972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21" name="Rectangle: Rounded Corners 20">
            <a:extLst>
              <a:ext uri="{FF2B5EF4-FFF2-40B4-BE49-F238E27FC236}">
                <a16:creationId xmlns:a16="http://schemas.microsoft.com/office/drawing/2014/main" id="{0ABB44EF-83B9-4ABA-9CE9-CEF066BC3ED6}"/>
              </a:ext>
            </a:extLst>
          </p:cNvPr>
          <p:cNvSpPr/>
          <p:nvPr>
            <p:custDataLst>
              <p:tags r:id="rId21"/>
            </p:custDataLst>
          </p:nvPr>
        </p:nvSpPr>
        <p:spPr>
          <a:xfrm>
            <a:off x="838200" y="29972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22" name="TextBox 21">
            <a:extLst>
              <a:ext uri="{FF2B5EF4-FFF2-40B4-BE49-F238E27FC236}">
                <a16:creationId xmlns:a16="http://schemas.microsoft.com/office/drawing/2014/main" id="{9132B200-B0A6-4ABE-AB61-2E360DAD019E}"/>
              </a:ext>
            </a:extLst>
          </p:cNvPr>
          <p:cNvSpPr txBox="1"/>
          <p:nvPr>
            <p:custDataLst>
              <p:tags r:id="rId22"/>
            </p:custDataLst>
          </p:nvPr>
        </p:nvSpPr>
        <p:spPr>
          <a:xfrm>
            <a:off x="838200" y="3124200"/>
            <a:ext cx="10515600" cy="317500"/>
          </a:xfrm>
          <a:prstGeom prst="rect">
            <a:avLst/>
          </a:prstGeom>
          <a:noFill/>
        </p:spPr>
        <p:txBody>
          <a:bodyPr vertOverflow="overflow" vert="horz" wrap="square" tIns="0" bIns="0" rtlCol="0" anchor="t">
            <a:spAutoFit/>
          </a:bodyPr>
          <a:lstStyle/>
          <a:p>
            <a:pPr algn="l"/>
            <a:r>
              <a:rPr lang="en-GB"/>
              <a:t>Element 4</a:t>
            </a:r>
          </a:p>
        </p:txBody>
      </p:sp>
      <p:sp>
        <p:nvSpPr>
          <p:cNvPr id="23" name="TextBox 22">
            <a:extLst>
              <a:ext uri="{FF2B5EF4-FFF2-40B4-BE49-F238E27FC236}">
                <a16:creationId xmlns:a16="http://schemas.microsoft.com/office/drawing/2014/main" id="{F2133836-F7ED-4E26-8D78-E82F85D76245}"/>
              </a:ext>
            </a:extLst>
          </p:cNvPr>
          <p:cNvSpPr txBox="1"/>
          <p:nvPr>
            <p:custDataLst>
              <p:tags r:id="rId23"/>
            </p:custDataLst>
          </p:nvPr>
        </p:nvSpPr>
        <p:spPr>
          <a:xfrm>
            <a:off x="10337800" y="3098800"/>
            <a:ext cx="1016000" cy="635000"/>
          </a:xfrm>
          <a:prstGeom prst="rect">
            <a:avLst/>
          </a:prstGeom>
          <a:noFill/>
        </p:spPr>
        <p:txBody>
          <a:bodyPr vertOverflow="overflow" vert="horz" wrap="square" rtlCol="0" anchor="ctr" anchorCtr="0">
            <a:spAutoFit/>
          </a:bodyPr>
          <a:lstStyle/>
          <a:p>
            <a:pPr algn="r"/>
            <a:r>
              <a:rPr lang="en-GB"/>
              <a:t>##.##%</a:t>
            </a:r>
          </a:p>
        </p:txBody>
      </p:sp>
      <p:sp>
        <p:nvSpPr>
          <p:cNvPr id="24" name="Rectangle: Rounded Corners 23">
            <a:extLst>
              <a:ext uri="{FF2B5EF4-FFF2-40B4-BE49-F238E27FC236}">
                <a16:creationId xmlns:a16="http://schemas.microsoft.com/office/drawing/2014/main" id="{14E55249-3A44-4316-AC87-5200B0AD5A85}"/>
              </a:ext>
            </a:extLst>
          </p:cNvPr>
          <p:cNvSpPr/>
          <p:nvPr>
            <p:custDataLst>
              <p:tags r:id="rId24"/>
            </p:custDataLst>
          </p:nvPr>
        </p:nvSpPr>
        <p:spPr>
          <a:xfrm>
            <a:off x="838200" y="34417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25" name="Rectangle: Rounded Corners 24">
            <a:extLst>
              <a:ext uri="{FF2B5EF4-FFF2-40B4-BE49-F238E27FC236}">
                <a16:creationId xmlns:a16="http://schemas.microsoft.com/office/drawing/2014/main" id="{607D21AD-94D2-4D6E-BC0F-C58789B06F84}"/>
              </a:ext>
            </a:extLst>
          </p:cNvPr>
          <p:cNvSpPr/>
          <p:nvPr>
            <p:custDataLst>
              <p:tags r:id="rId25"/>
            </p:custDataLst>
          </p:nvPr>
        </p:nvSpPr>
        <p:spPr>
          <a:xfrm>
            <a:off x="838200" y="34417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26" name="TextBox 25">
            <a:extLst>
              <a:ext uri="{FF2B5EF4-FFF2-40B4-BE49-F238E27FC236}">
                <a16:creationId xmlns:a16="http://schemas.microsoft.com/office/drawing/2014/main" id="{66B1A1C8-55A3-4051-AEC5-7DD58DAA7FD2}"/>
              </a:ext>
            </a:extLst>
          </p:cNvPr>
          <p:cNvSpPr txBox="1"/>
          <p:nvPr>
            <p:custDataLst>
              <p:tags r:id="rId26"/>
            </p:custDataLst>
          </p:nvPr>
        </p:nvSpPr>
        <p:spPr>
          <a:xfrm>
            <a:off x="838200" y="3568700"/>
            <a:ext cx="10515600" cy="317500"/>
          </a:xfrm>
          <a:prstGeom prst="rect">
            <a:avLst/>
          </a:prstGeom>
          <a:noFill/>
        </p:spPr>
        <p:txBody>
          <a:bodyPr vertOverflow="overflow" vert="horz" wrap="square" tIns="0" bIns="0" rtlCol="0" anchor="t">
            <a:spAutoFit/>
          </a:bodyPr>
          <a:lstStyle/>
          <a:p>
            <a:pPr algn="l"/>
            <a:r>
              <a:rPr lang="en-GB"/>
              <a:t>Element 5</a:t>
            </a:r>
          </a:p>
        </p:txBody>
      </p:sp>
      <p:sp>
        <p:nvSpPr>
          <p:cNvPr id="27" name="TextBox 26">
            <a:extLst>
              <a:ext uri="{FF2B5EF4-FFF2-40B4-BE49-F238E27FC236}">
                <a16:creationId xmlns:a16="http://schemas.microsoft.com/office/drawing/2014/main" id="{85359776-4071-415C-8201-E3B7BD507239}"/>
              </a:ext>
            </a:extLst>
          </p:cNvPr>
          <p:cNvSpPr txBox="1"/>
          <p:nvPr>
            <p:custDataLst>
              <p:tags r:id="rId27"/>
            </p:custDataLst>
          </p:nvPr>
        </p:nvSpPr>
        <p:spPr>
          <a:xfrm>
            <a:off x="10337800" y="3543300"/>
            <a:ext cx="1016000" cy="635000"/>
          </a:xfrm>
          <a:prstGeom prst="rect">
            <a:avLst/>
          </a:prstGeom>
          <a:noFill/>
        </p:spPr>
        <p:txBody>
          <a:bodyPr vertOverflow="overflow" vert="horz" wrap="square" rtlCol="0" anchor="ctr" anchorCtr="0">
            <a:spAutoFit/>
          </a:bodyPr>
          <a:lstStyle/>
          <a:p>
            <a:pPr algn="r"/>
            <a:r>
              <a:rPr lang="en-GB"/>
              <a:t>##.##%</a:t>
            </a:r>
          </a:p>
        </p:txBody>
      </p:sp>
      <p:sp>
        <p:nvSpPr>
          <p:cNvPr id="28" name="Rectangle: Rounded Corners 27">
            <a:extLst>
              <a:ext uri="{FF2B5EF4-FFF2-40B4-BE49-F238E27FC236}">
                <a16:creationId xmlns:a16="http://schemas.microsoft.com/office/drawing/2014/main" id="{1963AEB8-02EB-4CFF-B389-ED906387D2F9}"/>
              </a:ext>
            </a:extLst>
          </p:cNvPr>
          <p:cNvSpPr/>
          <p:nvPr>
            <p:custDataLst>
              <p:tags r:id="rId28"/>
            </p:custDataLst>
          </p:nvPr>
        </p:nvSpPr>
        <p:spPr>
          <a:xfrm>
            <a:off x="838200" y="38862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29" name="Rectangle: Rounded Corners 28">
            <a:extLst>
              <a:ext uri="{FF2B5EF4-FFF2-40B4-BE49-F238E27FC236}">
                <a16:creationId xmlns:a16="http://schemas.microsoft.com/office/drawing/2014/main" id="{AC1D96DE-DB15-4872-A1EA-A763BBA41309}"/>
              </a:ext>
            </a:extLst>
          </p:cNvPr>
          <p:cNvSpPr/>
          <p:nvPr>
            <p:custDataLst>
              <p:tags r:id="rId29"/>
            </p:custDataLst>
          </p:nvPr>
        </p:nvSpPr>
        <p:spPr>
          <a:xfrm>
            <a:off x="838200" y="38862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30" name="TextBox 29">
            <a:extLst>
              <a:ext uri="{FF2B5EF4-FFF2-40B4-BE49-F238E27FC236}">
                <a16:creationId xmlns:a16="http://schemas.microsoft.com/office/drawing/2014/main" id="{92D1E3E2-F2FC-47BD-9299-8B19AED3499B}"/>
              </a:ext>
            </a:extLst>
          </p:cNvPr>
          <p:cNvSpPr txBox="1"/>
          <p:nvPr>
            <p:custDataLst>
              <p:tags r:id="rId30"/>
            </p:custDataLst>
          </p:nvPr>
        </p:nvSpPr>
        <p:spPr>
          <a:xfrm>
            <a:off x="838200" y="4013200"/>
            <a:ext cx="10515600" cy="317500"/>
          </a:xfrm>
          <a:prstGeom prst="rect">
            <a:avLst/>
          </a:prstGeom>
          <a:noFill/>
        </p:spPr>
        <p:txBody>
          <a:bodyPr vertOverflow="overflow" vert="horz" wrap="square" tIns="0" bIns="0" rtlCol="0" anchor="t">
            <a:spAutoFit/>
          </a:bodyPr>
          <a:lstStyle/>
          <a:p>
            <a:pPr algn="l"/>
            <a:r>
              <a:rPr lang="en-GB"/>
              <a:t>Element 6</a:t>
            </a:r>
          </a:p>
        </p:txBody>
      </p:sp>
      <p:sp>
        <p:nvSpPr>
          <p:cNvPr id="31" name="TextBox 30">
            <a:extLst>
              <a:ext uri="{FF2B5EF4-FFF2-40B4-BE49-F238E27FC236}">
                <a16:creationId xmlns:a16="http://schemas.microsoft.com/office/drawing/2014/main" id="{857878B6-354F-4314-B5D7-97B9D43AC8A8}"/>
              </a:ext>
            </a:extLst>
          </p:cNvPr>
          <p:cNvSpPr txBox="1"/>
          <p:nvPr>
            <p:custDataLst>
              <p:tags r:id="rId31"/>
            </p:custDataLst>
          </p:nvPr>
        </p:nvSpPr>
        <p:spPr>
          <a:xfrm>
            <a:off x="10337800" y="3975100"/>
            <a:ext cx="1016000" cy="635000"/>
          </a:xfrm>
          <a:prstGeom prst="rect">
            <a:avLst/>
          </a:prstGeom>
          <a:noFill/>
        </p:spPr>
        <p:txBody>
          <a:bodyPr vertOverflow="overflow" vert="horz" wrap="square" rtlCol="0" anchor="ctr" anchorCtr="0">
            <a:spAutoFit/>
          </a:bodyPr>
          <a:lstStyle/>
          <a:p>
            <a:pPr algn="r"/>
            <a:r>
              <a:rPr lang="en-GB"/>
              <a:t>##.##%</a:t>
            </a:r>
          </a:p>
        </p:txBody>
      </p:sp>
      <p:sp>
        <p:nvSpPr>
          <p:cNvPr id="32" name="Rectangle: Rounded Corners 31">
            <a:extLst>
              <a:ext uri="{FF2B5EF4-FFF2-40B4-BE49-F238E27FC236}">
                <a16:creationId xmlns:a16="http://schemas.microsoft.com/office/drawing/2014/main" id="{4ED86896-6634-4FF8-AB2C-AFAD34D731A1}"/>
              </a:ext>
            </a:extLst>
          </p:cNvPr>
          <p:cNvSpPr/>
          <p:nvPr>
            <p:custDataLst>
              <p:tags r:id="rId32"/>
            </p:custDataLst>
          </p:nvPr>
        </p:nvSpPr>
        <p:spPr>
          <a:xfrm>
            <a:off x="838200" y="43307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33" name="Rectangle: Rounded Corners 32">
            <a:extLst>
              <a:ext uri="{FF2B5EF4-FFF2-40B4-BE49-F238E27FC236}">
                <a16:creationId xmlns:a16="http://schemas.microsoft.com/office/drawing/2014/main" id="{2A5EEEE5-1840-4587-BDA9-7FEA57964C99}"/>
              </a:ext>
            </a:extLst>
          </p:cNvPr>
          <p:cNvSpPr/>
          <p:nvPr>
            <p:custDataLst>
              <p:tags r:id="rId33"/>
            </p:custDataLst>
          </p:nvPr>
        </p:nvSpPr>
        <p:spPr>
          <a:xfrm>
            <a:off x="838200" y="43307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34" name="TextBox 33">
            <a:extLst>
              <a:ext uri="{FF2B5EF4-FFF2-40B4-BE49-F238E27FC236}">
                <a16:creationId xmlns:a16="http://schemas.microsoft.com/office/drawing/2014/main" id="{DEBD10AE-E732-44B5-BCA2-ACD0108F4372}"/>
              </a:ext>
            </a:extLst>
          </p:cNvPr>
          <p:cNvSpPr txBox="1"/>
          <p:nvPr>
            <p:custDataLst>
              <p:tags r:id="rId34"/>
            </p:custDataLst>
          </p:nvPr>
        </p:nvSpPr>
        <p:spPr>
          <a:xfrm>
            <a:off x="838200" y="4445000"/>
            <a:ext cx="10515600" cy="317500"/>
          </a:xfrm>
          <a:prstGeom prst="rect">
            <a:avLst/>
          </a:prstGeom>
          <a:noFill/>
        </p:spPr>
        <p:txBody>
          <a:bodyPr vertOverflow="overflow" vert="horz" wrap="square" tIns="0" bIns="0" rtlCol="0" anchor="t">
            <a:spAutoFit/>
          </a:bodyPr>
          <a:lstStyle/>
          <a:p>
            <a:pPr algn="l"/>
            <a:r>
              <a:rPr lang="en-GB"/>
              <a:t>Element 7</a:t>
            </a:r>
          </a:p>
        </p:txBody>
      </p:sp>
      <p:sp>
        <p:nvSpPr>
          <p:cNvPr id="35" name="TextBox 34">
            <a:extLst>
              <a:ext uri="{FF2B5EF4-FFF2-40B4-BE49-F238E27FC236}">
                <a16:creationId xmlns:a16="http://schemas.microsoft.com/office/drawing/2014/main" id="{8CE901CD-1339-44B7-A630-71889FDADD9D}"/>
              </a:ext>
            </a:extLst>
          </p:cNvPr>
          <p:cNvSpPr txBox="1"/>
          <p:nvPr>
            <p:custDataLst>
              <p:tags r:id="rId35"/>
            </p:custDataLst>
          </p:nvPr>
        </p:nvSpPr>
        <p:spPr>
          <a:xfrm>
            <a:off x="10337800" y="4419600"/>
            <a:ext cx="1016000" cy="635000"/>
          </a:xfrm>
          <a:prstGeom prst="rect">
            <a:avLst/>
          </a:prstGeom>
          <a:noFill/>
        </p:spPr>
        <p:txBody>
          <a:bodyPr vertOverflow="overflow" vert="horz" wrap="square" rtlCol="0" anchor="ctr" anchorCtr="0">
            <a:spAutoFit/>
          </a:bodyPr>
          <a:lstStyle/>
          <a:p>
            <a:pPr algn="r"/>
            <a:r>
              <a:rPr lang="en-GB"/>
              <a:t>##.##%</a:t>
            </a:r>
          </a:p>
        </p:txBody>
      </p:sp>
      <p:sp>
        <p:nvSpPr>
          <p:cNvPr id="36" name="Rectangle: Rounded Corners 35">
            <a:extLst>
              <a:ext uri="{FF2B5EF4-FFF2-40B4-BE49-F238E27FC236}">
                <a16:creationId xmlns:a16="http://schemas.microsoft.com/office/drawing/2014/main" id="{79025700-3127-4094-8635-7A537B83979D}"/>
              </a:ext>
            </a:extLst>
          </p:cNvPr>
          <p:cNvSpPr/>
          <p:nvPr>
            <p:custDataLst>
              <p:tags r:id="rId36"/>
            </p:custDataLst>
          </p:nvPr>
        </p:nvSpPr>
        <p:spPr>
          <a:xfrm>
            <a:off x="838200" y="47625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37" name="Rectangle: Rounded Corners 36">
            <a:extLst>
              <a:ext uri="{FF2B5EF4-FFF2-40B4-BE49-F238E27FC236}">
                <a16:creationId xmlns:a16="http://schemas.microsoft.com/office/drawing/2014/main" id="{D3AA0FC5-52FD-428F-9859-1DEE0B5FEA9C}"/>
              </a:ext>
            </a:extLst>
          </p:cNvPr>
          <p:cNvSpPr/>
          <p:nvPr>
            <p:custDataLst>
              <p:tags r:id="rId37"/>
            </p:custDataLst>
          </p:nvPr>
        </p:nvSpPr>
        <p:spPr>
          <a:xfrm>
            <a:off x="838200" y="47625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38" name="TextBox 37">
            <a:extLst>
              <a:ext uri="{FF2B5EF4-FFF2-40B4-BE49-F238E27FC236}">
                <a16:creationId xmlns:a16="http://schemas.microsoft.com/office/drawing/2014/main" id="{2002A7BF-B583-42B9-AC27-B3FFC472B633}"/>
              </a:ext>
            </a:extLst>
          </p:cNvPr>
          <p:cNvSpPr txBox="1"/>
          <p:nvPr>
            <p:custDataLst>
              <p:tags r:id="rId38"/>
            </p:custDataLst>
          </p:nvPr>
        </p:nvSpPr>
        <p:spPr>
          <a:xfrm>
            <a:off x="838200" y="4889500"/>
            <a:ext cx="10515600" cy="317500"/>
          </a:xfrm>
          <a:prstGeom prst="rect">
            <a:avLst/>
          </a:prstGeom>
          <a:noFill/>
        </p:spPr>
        <p:txBody>
          <a:bodyPr vertOverflow="overflow" vert="horz" wrap="square" tIns="0" bIns="0" rtlCol="0" anchor="t">
            <a:spAutoFit/>
          </a:bodyPr>
          <a:lstStyle/>
          <a:p>
            <a:pPr algn="l"/>
            <a:r>
              <a:rPr lang="en-GB"/>
              <a:t>Element 8</a:t>
            </a:r>
          </a:p>
        </p:txBody>
      </p:sp>
      <p:sp>
        <p:nvSpPr>
          <p:cNvPr id="39" name="TextBox 38">
            <a:extLst>
              <a:ext uri="{FF2B5EF4-FFF2-40B4-BE49-F238E27FC236}">
                <a16:creationId xmlns:a16="http://schemas.microsoft.com/office/drawing/2014/main" id="{8E59ED73-3B2D-4CF3-850C-574E243386AE}"/>
              </a:ext>
            </a:extLst>
          </p:cNvPr>
          <p:cNvSpPr txBox="1"/>
          <p:nvPr>
            <p:custDataLst>
              <p:tags r:id="rId39"/>
            </p:custDataLst>
          </p:nvPr>
        </p:nvSpPr>
        <p:spPr>
          <a:xfrm>
            <a:off x="10337800" y="4864100"/>
            <a:ext cx="1016000" cy="635000"/>
          </a:xfrm>
          <a:prstGeom prst="rect">
            <a:avLst/>
          </a:prstGeom>
          <a:noFill/>
        </p:spPr>
        <p:txBody>
          <a:bodyPr vertOverflow="overflow" vert="horz" wrap="square" rtlCol="0" anchor="ctr" anchorCtr="0">
            <a:spAutoFit/>
          </a:bodyPr>
          <a:lstStyle/>
          <a:p>
            <a:pPr algn="r"/>
            <a:r>
              <a:rPr lang="en-GB"/>
              <a:t>##.##%</a:t>
            </a:r>
          </a:p>
        </p:txBody>
      </p:sp>
      <p:sp>
        <p:nvSpPr>
          <p:cNvPr id="40" name="Rectangle: Rounded Corners 39">
            <a:extLst>
              <a:ext uri="{FF2B5EF4-FFF2-40B4-BE49-F238E27FC236}">
                <a16:creationId xmlns:a16="http://schemas.microsoft.com/office/drawing/2014/main" id="{90E8D939-02E9-43A6-BB03-19DB700160A8}"/>
              </a:ext>
            </a:extLst>
          </p:cNvPr>
          <p:cNvSpPr/>
          <p:nvPr>
            <p:custDataLst>
              <p:tags r:id="rId40"/>
            </p:custDataLst>
          </p:nvPr>
        </p:nvSpPr>
        <p:spPr>
          <a:xfrm>
            <a:off x="838200" y="52070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41" name="Rectangle: Rounded Corners 40">
            <a:extLst>
              <a:ext uri="{FF2B5EF4-FFF2-40B4-BE49-F238E27FC236}">
                <a16:creationId xmlns:a16="http://schemas.microsoft.com/office/drawing/2014/main" id="{2B7F2A1D-7C66-497E-AC54-1B9CD3AFF300}"/>
              </a:ext>
            </a:extLst>
          </p:cNvPr>
          <p:cNvSpPr/>
          <p:nvPr>
            <p:custDataLst>
              <p:tags r:id="rId41"/>
            </p:custDataLst>
          </p:nvPr>
        </p:nvSpPr>
        <p:spPr>
          <a:xfrm>
            <a:off x="838200" y="52070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42" name="TextBox 41">
            <a:extLst>
              <a:ext uri="{FF2B5EF4-FFF2-40B4-BE49-F238E27FC236}">
                <a16:creationId xmlns:a16="http://schemas.microsoft.com/office/drawing/2014/main" id="{4A1C7815-01ED-451F-A440-09F8C7C20C82}"/>
              </a:ext>
            </a:extLst>
          </p:cNvPr>
          <p:cNvSpPr txBox="1"/>
          <p:nvPr>
            <p:custDataLst>
              <p:tags r:id="rId42"/>
            </p:custDataLst>
          </p:nvPr>
        </p:nvSpPr>
        <p:spPr>
          <a:xfrm>
            <a:off x="838200" y="5334000"/>
            <a:ext cx="10515600" cy="317500"/>
          </a:xfrm>
          <a:prstGeom prst="rect">
            <a:avLst/>
          </a:prstGeom>
          <a:noFill/>
        </p:spPr>
        <p:txBody>
          <a:bodyPr vertOverflow="overflow" vert="horz" wrap="square" tIns="0" bIns="0" rtlCol="0" anchor="t">
            <a:spAutoFit/>
          </a:bodyPr>
          <a:lstStyle/>
          <a:p>
            <a:pPr algn="l"/>
            <a:r>
              <a:rPr lang="en-GB"/>
              <a:t>Element 9</a:t>
            </a:r>
          </a:p>
        </p:txBody>
      </p:sp>
      <p:sp>
        <p:nvSpPr>
          <p:cNvPr id="43" name="TextBox 42">
            <a:extLst>
              <a:ext uri="{FF2B5EF4-FFF2-40B4-BE49-F238E27FC236}">
                <a16:creationId xmlns:a16="http://schemas.microsoft.com/office/drawing/2014/main" id="{7BE259B0-BB2B-4DAA-A930-8FAEBE881854}"/>
              </a:ext>
            </a:extLst>
          </p:cNvPr>
          <p:cNvSpPr txBox="1"/>
          <p:nvPr>
            <p:custDataLst>
              <p:tags r:id="rId43"/>
            </p:custDataLst>
          </p:nvPr>
        </p:nvSpPr>
        <p:spPr>
          <a:xfrm>
            <a:off x="10337800" y="5308600"/>
            <a:ext cx="1016000" cy="635000"/>
          </a:xfrm>
          <a:prstGeom prst="rect">
            <a:avLst/>
          </a:prstGeom>
          <a:noFill/>
        </p:spPr>
        <p:txBody>
          <a:bodyPr vertOverflow="overflow" vert="horz" wrap="square" rtlCol="0" anchor="ctr" anchorCtr="0">
            <a:spAutoFit/>
          </a:bodyPr>
          <a:lstStyle/>
          <a:p>
            <a:pPr algn="r"/>
            <a:r>
              <a:rPr lang="en-GB"/>
              <a:t>##.##%</a:t>
            </a:r>
          </a:p>
        </p:txBody>
      </p:sp>
      <p:sp>
        <p:nvSpPr>
          <p:cNvPr id="44" name="Rectangle: Rounded Corners 43">
            <a:extLst>
              <a:ext uri="{FF2B5EF4-FFF2-40B4-BE49-F238E27FC236}">
                <a16:creationId xmlns:a16="http://schemas.microsoft.com/office/drawing/2014/main" id="{EC40331E-1403-423F-95FF-80EA42CD8E58}"/>
              </a:ext>
            </a:extLst>
          </p:cNvPr>
          <p:cNvSpPr/>
          <p:nvPr>
            <p:custDataLst>
              <p:tags r:id="rId44"/>
            </p:custDataLst>
          </p:nvPr>
        </p:nvSpPr>
        <p:spPr>
          <a:xfrm>
            <a:off x="838200" y="56515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45" name="Rectangle: Rounded Corners 44">
            <a:extLst>
              <a:ext uri="{FF2B5EF4-FFF2-40B4-BE49-F238E27FC236}">
                <a16:creationId xmlns:a16="http://schemas.microsoft.com/office/drawing/2014/main" id="{66052A47-9EB6-409C-9D7B-DC051D0A30D5}"/>
              </a:ext>
            </a:extLst>
          </p:cNvPr>
          <p:cNvSpPr/>
          <p:nvPr>
            <p:custDataLst>
              <p:tags r:id="rId45"/>
            </p:custDataLst>
          </p:nvPr>
        </p:nvSpPr>
        <p:spPr>
          <a:xfrm>
            <a:off x="838200" y="56515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46" name="TextBox 45">
            <a:extLst>
              <a:ext uri="{FF2B5EF4-FFF2-40B4-BE49-F238E27FC236}">
                <a16:creationId xmlns:a16="http://schemas.microsoft.com/office/drawing/2014/main" id="{2C6A88A0-DFC5-4F3C-90E2-4C357544473D}"/>
              </a:ext>
            </a:extLst>
          </p:cNvPr>
          <p:cNvSpPr txBox="1"/>
          <p:nvPr>
            <p:custDataLst>
              <p:tags r:id="rId46"/>
            </p:custDataLst>
          </p:nvPr>
        </p:nvSpPr>
        <p:spPr>
          <a:xfrm>
            <a:off x="838200" y="5778500"/>
            <a:ext cx="10515600" cy="317500"/>
          </a:xfrm>
          <a:prstGeom prst="rect">
            <a:avLst/>
          </a:prstGeom>
          <a:noFill/>
        </p:spPr>
        <p:txBody>
          <a:bodyPr vertOverflow="overflow" vert="horz" wrap="square" tIns="0" bIns="0" rtlCol="0" anchor="t">
            <a:spAutoFit/>
          </a:bodyPr>
          <a:lstStyle/>
          <a:p>
            <a:pPr algn="l"/>
            <a:r>
              <a:rPr lang="en-GB"/>
              <a:t>Element 10</a:t>
            </a:r>
          </a:p>
        </p:txBody>
      </p:sp>
      <p:sp>
        <p:nvSpPr>
          <p:cNvPr id="47" name="TextBox 46">
            <a:extLst>
              <a:ext uri="{FF2B5EF4-FFF2-40B4-BE49-F238E27FC236}">
                <a16:creationId xmlns:a16="http://schemas.microsoft.com/office/drawing/2014/main" id="{05EA984A-39BE-41C3-AD9D-0ACF012A2364}"/>
              </a:ext>
            </a:extLst>
          </p:cNvPr>
          <p:cNvSpPr txBox="1"/>
          <p:nvPr>
            <p:custDataLst>
              <p:tags r:id="rId47"/>
            </p:custDataLst>
          </p:nvPr>
        </p:nvSpPr>
        <p:spPr>
          <a:xfrm>
            <a:off x="10337800" y="5753100"/>
            <a:ext cx="1016000" cy="635000"/>
          </a:xfrm>
          <a:prstGeom prst="rect">
            <a:avLst/>
          </a:prstGeom>
          <a:noFill/>
        </p:spPr>
        <p:txBody>
          <a:bodyPr vertOverflow="overflow" vert="horz" wrap="square" rtlCol="0" anchor="ctr" anchorCtr="0">
            <a:spAutoFit/>
          </a:bodyPr>
          <a:lstStyle/>
          <a:p>
            <a:pPr algn="r"/>
            <a:r>
              <a:rPr lang="en-GB"/>
              <a:t>##.##%</a:t>
            </a:r>
          </a:p>
        </p:txBody>
      </p:sp>
      <p:sp>
        <p:nvSpPr>
          <p:cNvPr id="48" name="Rectangle: Rounded Corners 47">
            <a:extLst>
              <a:ext uri="{FF2B5EF4-FFF2-40B4-BE49-F238E27FC236}">
                <a16:creationId xmlns:a16="http://schemas.microsoft.com/office/drawing/2014/main" id="{E6A3E371-BC81-4163-AC07-15DE2C031AF8}"/>
              </a:ext>
            </a:extLst>
          </p:cNvPr>
          <p:cNvSpPr/>
          <p:nvPr>
            <p:custDataLst>
              <p:tags r:id="rId48"/>
            </p:custDataLst>
          </p:nvPr>
        </p:nvSpPr>
        <p:spPr>
          <a:xfrm>
            <a:off x="838200" y="6096000"/>
            <a:ext cx="9499600" cy="114300"/>
          </a:xfrm>
          <a:prstGeom prst="roundRect">
            <a:avLst/>
          </a:prstGeom>
          <a:solidFill>
            <a:srgbClr val="24226F">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49" name="Rectangle: Rounded Corners 48">
            <a:extLst>
              <a:ext uri="{FF2B5EF4-FFF2-40B4-BE49-F238E27FC236}">
                <a16:creationId xmlns:a16="http://schemas.microsoft.com/office/drawing/2014/main" id="{F2C2C978-CA96-4993-AA3D-DC4AC6D48FC2}"/>
              </a:ext>
            </a:extLst>
          </p:cNvPr>
          <p:cNvSpPr/>
          <p:nvPr>
            <p:custDataLst>
              <p:tags r:id="rId49"/>
            </p:custDataLst>
          </p:nvPr>
        </p:nvSpPr>
        <p:spPr>
          <a:xfrm>
            <a:off x="838200" y="6096000"/>
            <a:ext cx="63500" cy="11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50" name="Rectangle 49">
            <a:extLst>
              <a:ext uri="{FF2B5EF4-FFF2-40B4-BE49-F238E27FC236}">
                <a16:creationId xmlns:a16="http://schemas.microsoft.com/office/drawing/2014/main" id="{5CBF6996-5757-499E-9294-39CCFEB3253F}"/>
              </a:ext>
            </a:extLst>
          </p:cNvPr>
          <p:cNvSpPr/>
          <p:nvPr>
            <p:custDataLst>
              <p:tags r:id="rId50"/>
            </p:custDataLst>
          </p:nvPr>
        </p:nvSpPr>
        <p:spPr>
          <a:xfrm>
            <a:off x="0" y="5486400"/>
            <a:ext cx="12192000" cy="1219200"/>
          </a:xfrm>
          <a:prstGeom prst="rect">
            <a:avLst/>
          </a:prstGeom>
          <a:solidFill>
            <a:srgbClr val="666666">
              <a:alpha val="40000"/>
            </a:srgbClr>
          </a:solidFill>
          <a:ln w="12700" cap="flat" cmpd="sng" algn="ctr">
            <a:solidFill>
              <a:srgbClr val="808080">
                <a:alpha val="4000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r>
              <a:rPr lang="en-GB" sz="8000">
                <a:solidFill>
                  <a:srgbClr val="FFFFFF"/>
                </a:solidFill>
              </a:rPr>
              <a:t>RESULTS SLIDE</a:t>
            </a:r>
          </a:p>
        </p:txBody>
      </p:sp>
    </p:spTree>
    <p:custDataLst>
      <p:tags r:id="rId1"/>
    </p:custDataLst>
    <p:extLst>
      <p:ext uri="{BB962C8B-B14F-4D97-AF65-F5344CB8AC3E}">
        <p14:creationId xmlns:p14="http://schemas.microsoft.com/office/powerpoint/2010/main" val="550556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9875-E34D-2265-E512-0659EC340965}"/>
              </a:ext>
            </a:extLst>
          </p:cNvPr>
          <p:cNvSpPr>
            <a:spLocks noGrp="1"/>
          </p:cNvSpPr>
          <p:nvPr>
            <p:ph type="title"/>
          </p:nvPr>
        </p:nvSpPr>
        <p:spPr/>
        <p:txBody>
          <a:bodyPr/>
          <a:lstStyle/>
          <a:p>
            <a:r>
              <a:rPr lang="en-GB" dirty="0"/>
              <a:t>Keyboard navigation</a:t>
            </a:r>
          </a:p>
        </p:txBody>
      </p:sp>
      <p:sp>
        <p:nvSpPr>
          <p:cNvPr id="3" name="Content Placeholder 2">
            <a:extLst>
              <a:ext uri="{FF2B5EF4-FFF2-40B4-BE49-F238E27FC236}">
                <a16:creationId xmlns:a16="http://schemas.microsoft.com/office/drawing/2014/main" id="{96B154D9-7C4B-42FC-11DB-09C74644755A}"/>
              </a:ext>
            </a:extLst>
          </p:cNvPr>
          <p:cNvSpPr>
            <a:spLocks noGrp="1"/>
          </p:cNvSpPr>
          <p:nvPr>
            <p:ph idx="1"/>
          </p:nvPr>
        </p:nvSpPr>
        <p:spPr/>
        <p:txBody>
          <a:bodyPr/>
          <a:lstStyle/>
          <a:p>
            <a:r>
              <a:rPr lang="en-GB" dirty="0"/>
              <a:t>Do the “no mouse” test on web applications</a:t>
            </a:r>
          </a:p>
          <a:p>
            <a:pPr lvl="1"/>
            <a:r>
              <a:rPr lang="en-GB" dirty="0"/>
              <a:t>Note any buttons/interactivity that you have issue with</a:t>
            </a:r>
          </a:p>
          <a:p>
            <a:r>
              <a:rPr lang="en-GB" dirty="0"/>
              <a:t>Use standard buttons/elements wherever possible</a:t>
            </a:r>
          </a:p>
          <a:p>
            <a:pPr lvl="1"/>
            <a:r>
              <a:rPr lang="en-GB" dirty="0"/>
              <a:t>Avoid rogue custom buttons!</a:t>
            </a:r>
          </a:p>
          <a:p>
            <a:pPr lvl="1"/>
            <a:r>
              <a:rPr lang="en-GB" dirty="0"/>
              <a:t>HTML elements have been designed with accessibility in mind</a:t>
            </a:r>
          </a:p>
          <a:p>
            <a:pPr lvl="1"/>
            <a:r>
              <a:rPr lang="en-GB" dirty="0"/>
              <a:t>You can style them how you wish with CSS</a:t>
            </a:r>
          </a:p>
          <a:p>
            <a:pPr lvl="1"/>
            <a:r>
              <a:rPr lang="en-GB" dirty="0"/>
              <a:t>Using span or div elements as custom buttons often leads to accessibility issues</a:t>
            </a:r>
          </a:p>
          <a:p>
            <a:r>
              <a:rPr lang="en-GB" dirty="0"/>
              <a:t>Check that map elements can be focused with the keyboard</a:t>
            </a:r>
          </a:p>
          <a:p>
            <a:endParaRPr lang="en-GB" dirty="0"/>
          </a:p>
        </p:txBody>
      </p:sp>
      <p:sp>
        <p:nvSpPr>
          <p:cNvPr id="4" name="Footer Placeholder 3">
            <a:extLst>
              <a:ext uri="{FF2B5EF4-FFF2-40B4-BE49-F238E27FC236}">
                <a16:creationId xmlns:a16="http://schemas.microsoft.com/office/drawing/2014/main" id="{D499E344-D1B4-71F8-39BD-1CA0BCD2724A}"/>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33CAAEA1-F744-5EB9-DEFE-A780E0968FEE}"/>
              </a:ext>
            </a:extLst>
          </p:cNvPr>
          <p:cNvSpPr>
            <a:spLocks noGrp="1"/>
          </p:cNvSpPr>
          <p:nvPr>
            <p:ph type="sldNum" sz="quarter" idx="12"/>
          </p:nvPr>
        </p:nvSpPr>
        <p:spPr/>
        <p:txBody>
          <a:bodyPr/>
          <a:lstStyle/>
          <a:p>
            <a:fld id="{9B760F7B-44E8-4480-8E98-A0350AC505B4}" type="slidenum">
              <a:rPr lang="en-GB" smtClean="0"/>
              <a:t>79</a:t>
            </a:fld>
            <a:endParaRPr lang="en-GB"/>
          </a:p>
        </p:txBody>
      </p:sp>
    </p:spTree>
    <p:extLst>
      <p:ext uri="{BB962C8B-B14F-4D97-AF65-F5344CB8AC3E}">
        <p14:creationId xmlns:p14="http://schemas.microsoft.com/office/powerpoint/2010/main" val="337682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Have you opened Vevox successfully?</a:t>
            </a:r>
            <a:endParaRPr lang="en-FI"/>
          </a:p>
        </p:txBody>
      </p:sp>
      <p:sp>
        <p:nvSpPr>
          <p:cNvPr id="3" name="Content Placeholder 2">
            <a:extLst>
              <a:ext uri="{FF2B5EF4-FFF2-40B4-BE49-F238E27FC236}">
                <a16:creationId xmlns:a16="http://schemas.microsoft.com/office/drawing/2014/main" id="{69BB87DD-025D-AE43-4A03-910135B61E5D}"/>
              </a:ext>
              <a:ext uri="{C183D7F6-B498-43B3-948B-1728B52AA6E4}">
                <adec:decorative xmlns:adec="http://schemas.microsoft.com/office/drawing/2017/decorative" val="1"/>
              </a:ext>
            </a:extLst>
          </p:cNvPr>
          <p:cNvSpPr>
            <a:spLocks noGrp="1"/>
          </p:cNvSpPr>
          <p:nvPr>
            <p:ph sz="quarter" idx="13"/>
            <p:custDataLst>
              <p:tags r:id="rId3"/>
            </p:custDataLst>
          </p:nvPr>
        </p:nvSpPr>
        <p:spPr/>
        <p:txBody>
          <a:bodyPr/>
          <a:lstStyle/>
          <a:p>
            <a:pPr marL="0" indent="0">
              <a:buNone/>
            </a:pPr>
            <a:r>
              <a:rPr lang="en-FI"/>
              <a:t> </a:t>
            </a:r>
          </a:p>
        </p:txBody>
      </p:sp>
      <p:sp>
        <p:nvSpPr>
          <p:cNvPr id="4" name="Rectangle: Rounded Corners 3">
            <a:extLst>
              <a:ext uri="{FF2B5EF4-FFF2-40B4-BE49-F238E27FC236}">
                <a16:creationId xmlns:a16="http://schemas.microsoft.com/office/drawing/2014/main" id="{BAD048B3-7B0E-4F88-9DDB-27973986E680}"/>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E91114AB-045D-46FC-A407-C3F9592AE354}"/>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D805BC43-639C-4A09-855F-B0693C1A64CE}"/>
              </a:ext>
              <a:ext uri="{C183D7F6-B498-43B3-948B-1728B52AA6E4}">
                <adec:decorative xmlns:adec="http://schemas.microsoft.com/office/drawing/2017/decorative" val="1"/>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C03FB464-D57F-47C6-9007-635EE4366012}"/>
              </a:ext>
              <a:ext uri="{C183D7F6-B498-43B3-948B-1728B52AA6E4}">
                <adec:decorative xmlns:adec="http://schemas.microsoft.com/office/drawing/2017/decorative" val="1"/>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F9B1C682-46DE-4075-976B-A36F2161116B}"/>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D84CF084-E84E-488B-97F5-60D9D11D0C26}"/>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176-296-390</a:t>
            </a:r>
            <a:endParaRPr lang="en-GB"/>
          </a:p>
        </p:txBody>
      </p:sp>
      <p:sp>
        <p:nvSpPr>
          <p:cNvPr id="10" name="TextBox 9">
            <a:extLst>
              <a:ext uri="{FF2B5EF4-FFF2-40B4-BE49-F238E27FC236}">
                <a16:creationId xmlns:a16="http://schemas.microsoft.com/office/drawing/2014/main" id="{CB6D9EEF-A28F-4B04-9A2B-9BD29EEABF4E}"/>
              </a:ext>
            </a:extLst>
          </p:cNvPr>
          <p:cNvSpPr txBox="1"/>
          <p:nvPr>
            <p:custDataLst>
              <p:tags r:id="rId10"/>
            </p:custDataLst>
          </p:nvPr>
        </p:nvSpPr>
        <p:spPr>
          <a:xfrm>
            <a:off x="838200" y="1790700"/>
            <a:ext cx="10515600" cy="317500"/>
          </a:xfrm>
          <a:prstGeom prst="rect">
            <a:avLst/>
          </a:prstGeom>
          <a:noFill/>
        </p:spPr>
        <p:txBody>
          <a:bodyPr vertOverflow="overflow" vert="horz" wrap="square" tIns="0" bIns="0" rtlCol="0" anchor="t">
            <a:spAutoFit/>
          </a:bodyPr>
          <a:lstStyle/>
          <a:p>
            <a:pPr algn="l"/>
            <a:r>
              <a:rPr lang="en-GB"/>
              <a:t>Yes!</a:t>
            </a:r>
          </a:p>
        </p:txBody>
      </p:sp>
      <p:sp>
        <p:nvSpPr>
          <p:cNvPr id="11" name="TextBox 10">
            <a:extLst>
              <a:ext uri="{FF2B5EF4-FFF2-40B4-BE49-F238E27FC236}">
                <a16:creationId xmlns:a16="http://schemas.microsoft.com/office/drawing/2014/main" id="{F09833CC-C807-4711-8942-01E18D733169}"/>
              </a:ext>
            </a:extLst>
          </p:cNvPr>
          <p:cNvSpPr txBox="1"/>
          <p:nvPr>
            <p:custDataLst>
              <p:tags r:id="rId11"/>
            </p:custDataLst>
          </p:nvPr>
        </p:nvSpPr>
        <p:spPr>
          <a:xfrm>
            <a:off x="10337800" y="1955800"/>
            <a:ext cx="1016000" cy="635000"/>
          </a:xfrm>
          <a:prstGeom prst="rect">
            <a:avLst/>
          </a:prstGeom>
          <a:noFill/>
        </p:spPr>
        <p:txBody>
          <a:bodyPr vertOverflow="overflow" vert="horz" wrap="square" rtlCol="0" anchor="ctr" anchorCtr="0">
            <a:spAutoFit/>
          </a:bodyPr>
          <a:lstStyle/>
          <a:p>
            <a:pPr algn="r"/>
            <a:r>
              <a:rPr lang="en-GB"/>
              <a:t>0%</a:t>
            </a:r>
          </a:p>
        </p:txBody>
      </p:sp>
      <p:sp>
        <p:nvSpPr>
          <p:cNvPr id="12" name="Rectangle: Rounded Corners 11">
            <a:extLst>
              <a:ext uri="{FF2B5EF4-FFF2-40B4-BE49-F238E27FC236}">
                <a16:creationId xmlns:a16="http://schemas.microsoft.com/office/drawing/2014/main" id="{5033F739-4170-4562-ADAF-97AD3F82A218}"/>
              </a:ext>
              <a:ext uri="{C183D7F6-B498-43B3-948B-1728B52AA6E4}">
                <adec:decorative xmlns:adec="http://schemas.microsoft.com/office/drawing/2017/decorative" val="1"/>
              </a:ext>
            </a:extLst>
          </p:cNvPr>
          <p:cNvSpPr/>
          <p:nvPr>
            <p:custDataLst>
              <p:tags r:id="rId12"/>
            </p:custDataLst>
          </p:nvPr>
        </p:nvSpPr>
        <p:spPr>
          <a:xfrm>
            <a:off x="838200" y="2108200"/>
            <a:ext cx="9499600" cy="317500"/>
          </a:xfrm>
          <a:prstGeom prst="roundRect">
            <a:avLst/>
          </a:prstGeom>
          <a:solidFill>
            <a:srgbClr val="156082">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3" name="Rectangle: Rounded Corners 12">
            <a:extLst>
              <a:ext uri="{FF2B5EF4-FFF2-40B4-BE49-F238E27FC236}">
                <a16:creationId xmlns:a16="http://schemas.microsoft.com/office/drawing/2014/main" id="{89C1A4F9-02F1-4B20-9052-1218B1EBC331}"/>
              </a:ext>
              <a:ext uri="{C183D7F6-B498-43B3-948B-1728B52AA6E4}">
                <adec:decorative xmlns:adec="http://schemas.microsoft.com/office/drawing/2017/decorative" val="1"/>
              </a:ext>
            </a:extLst>
          </p:cNvPr>
          <p:cNvSpPr/>
          <p:nvPr>
            <p:custDataLst>
              <p:tags r:id="rId13"/>
            </p:custDataLst>
          </p:nvPr>
        </p:nvSpPr>
        <p:spPr>
          <a:xfrm>
            <a:off x="838200" y="2108200"/>
            <a:ext cx="0" cy="317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4" name="TextBox 13">
            <a:extLst>
              <a:ext uri="{FF2B5EF4-FFF2-40B4-BE49-F238E27FC236}">
                <a16:creationId xmlns:a16="http://schemas.microsoft.com/office/drawing/2014/main" id="{2C57ACA9-6C0F-4EC5-A14F-3C095450143E}"/>
              </a:ext>
            </a:extLst>
          </p:cNvPr>
          <p:cNvSpPr txBox="1"/>
          <p:nvPr>
            <p:custDataLst>
              <p:tags r:id="rId14"/>
            </p:custDataLst>
          </p:nvPr>
        </p:nvSpPr>
        <p:spPr>
          <a:xfrm>
            <a:off x="838200" y="2425700"/>
            <a:ext cx="10515600" cy="317500"/>
          </a:xfrm>
          <a:prstGeom prst="rect">
            <a:avLst/>
          </a:prstGeom>
          <a:noFill/>
        </p:spPr>
        <p:txBody>
          <a:bodyPr vertOverflow="overflow" vert="horz" wrap="square" tIns="0" bIns="0" rtlCol="0" anchor="t">
            <a:spAutoFit/>
          </a:bodyPr>
          <a:lstStyle/>
          <a:p>
            <a:pPr algn="l"/>
            <a:r>
              <a:rPr lang="en-GB"/>
              <a:t>Yes again!</a:t>
            </a:r>
          </a:p>
        </p:txBody>
      </p:sp>
      <p:sp>
        <p:nvSpPr>
          <p:cNvPr id="15" name="TextBox 14">
            <a:extLst>
              <a:ext uri="{FF2B5EF4-FFF2-40B4-BE49-F238E27FC236}">
                <a16:creationId xmlns:a16="http://schemas.microsoft.com/office/drawing/2014/main" id="{78C38387-086B-4608-812D-70828407EB9B}"/>
              </a:ext>
            </a:extLst>
          </p:cNvPr>
          <p:cNvSpPr txBox="1"/>
          <p:nvPr>
            <p:custDataLst>
              <p:tags r:id="rId15"/>
            </p:custDataLst>
          </p:nvPr>
        </p:nvSpPr>
        <p:spPr>
          <a:xfrm>
            <a:off x="10337800" y="2590800"/>
            <a:ext cx="1016000" cy="635000"/>
          </a:xfrm>
          <a:prstGeom prst="rect">
            <a:avLst/>
          </a:prstGeom>
          <a:noFill/>
        </p:spPr>
        <p:txBody>
          <a:bodyPr vertOverflow="overflow" vert="horz" wrap="square" rtlCol="0" anchor="ctr" anchorCtr="0">
            <a:spAutoFit/>
          </a:bodyPr>
          <a:lstStyle/>
          <a:p>
            <a:pPr algn="r"/>
            <a:r>
              <a:rPr lang="en-GB"/>
              <a:t>0%</a:t>
            </a:r>
          </a:p>
        </p:txBody>
      </p:sp>
      <p:sp>
        <p:nvSpPr>
          <p:cNvPr id="16" name="Rectangle: Rounded Corners 15">
            <a:extLst>
              <a:ext uri="{FF2B5EF4-FFF2-40B4-BE49-F238E27FC236}">
                <a16:creationId xmlns:a16="http://schemas.microsoft.com/office/drawing/2014/main" id="{475D83A6-FEC1-492E-A678-F6671AF833E0}"/>
              </a:ext>
              <a:ext uri="{C183D7F6-B498-43B3-948B-1728B52AA6E4}">
                <adec:decorative xmlns:adec="http://schemas.microsoft.com/office/drawing/2017/decorative" val="1"/>
              </a:ext>
            </a:extLst>
          </p:cNvPr>
          <p:cNvSpPr/>
          <p:nvPr>
            <p:custDataLst>
              <p:tags r:id="rId16"/>
            </p:custDataLst>
          </p:nvPr>
        </p:nvSpPr>
        <p:spPr>
          <a:xfrm>
            <a:off x="838200" y="2743200"/>
            <a:ext cx="9499600" cy="317500"/>
          </a:xfrm>
          <a:prstGeom prst="roundRect">
            <a:avLst/>
          </a:prstGeom>
          <a:solidFill>
            <a:srgbClr val="156082">
              <a:alpha val="0"/>
            </a:srgbClr>
          </a:solidFill>
          <a:ln w="12700" cap="flat" cmpd="sng" algn="ctr">
            <a:solidFill>
              <a:srgbClr val="80808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endParaRPr lang="en-GB">
              <a:solidFill>
                <a:srgbClr val="000000"/>
              </a:solidFill>
            </a:endParaRPr>
          </a:p>
        </p:txBody>
      </p:sp>
      <p:sp>
        <p:nvSpPr>
          <p:cNvPr id="17" name="Rectangle: Rounded Corners 16">
            <a:extLst>
              <a:ext uri="{FF2B5EF4-FFF2-40B4-BE49-F238E27FC236}">
                <a16:creationId xmlns:a16="http://schemas.microsoft.com/office/drawing/2014/main" id="{3672E200-0375-4B4B-97DB-04392B6AE485}"/>
              </a:ext>
              <a:ext uri="{C183D7F6-B498-43B3-948B-1728B52AA6E4}">
                <adec:decorative xmlns:adec="http://schemas.microsoft.com/office/drawing/2017/decorative" val="1"/>
              </a:ext>
            </a:extLst>
          </p:cNvPr>
          <p:cNvSpPr/>
          <p:nvPr>
            <p:custDataLst>
              <p:tags r:id="rId17"/>
            </p:custDataLst>
          </p:nvPr>
        </p:nvSpPr>
        <p:spPr>
          <a:xfrm>
            <a:off x="838200" y="2743200"/>
            <a:ext cx="0" cy="317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Ins="0" rtlCol="0" anchor="ctr" anchorCtr="0"/>
          <a:lstStyle/>
          <a:p>
            <a:pPr algn="l"/>
            <a:endParaRPr lang="en-GB">
              <a:solidFill>
                <a:srgbClr val="FFFFFF"/>
              </a:solidFill>
            </a:endParaRPr>
          </a:p>
        </p:txBody>
      </p:sp>
      <p:sp>
        <p:nvSpPr>
          <p:cNvPr id="18" name="Rectangle 17">
            <a:extLst>
              <a:ext uri="{FF2B5EF4-FFF2-40B4-BE49-F238E27FC236}">
                <a16:creationId xmlns:a16="http://schemas.microsoft.com/office/drawing/2014/main" id="{1EFB2344-9539-431E-8CFF-8A4DA3B7313C}"/>
              </a:ext>
              <a:ext uri="{C183D7F6-B498-43B3-948B-1728B52AA6E4}">
                <adec:decorative xmlns:adec="http://schemas.microsoft.com/office/drawing/2017/decorative" val="1"/>
              </a:ext>
            </a:extLst>
          </p:cNvPr>
          <p:cNvSpPr/>
          <p:nvPr>
            <p:custDataLst>
              <p:tags r:id="rId18"/>
            </p:custDataLst>
          </p:nvPr>
        </p:nvSpPr>
        <p:spPr>
          <a:xfrm>
            <a:off x="0" y="5486400"/>
            <a:ext cx="12192000" cy="1219200"/>
          </a:xfrm>
          <a:prstGeom prst="rect">
            <a:avLst/>
          </a:prstGeom>
          <a:solidFill>
            <a:srgbClr val="666666">
              <a:alpha val="40000"/>
              <a:alpha val="0"/>
              <a:alpha val="40000"/>
              <a:alpha val="0"/>
              <a:alpha val="40000"/>
              <a:alpha val="0"/>
              <a:alpha val="40000"/>
              <a:alpha val="0"/>
              <a:alpha val="40000"/>
              <a:alpha val="40000"/>
              <a:alpha val="0"/>
              <a:alpha val="0"/>
              <a:alpha val="0"/>
              <a:alpha val="0"/>
              <a:alpha val="0"/>
              <a:alpha val="0"/>
            </a:srgbClr>
          </a:solidFill>
          <a:ln w="12700" cap="flat" cmpd="sng" algn="ctr">
            <a:solidFill>
              <a:srgbClr val="808080">
                <a:alpha val="40000"/>
                <a:alpha val="0"/>
                <a:alpha val="40000"/>
                <a:alpha val="0"/>
                <a:alpha val="40000"/>
                <a:alpha val="0"/>
                <a:alpha val="40000"/>
                <a:alpha val="0"/>
                <a:alpha val="40000"/>
                <a:alpha val="40000"/>
                <a:alpha val="0"/>
                <a:alpha val="0"/>
                <a:alpha val="0"/>
                <a:alpha val="0"/>
                <a:alpha val="0"/>
                <a:alpha val="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GB" sz="8000">
              <a:solidFill>
                <a:srgbClr val="FFFFFF"/>
              </a:solidFill>
            </a:endParaRPr>
          </a:p>
        </p:txBody>
      </p:sp>
      <p:sp>
        <p:nvSpPr>
          <p:cNvPr id="19" name="Footer Placeholder 18">
            <a:extLst>
              <a:ext uri="{FF2B5EF4-FFF2-40B4-BE49-F238E27FC236}">
                <a16:creationId xmlns:a16="http://schemas.microsoft.com/office/drawing/2014/main" id="{4C286CB3-BE1C-305C-32BC-0705B3C8D5F2}"/>
              </a:ext>
            </a:extLst>
          </p:cNvPr>
          <p:cNvSpPr>
            <a:spLocks noGrp="1"/>
          </p:cNvSpPr>
          <p:nvPr>
            <p:ph type="ftr" sz="quarter" idx="11"/>
          </p:nvPr>
        </p:nvSpPr>
        <p:spPr/>
        <p:txBody>
          <a:bodyPr/>
          <a:lstStyle/>
          <a:p>
            <a:r>
              <a:rPr lang="en-FI"/>
              <a:t>Web Accessibility 101</a:t>
            </a:r>
          </a:p>
        </p:txBody>
      </p:sp>
      <p:sp>
        <p:nvSpPr>
          <p:cNvPr id="20" name="Slide Number Placeholder 19">
            <a:extLst>
              <a:ext uri="{FF2B5EF4-FFF2-40B4-BE49-F238E27FC236}">
                <a16:creationId xmlns:a16="http://schemas.microsoft.com/office/drawing/2014/main" id="{D01C8199-131D-E657-EFE5-2E1E566F8852}"/>
              </a:ext>
            </a:extLst>
          </p:cNvPr>
          <p:cNvSpPr>
            <a:spLocks noGrp="1"/>
          </p:cNvSpPr>
          <p:nvPr>
            <p:ph type="sldNum" sz="quarter" idx="12"/>
          </p:nvPr>
        </p:nvSpPr>
        <p:spPr/>
        <p:txBody>
          <a:bodyPr/>
          <a:lstStyle/>
          <a:p>
            <a:fld id="{9D4AD3D6-B89C-4D82-B254-B84B3D342745}" type="slidenum">
              <a:rPr lang="en-FI" smtClean="0"/>
              <a:t>8</a:t>
            </a:fld>
            <a:endParaRPr lang="en-FI"/>
          </a:p>
        </p:txBody>
      </p:sp>
    </p:spTree>
    <p:custDataLst>
      <p:tags r:id="rId1"/>
    </p:custDataLst>
    <p:extLst>
      <p:ext uri="{BB962C8B-B14F-4D97-AF65-F5344CB8AC3E}">
        <p14:creationId xmlns:p14="http://schemas.microsoft.com/office/powerpoint/2010/main" val="1343306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4A8-2C6E-8C34-8495-24097302251E}"/>
              </a:ext>
            </a:extLst>
          </p:cNvPr>
          <p:cNvSpPr>
            <a:spLocks noGrp="1"/>
          </p:cNvSpPr>
          <p:nvPr>
            <p:ph type="title"/>
          </p:nvPr>
        </p:nvSpPr>
        <p:spPr/>
        <p:txBody>
          <a:bodyPr/>
          <a:lstStyle/>
          <a:p>
            <a:r>
              <a:rPr lang="en-GB" dirty="0"/>
              <a:t>Keyboard navigation</a:t>
            </a:r>
          </a:p>
        </p:txBody>
      </p:sp>
      <p:sp>
        <p:nvSpPr>
          <p:cNvPr id="3" name="Content Placeholder 2">
            <a:extLst>
              <a:ext uri="{FF2B5EF4-FFF2-40B4-BE49-F238E27FC236}">
                <a16:creationId xmlns:a16="http://schemas.microsoft.com/office/drawing/2014/main" id="{C3C73F74-3BA6-5F01-2D56-903F7F2FE1AE}"/>
              </a:ext>
            </a:extLst>
          </p:cNvPr>
          <p:cNvSpPr>
            <a:spLocks noGrp="1"/>
          </p:cNvSpPr>
          <p:nvPr>
            <p:ph idx="1"/>
          </p:nvPr>
        </p:nvSpPr>
        <p:spPr>
          <a:xfrm>
            <a:off x="838200" y="1825625"/>
            <a:ext cx="10515600" cy="3268889"/>
          </a:xfrm>
        </p:spPr>
        <p:txBody>
          <a:bodyPr>
            <a:normAutofit/>
          </a:bodyPr>
          <a:lstStyle/>
          <a:p>
            <a:r>
              <a:rPr lang="en-GB" dirty="0"/>
              <a:t>Skip links help users navigate busy content</a:t>
            </a:r>
          </a:p>
          <a:p>
            <a:pPr lvl="1"/>
            <a:r>
              <a:rPr lang="en-GB" dirty="0"/>
              <a:t>Often at the top of pages to skip navigation</a:t>
            </a:r>
          </a:p>
          <a:p>
            <a:pPr lvl="1"/>
            <a:r>
              <a:rPr lang="en-GB" dirty="0"/>
              <a:t>Hidden from mouse interaction, and only show when using the keyboard</a:t>
            </a:r>
          </a:p>
          <a:p>
            <a:pPr lvl="1"/>
            <a:r>
              <a:rPr lang="en-GB" dirty="0"/>
              <a:t>Jump to the start of the “main” content</a:t>
            </a:r>
          </a:p>
          <a:p>
            <a:r>
              <a:rPr lang="en-GB" dirty="0"/>
              <a:t>If you have a map with many, many interactive and focusable elements, this may also be somewhere for a skip link</a:t>
            </a:r>
          </a:p>
          <a:p>
            <a:pPr lvl="1"/>
            <a:r>
              <a:rPr lang="en-GB" dirty="0"/>
              <a:t>See </a:t>
            </a:r>
            <a:r>
              <a:rPr lang="en-GB" dirty="0">
                <a:hlinkClick r:id="rId2"/>
              </a:rPr>
              <a:t>https://murphyqm.github.io/foss4g-uk-2025/accessibility.html</a:t>
            </a:r>
            <a:r>
              <a:rPr lang="en-GB" dirty="0"/>
              <a:t> </a:t>
            </a:r>
          </a:p>
        </p:txBody>
      </p:sp>
      <p:sp>
        <p:nvSpPr>
          <p:cNvPr id="4" name="Footer Placeholder 3">
            <a:extLst>
              <a:ext uri="{FF2B5EF4-FFF2-40B4-BE49-F238E27FC236}">
                <a16:creationId xmlns:a16="http://schemas.microsoft.com/office/drawing/2014/main" id="{98E77327-ADA4-DFC1-F330-798CBC32B15C}"/>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2FC4CCAE-7C53-B501-0E9D-3DC945D3833B}"/>
              </a:ext>
            </a:extLst>
          </p:cNvPr>
          <p:cNvSpPr>
            <a:spLocks noGrp="1"/>
          </p:cNvSpPr>
          <p:nvPr>
            <p:ph type="sldNum" sz="quarter" idx="12"/>
          </p:nvPr>
        </p:nvSpPr>
        <p:spPr/>
        <p:txBody>
          <a:bodyPr/>
          <a:lstStyle/>
          <a:p>
            <a:fld id="{9B760F7B-44E8-4480-8E98-A0350AC505B4}" type="slidenum">
              <a:rPr lang="en-GB" smtClean="0"/>
              <a:t>80</a:t>
            </a:fld>
            <a:endParaRPr lang="en-GB"/>
          </a:p>
        </p:txBody>
      </p:sp>
      <p:sp>
        <p:nvSpPr>
          <p:cNvPr id="6" name="TextBox 5">
            <a:extLst>
              <a:ext uri="{FF2B5EF4-FFF2-40B4-BE49-F238E27FC236}">
                <a16:creationId xmlns:a16="http://schemas.microsoft.com/office/drawing/2014/main" id="{B83D845A-C945-7246-5AF2-D001589F789D}"/>
              </a:ext>
            </a:extLst>
          </p:cNvPr>
          <p:cNvSpPr txBox="1"/>
          <p:nvPr/>
        </p:nvSpPr>
        <p:spPr>
          <a:xfrm>
            <a:off x="416472" y="5233855"/>
            <a:ext cx="11359055" cy="1200329"/>
          </a:xfrm>
          <a:prstGeom prst="rect">
            <a:avLst/>
          </a:prstGeom>
          <a:noFill/>
        </p:spPr>
        <p:txBody>
          <a:bodyPr wrap="square" rtlCol="0">
            <a:spAutoFit/>
          </a:bodyPr>
          <a:lstStyle/>
          <a:p>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&lt;div style="</a:t>
            </a:r>
            <a:r>
              <a:rPr lang="en-GB" dirty="0" err="1">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outline:none</a:t>
            </a:r>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 </a:t>
            </a:r>
            <a:r>
              <a:rPr lang="en-GB" dirty="0" err="1">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tabindex</a:t>
            </a:r>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="-1"&gt;</a:t>
            </a:r>
          </a:p>
          <a:p>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  &lt;a </a:t>
            </a:r>
            <a:r>
              <a:rPr lang="en-GB" dirty="0" err="1">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href</a:t>
            </a:r>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="#main-content" class="</a:t>
            </a:r>
            <a:r>
              <a:rPr lang="en-GB" dirty="0" err="1">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page__content</a:t>
            </a:r>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-skip-link"&gt;Skip to main content&lt;/a&gt;</a:t>
            </a:r>
          </a:p>
          <a:p>
            <a:r>
              <a:rPr lang="en-GB" dirty="0">
                <a:solidFill>
                  <a:schemeClr val="accent3"/>
                </a:solidFill>
                <a:latin typeface="Cascadia Code SemiBold" panose="020B0609020000020004" pitchFamily="49" charset="0"/>
                <a:ea typeface="Cascadia Code SemiBold" panose="020B0609020000020004" pitchFamily="49" charset="0"/>
                <a:cs typeface="Cascadia Code SemiBold" panose="020B0609020000020004" pitchFamily="49" charset="0"/>
              </a:rPr>
              <a:t>&lt;/div&gt;</a:t>
            </a:r>
          </a:p>
          <a:p>
            <a:endParaRPr lang="en-GB" dirty="0"/>
          </a:p>
        </p:txBody>
      </p:sp>
    </p:spTree>
    <p:extLst>
      <p:ext uri="{BB962C8B-B14F-4D97-AF65-F5344CB8AC3E}">
        <p14:creationId xmlns:p14="http://schemas.microsoft.com/office/powerpoint/2010/main" val="1017447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19934-04DF-3047-D4C0-BB5F7B1FCA50}"/>
              </a:ext>
            </a:extLst>
          </p:cNvPr>
          <p:cNvSpPr>
            <a:spLocks noGrp="1"/>
          </p:cNvSpPr>
          <p:nvPr>
            <p:ph type="title"/>
          </p:nvPr>
        </p:nvSpPr>
        <p:spPr>
          <a:xfrm>
            <a:off x="4654296" y="329184"/>
            <a:ext cx="6894576" cy="1783080"/>
          </a:xfrm>
        </p:spPr>
        <p:txBody>
          <a:bodyPr anchor="b">
            <a:normAutofit/>
          </a:bodyPr>
          <a:lstStyle/>
          <a:p>
            <a:r>
              <a:rPr lang="en-GB" sz="5400"/>
              <a:t>Semantic html</a:t>
            </a:r>
          </a:p>
        </p:txBody>
      </p:sp>
      <p:pic>
        <p:nvPicPr>
          <p:cNvPr id="1026" name="Picture 2" descr="Scan of an Escher lithograph, showing confusing winding mazes of stairs wrapping around each other">
            <a:extLst>
              <a:ext uri="{FF2B5EF4-FFF2-40B4-BE49-F238E27FC236}">
                <a16:creationId xmlns:a16="http://schemas.microsoft.com/office/drawing/2014/main" id="{ADCA07D9-657B-5ECA-8218-2733A9528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86"/>
          <a:stretch>
            <a:fillRect/>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67263D-B201-A226-2EC9-BFFF0D00B998}"/>
              </a:ext>
            </a:extLst>
          </p:cNvPr>
          <p:cNvSpPr>
            <a:spLocks noGrp="1"/>
          </p:cNvSpPr>
          <p:nvPr>
            <p:ph idx="1"/>
          </p:nvPr>
        </p:nvSpPr>
        <p:spPr>
          <a:xfrm>
            <a:off x="4654296" y="2706624"/>
            <a:ext cx="6894576" cy="3483864"/>
          </a:xfrm>
        </p:spPr>
        <p:txBody>
          <a:bodyPr>
            <a:normAutofit/>
          </a:bodyPr>
          <a:lstStyle/>
          <a:p>
            <a:r>
              <a:rPr lang="en-GB" sz="2200"/>
              <a:t>HTML is the skeleton of the house</a:t>
            </a:r>
          </a:p>
          <a:p>
            <a:r>
              <a:rPr lang="en-GB" sz="2200"/>
              <a:t>Trying to navigate a website with poorly structured html is like trying to make your way through an Escher painting or a funny house filled with warped mirrors!</a:t>
            </a:r>
          </a:p>
          <a:p>
            <a:pPr lvl="1"/>
            <a:r>
              <a:rPr lang="en-GB" sz="2200"/>
              <a:t>Especially when using a screen reader or other assistive technology!</a:t>
            </a:r>
          </a:p>
          <a:p>
            <a:r>
              <a:rPr lang="en-GB" sz="2200"/>
              <a:t>Need semantic html to avoid this</a:t>
            </a:r>
          </a:p>
        </p:txBody>
      </p:sp>
      <p:sp>
        <p:nvSpPr>
          <p:cNvPr id="4" name="Footer Placeholder 3">
            <a:extLst>
              <a:ext uri="{FF2B5EF4-FFF2-40B4-BE49-F238E27FC236}">
                <a16:creationId xmlns:a16="http://schemas.microsoft.com/office/drawing/2014/main" id="{D1C70B9B-79DB-E692-7B15-F1CD0423F72E}"/>
              </a:ext>
            </a:extLst>
          </p:cNvPr>
          <p:cNvSpPr>
            <a:spLocks noGrp="1"/>
          </p:cNvSpPr>
          <p:nvPr>
            <p:ph type="ftr" sz="quarter" idx="11"/>
          </p:nvPr>
        </p:nvSpPr>
        <p:spPr>
          <a:xfrm>
            <a:off x="4654296" y="6356350"/>
            <a:ext cx="4114800" cy="365125"/>
          </a:xfrm>
        </p:spPr>
        <p:txBody>
          <a:bodyPr>
            <a:normAutofit/>
          </a:bodyPr>
          <a:lstStyle/>
          <a:p>
            <a:pPr algn="l">
              <a:spcAft>
                <a:spcPts val="600"/>
              </a:spcAft>
            </a:pPr>
            <a:r>
              <a:rPr lang="en-GB"/>
              <a:t>Web Accessibility 101</a:t>
            </a:r>
          </a:p>
        </p:txBody>
      </p:sp>
      <p:sp>
        <p:nvSpPr>
          <p:cNvPr id="5" name="Slide Number Placeholder 4">
            <a:extLst>
              <a:ext uri="{FF2B5EF4-FFF2-40B4-BE49-F238E27FC236}">
                <a16:creationId xmlns:a16="http://schemas.microsoft.com/office/drawing/2014/main" id="{EDA59BE7-5E22-BBCD-477F-205CC02B71C3}"/>
              </a:ext>
            </a:extLst>
          </p:cNvPr>
          <p:cNvSpPr>
            <a:spLocks noGrp="1"/>
          </p:cNvSpPr>
          <p:nvPr>
            <p:ph type="sldNum" sz="quarter" idx="12"/>
          </p:nvPr>
        </p:nvSpPr>
        <p:spPr>
          <a:xfrm>
            <a:off x="8610600" y="6356350"/>
            <a:ext cx="2743200" cy="365125"/>
          </a:xfrm>
        </p:spPr>
        <p:txBody>
          <a:bodyPr>
            <a:normAutofit/>
          </a:bodyPr>
          <a:lstStyle/>
          <a:p>
            <a:pPr>
              <a:spcAft>
                <a:spcPts val="600"/>
              </a:spcAft>
            </a:pPr>
            <a:fld id="{9B760F7B-44E8-4480-8E98-A0350AC505B4}" type="slidenum">
              <a:rPr lang="en-GB" smtClean="0"/>
              <a:pPr>
                <a:spcAft>
                  <a:spcPts val="600"/>
                </a:spcAft>
              </a:pPr>
              <a:t>81</a:t>
            </a:fld>
            <a:endParaRPr lang="en-GB"/>
          </a:p>
        </p:txBody>
      </p:sp>
      <p:sp>
        <p:nvSpPr>
          <p:cNvPr id="6" name="TextBox 5">
            <a:extLst>
              <a:ext uri="{FF2B5EF4-FFF2-40B4-BE49-F238E27FC236}">
                <a16:creationId xmlns:a16="http://schemas.microsoft.com/office/drawing/2014/main" id="{B48F6F7D-DB37-EF1B-C62B-32176EED3F69}"/>
              </a:ext>
            </a:extLst>
          </p:cNvPr>
          <p:cNvSpPr txBox="1"/>
          <p:nvPr/>
        </p:nvSpPr>
        <p:spPr>
          <a:xfrm>
            <a:off x="4279900" y="5556250"/>
            <a:ext cx="6286500" cy="307777"/>
          </a:xfrm>
          <a:prstGeom prst="rect">
            <a:avLst/>
          </a:prstGeom>
          <a:noFill/>
        </p:spPr>
        <p:txBody>
          <a:bodyPr wrap="square" rtlCol="0">
            <a:spAutoFit/>
          </a:bodyPr>
          <a:lstStyle/>
          <a:p>
            <a:r>
              <a:rPr lang="en-GB" sz="1400" dirty="0"/>
              <a:t>Fair use, https://en.wikipedia.org/w/index.php?curid=3475224</a:t>
            </a:r>
          </a:p>
        </p:txBody>
      </p:sp>
    </p:spTree>
    <p:extLst>
      <p:ext uri="{BB962C8B-B14F-4D97-AF65-F5344CB8AC3E}">
        <p14:creationId xmlns:p14="http://schemas.microsoft.com/office/powerpoint/2010/main" val="1866079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EC2E-F991-616A-B068-92236D372E55}"/>
              </a:ext>
            </a:extLst>
          </p:cNvPr>
          <p:cNvSpPr>
            <a:spLocks noGrp="1"/>
          </p:cNvSpPr>
          <p:nvPr>
            <p:ph type="title"/>
          </p:nvPr>
        </p:nvSpPr>
        <p:spPr/>
        <p:txBody>
          <a:bodyPr/>
          <a:lstStyle/>
          <a:p>
            <a:r>
              <a:rPr lang="en-GB" dirty="0"/>
              <a:t>Semantic HTML</a:t>
            </a:r>
          </a:p>
        </p:txBody>
      </p:sp>
      <p:sp>
        <p:nvSpPr>
          <p:cNvPr id="3" name="Content Placeholder 2">
            <a:extLst>
              <a:ext uri="{FF2B5EF4-FFF2-40B4-BE49-F238E27FC236}">
                <a16:creationId xmlns:a16="http://schemas.microsoft.com/office/drawing/2014/main" id="{52DEF366-268A-D2F9-1CE8-7DEA1345D920}"/>
              </a:ext>
            </a:extLst>
          </p:cNvPr>
          <p:cNvSpPr>
            <a:spLocks noGrp="1"/>
          </p:cNvSpPr>
          <p:nvPr>
            <p:ph idx="1"/>
          </p:nvPr>
        </p:nvSpPr>
        <p:spPr/>
        <p:txBody>
          <a:bodyPr>
            <a:normAutofit lnSpcReduction="10000"/>
          </a:bodyPr>
          <a:lstStyle/>
          <a:p>
            <a:r>
              <a:rPr lang="en-GB" dirty="0"/>
              <a:t>Semantic elements are elements with </a:t>
            </a:r>
            <a:r>
              <a:rPr lang="en-GB" b="1" dirty="0"/>
              <a:t>defined meaning</a:t>
            </a:r>
          </a:p>
          <a:p>
            <a:r>
              <a:rPr lang="en-GB" dirty="0"/>
              <a:t>Semantic elements:</a:t>
            </a:r>
          </a:p>
          <a:p>
            <a:pPr lvl="1"/>
            <a:r>
              <a:rPr lang="en-GB" dirty="0"/>
              <a:t>&lt;</a:t>
            </a:r>
            <a:r>
              <a:rPr lang="en-GB" dirty="0" err="1"/>
              <a:t>img</a:t>
            </a:r>
            <a:r>
              <a:rPr lang="en-GB" dirty="0"/>
              <a:t>&gt;</a:t>
            </a:r>
          </a:p>
          <a:p>
            <a:pPr lvl="1"/>
            <a:r>
              <a:rPr lang="en-GB" dirty="0"/>
              <a:t>&lt;h1&gt;</a:t>
            </a:r>
          </a:p>
          <a:p>
            <a:pPr lvl="1"/>
            <a:r>
              <a:rPr lang="en-GB" dirty="0"/>
              <a:t>&lt;button&gt;</a:t>
            </a:r>
          </a:p>
          <a:p>
            <a:pPr lvl="1"/>
            <a:r>
              <a:rPr lang="en-GB" dirty="0"/>
              <a:t>&lt;select&gt;</a:t>
            </a:r>
          </a:p>
          <a:p>
            <a:pPr lvl="1"/>
            <a:r>
              <a:rPr lang="en-GB" dirty="0"/>
              <a:t>&lt;header&gt;</a:t>
            </a:r>
          </a:p>
          <a:p>
            <a:pPr lvl="1"/>
            <a:r>
              <a:rPr lang="en-GB" dirty="0"/>
              <a:t>&lt;nav&gt;</a:t>
            </a:r>
          </a:p>
          <a:p>
            <a:r>
              <a:rPr lang="en-GB" dirty="0"/>
              <a:t>Non-semantic elements:</a:t>
            </a:r>
          </a:p>
          <a:p>
            <a:pPr lvl="1"/>
            <a:r>
              <a:rPr lang="en-GB" dirty="0"/>
              <a:t>&lt;div&gt;</a:t>
            </a:r>
          </a:p>
          <a:p>
            <a:pPr lvl="1"/>
            <a:r>
              <a:rPr lang="en-GB" dirty="0"/>
              <a:t>&lt;span&gt;</a:t>
            </a:r>
          </a:p>
        </p:txBody>
      </p:sp>
      <p:sp>
        <p:nvSpPr>
          <p:cNvPr id="4" name="Footer Placeholder 3">
            <a:extLst>
              <a:ext uri="{FF2B5EF4-FFF2-40B4-BE49-F238E27FC236}">
                <a16:creationId xmlns:a16="http://schemas.microsoft.com/office/drawing/2014/main" id="{247FC023-97C7-0355-EFE8-6DF40062F3A4}"/>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A70CB3AE-151D-2622-2A5D-52369F3B1982}"/>
              </a:ext>
            </a:extLst>
          </p:cNvPr>
          <p:cNvSpPr>
            <a:spLocks noGrp="1"/>
          </p:cNvSpPr>
          <p:nvPr>
            <p:ph type="sldNum" sz="quarter" idx="12"/>
          </p:nvPr>
        </p:nvSpPr>
        <p:spPr/>
        <p:txBody>
          <a:bodyPr/>
          <a:lstStyle/>
          <a:p>
            <a:fld id="{9B760F7B-44E8-4480-8E98-A0350AC505B4}" type="slidenum">
              <a:rPr lang="en-GB" smtClean="0"/>
              <a:t>82</a:t>
            </a:fld>
            <a:endParaRPr lang="en-GB" dirty="0"/>
          </a:p>
        </p:txBody>
      </p:sp>
      <p:sp>
        <p:nvSpPr>
          <p:cNvPr id="6" name="Rectangle 5">
            <a:extLst>
              <a:ext uri="{FF2B5EF4-FFF2-40B4-BE49-F238E27FC236}">
                <a16:creationId xmlns:a16="http://schemas.microsoft.com/office/drawing/2014/main" id="{CA471071-2E86-69BB-C3FB-00607F24FA00}"/>
              </a:ext>
            </a:extLst>
          </p:cNvPr>
          <p:cNvSpPr/>
          <p:nvPr/>
        </p:nvSpPr>
        <p:spPr>
          <a:xfrm>
            <a:off x="7633006" y="4584701"/>
            <a:ext cx="4546294" cy="2286000"/>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dirty="0">
                <a:solidFill>
                  <a:schemeClr val="accent3">
                    <a:lumMod val="50000"/>
                  </a:schemeClr>
                </a:solidFill>
              </a:rPr>
              <a:t>Related reading:</a:t>
            </a:r>
          </a:p>
          <a:p>
            <a:pPr marL="285750" indent="-285750">
              <a:buFont typeface="Arial" panose="020B0604020202020204" pitchFamily="34" charset="0"/>
              <a:buChar char="•"/>
            </a:pPr>
            <a:r>
              <a:rPr lang="en-GB" sz="2000" dirty="0">
                <a:solidFill>
                  <a:schemeClr val="accent3">
                    <a:lumMod val="50000"/>
                  </a:schemeClr>
                </a:solidFill>
                <a:hlinkClick r:id="rId2"/>
              </a:rPr>
              <a:t>HTML Semantic Elements</a:t>
            </a:r>
            <a:endParaRPr lang="en-GB" sz="2000" dirty="0">
              <a:solidFill>
                <a:schemeClr val="accent3">
                  <a:lumMod val="50000"/>
                </a:schemeClr>
              </a:solidFill>
            </a:endParaRPr>
          </a:p>
          <a:p>
            <a:pPr marL="285750" indent="-285750">
              <a:buFont typeface="Arial" panose="020B0604020202020204" pitchFamily="34" charset="0"/>
              <a:buChar char="•"/>
            </a:pPr>
            <a:r>
              <a:rPr lang="en-GB" sz="2000" dirty="0">
                <a:solidFill>
                  <a:schemeClr val="accent3">
                    <a:lumMod val="50000"/>
                  </a:schemeClr>
                </a:solidFill>
                <a:hlinkClick r:id="rId3"/>
              </a:rPr>
              <a:t>Semantic HTML</a:t>
            </a:r>
            <a:endParaRPr lang="en-GB" sz="2000" dirty="0">
              <a:solidFill>
                <a:schemeClr val="accent3">
                  <a:lumMod val="50000"/>
                </a:schemeClr>
              </a:solidFill>
            </a:endParaRPr>
          </a:p>
        </p:txBody>
      </p:sp>
    </p:spTree>
    <p:extLst>
      <p:ext uri="{BB962C8B-B14F-4D97-AF65-F5344CB8AC3E}">
        <p14:creationId xmlns:p14="http://schemas.microsoft.com/office/powerpoint/2010/main" val="986058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06D8-4D0B-0840-0358-F6AA6CDFCCC5}"/>
              </a:ext>
            </a:extLst>
          </p:cNvPr>
          <p:cNvSpPr>
            <a:spLocks noGrp="1"/>
          </p:cNvSpPr>
          <p:nvPr>
            <p:ph type="title"/>
          </p:nvPr>
        </p:nvSpPr>
        <p:spPr/>
        <p:txBody>
          <a:bodyPr/>
          <a:lstStyle/>
          <a:p>
            <a:r>
              <a:rPr lang="en-GB" dirty="0"/>
              <a:t>Semantic HTML</a:t>
            </a:r>
          </a:p>
        </p:txBody>
      </p:sp>
      <p:sp>
        <p:nvSpPr>
          <p:cNvPr id="3" name="Content Placeholder 2">
            <a:extLst>
              <a:ext uri="{FF2B5EF4-FFF2-40B4-BE49-F238E27FC236}">
                <a16:creationId xmlns:a16="http://schemas.microsoft.com/office/drawing/2014/main" id="{ECF71CA8-45FD-4A6B-0D3D-9C92892A94D2}"/>
              </a:ext>
            </a:extLst>
          </p:cNvPr>
          <p:cNvSpPr>
            <a:spLocks noGrp="1"/>
          </p:cNvSpPr>
          <p:nvPr>
            <p:ph idx="1"/>
          </p:nvPr>
        </p:nvSpPr>
        <p:spPr/>
        <p:txBody>
          <a:bodyPr/>
          <a:lstStyle/>
          <a:p>
            <a:r>
              <a:rPr lang="en-GB" dirty="0"/>
              <a:t>Use pre-designed, standard buttons</a:t>
            </a:r>
          </a:p>
          <a:p>
            <a:pPr lvl="1"/>
            <a:r>
              <a:rPr lang="en-GB" dirty="0"/>
              <a:t>Users know what to expect, how to interact with them</a:t>
            </a:r>
          </a:p>
          <a:p>
            <a:pPr lvl="1"/>
            <a:r>
              <a:rPr lang="en-GB" dirty="0"/>
              <a:t>Less likely to fail basic accessibility guidelines</a:t>
            </a:r>
          </a:p>
          <a:p>
            <a:r>
              <a:rPr lang="en-GB" dirty="0"/>
              <a:t>Ensure that you assign labels where required</a:t>
            </a:r>
          </a:p>
          <a:p>
            <a:r>
              <a:rPr lang="en-GB" dirty="0"/>
              <a:t>Check that your Python or R code is outputting sensible HTML</a:t>
            </a:r>
          </a:p>
          <a:p>
            <a:pPr lvl="1"/>
            <a:r>
              <a:rPr lang="en-GB" dirty="0"/>
              <a:t>Sometimes there can be issues with inputs/interactive elements</a:t>
            </a:r>
          </a:p>
        </p:txBody>
      </p:sp>
      <p:sp>
        <p:nvSpPr>
          <p:cNvPr id="4" name="Footer Placeholder 3">
            <a:extLst>
              <a:ext uri="{FF2B5EF4-FFF2-40B4-BE49-F238E27FC236}">
                <a16:creationId xmlns:a16="http://schemas.microsoft.com/office/drawing/2014/main" id="{7403C142-6832-0789-EA52-086C15FD1B8A}"/>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310257EF-6E92-B0A0-C005-907DEE64F6AF}"/>
              </a:ext>
            </a:extLst>
          </p:cNvPr>
          <p:cNvSpPr>
            <a:spLocks noGrp="1"/>
          </p:cNvSpPr>
          <p:nvPr>
            <p:ph type="sldNum" sz="quarter" idx="12"/>
          </p:nvPr>
        </p:nvSpPr>
        <p:spPr/>
        <p:txBody>
          <a:bodyPr/>
          <a:lstStyle/>
          <a:p>
            <a:fld id="{9B760F7B-44E8-4480-8E98-A0350AC505B4}" type="slidenum">
              <a:rPr lang="en-GB" smtClean="0"/>
              <a:t>83</a:t>
            </a:fld>
            <a:endParaRPr lang="en-GB"/>
          </a:p>
        </p:txBody>
      </p:sp>
    </p:spTree>
    <p:extLst>
      <p:ext uri="{BB962C8B-B14F-4D97-AF65-F5344CB8AC3E}">
        <p14:creationId xmlns:p14="http://schemas.microsoft.com/office/powerpoint/2010/main" val="10820764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E1C83-1206-67FB-1BB7-40A25E313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FC869-B504-246F-1255-005C870DBB39}"/>
              </a:ext>
            </a:extLst>
          </p:cNvPr>
          <p:cNvSpPr>
            <a:spLocks noGrp="1"/>
          </p:cNvSpPr>
          <p:nvPr>
            <p:ph type="title"/>
          </p:nvPr>
        </p:nvSpPr>
        <p:spPr/>
        <p:txBody>
          <a:bodyPr/>
          <a:lstStyle/>
          <a:p>
            <a:r>
              <a:rPr lang="en-GB"/>
              <a:t>Making sure your content is </a:t>
            </a:r>
            <a:r>
              <a:rPr lang="en-GB" b="1"/>
              <a:t>understandable</a:t>
            </a:r>
            <a:endParaRPr lang="en-GB"/>
          </a:p>
        </p:txBody>
      </p:sp>
      <p:sp>
        <p:nvSpPr>
          <p:cNvPr id="3" name="Content Placeholder 2">
            <a:extLst>
              <a:ext uri="{FF2B5EF4-FFF2-40B4-BE49-F238E27FC236}">
                <a16:creationId xmlns:a16="http://schemas.microsoft.com/office/drawing/2014/main" id="{DBD04C09-92F0-22BF-B4B2-CE1F6822EC1C}"/>
              </a:ext>
            </a:extLst>
          </p:cNvPr>
          <p:cNvSpPr>
            <a:spLocks noGrp="1"/>
          </p:cNvSpPr>
          <p:nvPr>
            <p:ph idx="1"/>
          </p:nvPr>
        </p:nvSpPr>
        <p:spPr/>
        <p:txBody>
          <a:bodyPr/>
          <a:lstStyle/>
          <a:p>
            <a:r>
              <a:rPr lang="en-GB" dirty="0"/>
              <a:t>Semantic HTML</a:t>
            </a:r>
          </a:p>
          <a:p>
            <a:r>
              <a:rPr lang="en-GB" dirty="0"/>
              <a:t>Logical choices for design</a:t>
            </a:r>
          </a:p>
          <a:p>
            <a:r>
              <a:rPr lang="en-GB" dirty="0"/>
              <a:t>Sensible alt-text</a:t>
            </a:r>
          </a:p>
          <a:p>
            <a:r>
              <a:rPr lang="en-GB" dirty="0"/>
              <a:t>Alternative formats</a:t>
            </a:r>
          </a:p>
          <a:p>
            <a:r>
              <a:rPr lang="en-GB" dirty="0"/>
              <a:t>Link names</a:t>
            </a:r>
          </a:p>
          <a:p>
            <a:endParaRPr lang="en-GB" dirty="0"/>
          </a:p>
          <a:p>
            <a:pPr marL="0" indent="0">
              <a:buNone/>
            </a:pPr>
            <a:r>
              <a:rPr lang="en-GB" dirty="0"/>
              <a:t>We’ve already solved a lot of these issues in the P and O sections!</a:t>
            </a:r>
          </a:p>
          <a:p>
            <a:endParaRPr lang="en-GB" dirty="0"/>
          </a:p>
        </p:txBody>
      </p:sp>
      <p:sp>
        <p:nvSpPr>
          <p:cNvPr id="4" name="Footer Placeholder 3">
            <a:extLst>
              <a:ext uri="{FF2B5EF4-FFF2-40B4-BE49-F238E27FC236}">
                <a16:creationId xmlns:a16="http://schemas.microsoft.com/office/drawing/2014/main" id="{AA061E7E-C60E-0CEB-0AEB-3E7CB350C955}"/>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011D0B88-4393-F12D-51D5-9413269C9564}"/>
              </a:ext>
            </a:extLst>
          </p:cNvPr>
          <p:cNvSpPr>
            <a:spLocks noGrp="1"/>
          </p:cNvSpPr>
          <p:nvPr>
            <p:ph type="sldNum" sz="quarter" idx="12"/>
          </p:nvPr>
        </p:nvSpPr>
        <p:spPr/>
        <p:txBody>
          <a:bodyPr/>
          <a:lstStyle/>
          <a:p>
            <a:fld id="{9B760F7B-44E8-4480-8E98-A0350AC505B4}" type="slidenum">
              <a:rPr lang="en-GB" smtClean="0"/>
              <a:t>84</a:t>
            </a:fld>
            <a:endParaRPr lang="en-GB"/>
          </a:p>
        </p:txBody>
      </p:sp>
    </p:spTree>
    <p:extLst>
      <p:ext uri="{BB962C8B-B14F-4D97-AF65-F5344CB8AC3E}">
        <p14:creationId xmlns:p14="http://schemas.microsoft.com/office/powerpoint/2010/main" val="28879859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E8FE8-EC5E-3281-DC2C-A3955F333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5994B-3D12-1E5B-6FCB-E6A75683A462}"/>
              </a:ext>
            </a:extLst>
          </p:cNvPr>
          <p:cNvSpPr>
            <a:spLocks noGrp="1"/>
          </p:cNvSpPr>
          <p:nvPr>
            <p:ph type="title"/>
          </p:nvPr>
        </p:nvSpPr>
        <p:spPr/>
        <p:txBody>
          <a:bodyPr/>
          <a:lstStyle/>
          <a:p>
            <a:r>
              <a:rPr lang="en-GB" dirty="0"/>
              <a:t>Semantic HTML</a:t>
            </a:r>
          </a:p>
        </p:txBody>
      </p:sp>
      <p:sp>
        <p:nvSpPr>
          <p:cNvPr id="3" name="Content Placeholder 2">
            <a:extLst>
              <a:ext uri="{FF2B5EF4-FFF2-40B4-BE49-F238E27FC236}">
                <a16:creationId xmlns:a16="http://schemas.microsoft.com/office/drawing/2014/main" id="{BA296A0A-FDC3-8EC4-9690-AC085CF31DE2}"/>
              </a:ext>
            </a:extLst>
          </p:cNvPr>
          <p:cNvSpPr>
            <a:spLocks noGrp="1"/>
          </p:cNvSpPr>
          <p:nvPr>
            <p:ph idx="1"/>
          </p:nvPr>
        </p:nvSpPr>
        <p:spPr/>
        <p:txBody>
          <a:bodyPr/>
          <a:lstStyle/>
          <a:p>
            <a:r>
              <a:rPr lang="en-GB" dirty="0"/>
              <a:t>Use heading levels as actual heading levels, not aesthetic choices!</a:t>
            </a:r>
          </a:p>
          <a:p>
            <a:pPr lvl="1"/>
            <a:r>
              <a:rPr lang="en-GB" dirty="0"/>
              <a:t>Use H1, H2, H3 etc. in order to denote main headings, sub-, and sub-sub-headings</a:t>
            </a:r>
          </a:p>
          <a:p>
            <a:pPr lvl="1"/>
            <a:r>
              <a:rPr lang="en-GB" dirty="0"/>
              <a:t>Use CSS to style text for emphasis, </a:t>
            </a:r>
            <a:r>
              <a:rPr lang="en-GB" i="1" dirty="0"/>
              <a:t>not</a:t>
            </a:r>
            <a:r>
              <a:rPr lang="en-GB" dirty="0"/>
              <a:t> heading tags!</a:t>
            </a:r>
          </a:p>
          <a:p>
            <a:r>
              <a:rPr lang="en-GB" dirty="0"/>
              <a:t>Organise the flow of your content sensibly</a:t>
            </a:r>
          </a:p>
          <a:p>
            <a:pPr lvl="1"/>
            <a:r>
              <a:rPr lang="en-GB" dirty="0"/>
              <a:t>Use main, body, aside etc. tags</a:t>
            </a:r>
          </a:p>
          <a:p>
            <a:pPr lvl="1"/>
            <a:r>
              <a:rPr lang="en-GB" dirty="0"/>
              <a:t>If designing on a grid, make sure the html order makes sense (as opposed to only making sense when arranged with CSS)</a:t>
            </a:r>
          </a:p>
          <a:p>
            <a:endParaRPr lang="en-GB" dirty="0"/>
          </a:p>
        </p:txBody>
      </p:sp>
      <p:sp>
        <p:nvSpPr>
          <p:cNvPr id="4" name="Footer Placeholder 3">
            <a:extLst>
              <a:ext uri="{FF2B5EF4-FFF2-40B4-BE49-F238E27FC236}">
                <a16:creationId xmlns:a16="http://schemas.microsoft.com/office/drawing/2014/main" id="{09A7D318-7CAE-01B6-8EA0-6D3FF001EA0C}"/>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8C71DEB8-DC85-3E4D-5424-D6F713995B60}"/>
              </a:ext>
            </a:extLst>
          </p:cNvPr>
          <p:cNvSpPr>
            <a:spLocks noGrp="1"/>
          </p:cNvSpPr>
          <p:nvPr>
            <p:ph type="sldNum" sz="quarter" idx="12"/>
          </p:nvPr>
        </p:nvSpPr>
        <p:spPr/>
        <p:txBody>
          <a:bodyPr/>
          <a:lstStyle/>
          <a:p>
            <a:fld id="{9B760F7B-44E8-4480-8E98-A0350AC505B4}" type="slidenum">
              <a:rPr lang="en-GB" smtClean="0"/>
              <a:t>85</a:t>
            </a:fld>
            <a:endParaRPr lang="en-GB"/>
          </a:p>
        </p:txBody>
      </p:sp>
    </p:spTree>
    <p:extLst>
      <p:ext uri="{BB962C8B-B14F-4D97-AF65-F5344CB8AC3E}">
        <p14:creationId xmlns:p14="http://schemas.microsoft.com/office/powerpoint/2010/main" val="2726690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7B31-CE93-6308-4120-332ED807A219}"/>
              </a:ext>
            </a:extLst>
          </p:cNvPr>
          <p:cNvSpPr>
            <a:spLocks noGrp="1"/>
          </p:cNvSpPr>
          <p:nvPr>
            <p:ph type="title"/>
          </p:nvPr>
        </p:nvSpPr>
        <p:spPr/>
        <p:txBody>
          <a:bodyPr/>
          <a:lstStyle/>
          <a:p>
            <a:r>
              <a:rPr lang="en-GB" dirty="0"/>
              <a:t>Sensible alt-text</a:t>
            </a:r>
          </a:p>
        </p:txBody>
      </p:sp>
      <p:sp>
        <p:nvSpPr>
          <p:cNvPr id="3" name="Content Placeholder 2">
            <a:extLst>
              <a:ext uri="{FF2B5EF4-FFF2-40B4-BE49-F238E27FC236}">
                <a16:creationId xmlns:a16="http://schemas.microsoft.com/office/drawing/2014/main" id="{3F64F059-637A-93AC-3EDE-52CE62F46B3F}"/>
              </a:ext>
            </a:extLst>
          </p:cNvPr>
          <p:cNvSpPr>
            <a:spLocks noGrp="1"/>
          </p:cNvSpPr>
          <p:nvPr>
            <p:ph idx="1"/>
          </p:nvPr>
        </p:nvSpPr>
        <p:spPr/>
        <p:txBody>
          <a:bodyPr/>
          <a:lstStyle/>
          <a:p>
            <a:r>
              <a:rPr lang="en-GB" dirty="0"/>
              <a:t>Outside of purely technical descriptions, alt text should also help the user understand the topic</a:t>
            </a:r>
          </a:p>
          <a:p>
            <a:pPr lvl="1"/>
            <a:r>
              <a:rPr lang="en-GB" dirty="0"/>
              <a:t>Describe the patterns seen – what are the key take-aways</a:t>
            </a:r>
          </a:p>
          <a:p>
            <a:r>
              <a:rPr lang="en-GB" dirty="0"/>
              <a:t>Instead of focusing on aesthetic choices, ensure the message is understandable</a:t>
            </a:r>
          </a:p>
          <a:p>
            <a:r>
              <a:rPr lang="en-GB" dirty="0"/>
              <a:t>Use unambiguous, clear language</a:t>
            </a:r>
          </a:p>
        </p:txBody>
      </p:sp>
      <p:sp>
        <p:nvSpPr>
          <p:cNvPr id="4" name="Footer Placeholder 3">
            <a:extLst>
              <a:ext uri="{FF2B5EF4-FFF2-40B4-BE49-F238E27FC236}">
                <a16:creationId xmlns:a16="http://schemas.microsoft.com/office/drawing/2014/main" id="{C767E487-2ED0-F9A7-869D-793E93AB0DE2}"/>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D538A99C-9A41-90EB-A71D-72CD5F17043B}"/>
              </a:ext>
            </a:extLst>
          </p:cNvPr>
          <p:cNvSpPr>
            <a:spLocks noGrp="1"/>
          </p:cNvSpPr>
          <p:nvPr>
            <p:ph type="sldNum" sz="quarter" idx="12"/>
          </p:nvPr>
        </p:nvSpPr>
        <p:spPr/>
        <p:txBody>
          <a:bodyPr/>
          <a:lstStyle/>
          <a:p>
            <a:fld id="{9B760F7B-44E8-4480-8E98-A0350AC505B4}" type="slidenum">
              <a:rPr lang="en-GB" smtClean="0"/>
              <a:t>86</a:t>
            </a:fld>
            <a:endParaRPr lang="en-GB"/>
          </a:p>
        </p:txBody>
      </p:sp>
    </p:spTree>
    <p:extLst>
      <p:ext uri="{BB962C8B-B14F-4D97-AF65-F5344CB8AC3E}">
        <p14:creationId xmlns:p14="http://schemas.microsoft.com/office/powerpoint/2010/main" val="9220285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862D-1B33-339E-90BB-12C038BEA66B}"/>
              </a:ext>
            </a:extLst>
          </p:cNvPr>
          <p:cNvSpPr>
            <a:spLocks noGrp="1"/>
          </p:cNvSpPr>
          <p:nvPr>
            <p:ph type="title"/>
          </p:nvPr>
        </p:nvSpPr>
        <p:spPr/>
        <p:txBody>
          <a:bodyPr/>
          <a:lstStyle/>
          <a:p>
            <a:r>
              <a:rPr lang="en-GB" dirty="0"/>
              <a:t>Alternative formats</a:t>
            </a:r>
          </a:p>
        </p:txBody>
      </p:sp>
      <p:sp>
        <p:nvSpPr>
          <p:cNvPr id="3" name="Content Placeholder 2">
            <a:extLst>
              <a:ext uri="{FF2B5EF4-FFF2-40B4-BE49-F238E27FC236}">
                <a16:creationId xmlns:a16="http://schemas.microsoft.com/office/drawing/2014/main" id="{C1CB1AAC-428C-7777-30F6-C27F2EDBE502}"/>
              </a:ext>
            </a:extLst>
          </p:cNvPr>
          <p:cNvSpPr>
            <a:spLocks noGrp="1"/>
          </p:cNvSpPr>
          <p:nvPr>
            <p:ph idx="1"/>
          </p:nvPr>
        </p:nvSpPr>
        <p:spPr/>
        <p:txBody>
          <a:bodyPr/>
          <a:lstStyle/>
          <a:p>
            <a:r>
              <a:rPr lang="en-GB" dirty="0"/>
              <a:t>We briefly covered this before, but…</a:t>
            </a:r>
          </a:p>
          <a:p>
            <a:r>
              <a:rPr lang="en-GB" dirty="0"/>
              <a:t>Is an image or graphic really the best choice?</a:t>
            </a:r>
          </a:p>
          <a:p>
            <a:r>
              <a:rPr lang="en-GB" dirty="0"/>
              <a:t>Would a more accessible alternative actually be better?</a:t>
            </a:r>
          </a:p>
          <a:p>
            <a:r>
              <a:rPr lang="en-GB" dirty="0"/>
              <a:t>Can a user fully understand the content from an alternative format?</a:t>
            </a:r>
          </a:p>
        </p:txBody>
      </p:sp>
      <p:sp>
        <p:nvSpPr>
          <p:cNvPr id="4" name="Footer Placeholder 3">
            <a:extLst>
              <a:ext uri="{FF2B5EF4-FFF2-40B4-BE49-F238E27FC236}">
                <a16:creationId xmlns:a16="http://schemas.microsoft.com/office/drawing/2014/main" id="{95237B53-4754-0536-ACCA-5BB37E4E8587}"/>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457C2095-EE44-82A4-ABC3-9419EE6F457D}"/>
              </a:ext>
            </a:extLst>
          </p:cNvPr>
          <p:cNvSpPr>
            <a:spLocks noGrp="1"/>
          </p:cNvSpPr>
          <p:nvPr>
            <p:ph type="sldNum" sz="quarter" idx="12"/>
          </p:nvPr>
        </p:nvSpPr>
        <p:spPr/>
        <p:txBody>
          <a:bodyPr/>
          <a:lstStyle/>
          <a:p>
            <a:fld id="{9B760F7B-44E8-4480-8E98-A0350AC505B4}" type="slidenum">
              <a:rPr lang="en-GB" smtClean="0"/>
              <a:t>87</a:t>
            </a:fld>
            <a:endParaRPr lang="en-GB"/>
          </a:p>
        </p:txBody>
      </p:sp>
    </p:spTree>
    <p:extLst>
      <p:ext uri="{BB962C8B-B14F-4D97-AF65-F5344CB8AC3E}">
        <p14:creationId xmlns:p14="http://schemas.microsoft.com/office/powerpoint/2010/main" val="6151337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C337-0C2D-B766-F1A1-87479370D357}"/>
              </a:ext>
            </a:extLst>
          </p:cNvPr>
          <p:cNvSpPr>
            <a:spLocks noGrp="1"/>
          </p:cNvSpPr>
          <p:nvPr>
            <p:ph type="title"/>
          </p:nvPr>
        </p:nvSpPr>
        <p:spPr/>
        <p:txBody>
          <a:bodyPr/>
          <a:lstStyle/>
          <a:p>
            <a:r>
              <a:rPr lang="en-GB" dirty="0"/>
              <a:t>Link names</a:t>
            </a:r>
          </a:p>
        </p:txBody>
      </p:sp>
      <p:sp>
        <p:nvSpPr>
          <p:cNvPr id="3" name="Content Placeholder 2">
            <a:extLst>
              <a:ext uri="{FF2B5EF4-FFF2-40B4-BE49-F238E27FC236}">
                <a16:creationId xmlns:a16="http://schemas.microsoft.com/office/drawing/2014/main" id="{557C2745-29BA-F2E6-BC04-EB84B08C3284}"/>
              </a:ext>
            </a:extLst>
          </p:cNvPr>
          <p:cNvSpPr>
            <a:spLocks noGrp="1"/>
          </p:cNvSpPr>
          <p:nvPr>
            <p:ph idx="1"/>
          </p:nvPr>
        </p:nvSpPr>
        <p:spPr>
          <a:xfrm>
            <a:off x="838200" y="1825625"/>
            <a:ext cx="10515600" cy="4667250"/>
          </a:xfrm>
        </p:spPr>
        <p:txBody>
          <a:bodyPr>
            <a:normAutofit fontScale="92500" lnSpcReduction="10000"/>
          </a:bodyPr>
          <a:lstStyle/>
          <a:p>
            <a:r>
              <a:rPr lang="en-GB" dirty="0"/>
              <a:t>Link text should make sense when read out of context</a:t>
            </a:r>
          </a:p>
          <a:p>
            <a:pPr lvl="1"/>
            <a:r>
              <a:rPr lang="en-GB" dirty="0"/>
              <a:t>Screen reader or keyboard navigation users will often skip from link to link or experience all links on the page in a list format</a:t>
            </a:r>
          </a:p>
          <a:p>
            <a:r>
              <a:rPr lang="en-GB" dirty="0"/>
              <a:t>Examples to avoid (underlined words are the link)</a:t>
            </a:r>
          </a:p>
          <a:p>
            <a:pPr lvl="1"/>
            <a:r>
              <a:rPr lang="en-GB" u="sng" dirty="0"/>
              <a:t>Read more</a:t>
            </a:r>
          </a:p>
          <a:p>
            <a:pPr lvl="1"/>
            <a:r>
              <a:rPr lang="en-GB" dirty="0"/>
              <a:t>Click </a:t>
            </a:r>
            <a:r>
              <a:rPr lang="en-GB" u="sng" dirty="0"/>
              <a:t>here</a:t>
            </a:r>
            <a:r>
              <a:rPr lang="en-GB" dirty="0"/>
              <a:t> to read our docs</a:t>
            </a:r>
          </a:p>
          <a:p>
            <a:pPr lvl="1"/>
            <a:r>
              <a:rPr lang="en-GB" u="sng" dirty="0"/>
              <a:t>Studies</a:t>
            </a:r>
            <a:r>
              <a:rPr lang="en-GB" dirty="0"/>
              <a:t> show that x, y, z…</a:t>
            </a:r>
          </a:p>
          <a:p>
            <a:pPr lvl="1"/>
            <a:r>
              <a:rPr lang="en-GB" dirty="0"/>
              <a:t>Read through some </a:t>
            </a:r>
            <a:r>
              <a:rPr lang="en-GB" u="sng" dirty="0"/>
              <a:t>examples</a:t>
            </a:r>
          </a:p>
          <a:p>
            <a:r>
              <a:rPr lang="en-GB" dirty="0"/>
              <a:t>Better links:</a:t>
            </a:r>
          </a:p>
          <a:p>
            <a:pPr lvl="1"/>
            <a:r>
              <a:rPr lang="en-GB" u="sng" dirty="0"/>
              <a:t>Read more about X</a:t>
            </a:r>
          </a:p>
          <a:p>
            <a:pPr lvl="1"/>
            <a:r>
              <a:rPr lang="en-GB" u="sng" dirty="0"/>
              <a:t>Read our docs</a:t>
            </a:r>
          </a:p>
          <a:p>
            <a:pPr lvl="1"/>
            <a:r>
              <a:rPr lang="en-GB" u="sng" dirty="0"/>
              <a:t>Browse examples of x, y, z…</a:t>
            </a:r>
          </a:p>
          <a:p>
            <a:pPr lvl="1"/>
            <a:r>
              <a:rPr lang="en-GB" u="sng" dirty="0"/>
              <a:t>Studies show x, y, z</a:t>
            </a:r>
          </a:p>
          <a:p>
            <a:endParaRPr lang="en-GB" dirty="0"/>
          </a:p>
        </p:txBody>
      </p:sp>
      <p:sp>
        <p:nvSpPr>
          <p:cNvPr id="4" name="Footer Placeholder 3">
            <a:extLst>
              <a:ext uri="{FF2B5EF4-FFF2-40B4-BE49-F238E27FC236}">
                <a16:creationId xmlns:a16="http://schemas.microsoft.com/office/drawing/2014/main" id="{1D764A94-CA57-AF2B-8864-6C77B9D84E60}"/>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F63203FB-3591-B74E-4594-DAC82EC80753}"/>
              </a:ext>
            </a:extLst>
          </p:cNvPr>
          <p:cNvSpPr>
            <a:spLocks noGrp="1"/>
          </p:cNvSpPr>
          <p:nvPr>
            <p:ph type="sldNum" sz="quarter" idx="12"/>
          </p:nvPr>
        </p:nvSpPr>
        <p:spPr/>
        <p:txBody>
          <a:bodyPr/>
          <a:lstStyle/>
          <a:p>
            <a:fld id="{9B760F7B-44E8-4480-8E98-A0350AC505B4}" type="slidenum">
              <a:rPr lang="en-GB" smtClean="0"/>
              <a:t>88</a:t>
            </a:fld>
            <a:endParaRPr lang="en-GB"/>
          </a:p>
        </p:txBody>
      </p:sp>
    </p:spTree>
    <p:extLst>
      <p:ext uri="{BB962C8B-B14F-4D97-AF65-F5344CB8AC3E}">
        <p14:creationId xmlns:p14="http://schemas.microsoft.com/office/powerpoint/2010/main" val="25166628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C2116-D6F9-BD05-2632-A3191191C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6F714-BC48-E8DF-BB75-E5485DA30032}"/>
              </a:ext>
            </a:extLst>
          </p:cNvPr>
          <p:cNvSpPr>
            <a:spLocks noGrp="1"/>
          </p:cNvSpPr>
          <p:nvPr>
            <p:ph type="title"/>
          </p:nvPr>
        </p:nvSpPr>
        <p:spPr/>
        <p:txBody>
          <a:bodyPr/>
          <a:lstStyle/>
          <a:p>
            <a:r>
              <a:rPr lang="en-GB"/>
              <a:t>Making sure your content is </a:t>
            </a:r>
            <a:r>
              <a:rPr lang="en-GB" b="1"/>
              <a:t>robust</a:t>
            </a:r>
            <a:endParaRPr lang="en-GB"/>
          </a:p>
        </p:txBody>
      </p:sp>
      <p:sp>
        <p:nvSpPr>
          <p:cNvPr id="3" name="Content Placeholder 2">
            <a:extLst>
              <a:ext uri="{FF2B5EF4-FFF2-40B4-BE49-F238E27FC236}">
                <a16:creationId xmlns:a16="http://schemas.microsoft.com/office/drawing/2014/main" id="{8756EC6B-C412-5C5F-51B8-0E08DB900762}"/>
              </a:ext>
            </a:extLst>
          </p:cNvPr>
          <p:cNvSpPr>
            <a:spLocks noGrp="1"/>
          </p:cNvSpPr>
          <p:nvPr>
            <p:ph idx="1"/>
          </p:nvPr>
        </p:nvSpPr>
        <p:spPr/>
        <p:txBody>
          <a:bodyPr/>
          <a:lstStyle/>
          <a:p>
            <a:r>
              <a:rPr lang="en-GB"/>
              <a:t>Custom functions vs. semantic HTML</a:t>
            </a:r>
          </a:p>
          <a:p>
            <a:r>
              <a:rPr lang="en-GB"/>
              <a:t>Does it require a special piece of tech to work?</a:t>
            </a:r>
          </a:p>
          <a:p>
            <a:endParaRPr lang="en-GB"/>
          </a:p>
        </p:txBody>
      </p:sp>
      <p:sp>
        <p:nvSpPr>
          <p:cNvPr id="4" name="Footer Placeholder 3">
            <a:extLst>
              <a:ext uri="{FF2B5EF4-FFF2-40B4-BE49-F238E27FC236}">
                <a16:creationId xmlns:a16="http://schemas.microsoft.com/office/drawing/2014/main" id="{0386367B-0911-300B-3BE5-EBD18FBA634C}"/>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E1C00E22-9D68-D071-3F8A-46216517C63D}"/>
              </a:ext>
            </a:extLst>
          </p:cNvPr>
          <p:cNvSpPr>
            <a:spLocks noGrp="1"/>
          </p:cNvSpPr>
          <p:nvPr>
            <p:ph type="sldNum" sz="quarter" idx="12"/>
          </p:nvPr>
        </p:nvSpPr>
        <p:spPr/>
        <p:txBody>
          <a:bodyPr/>
          <a:lstStyle/>
          <a:p>
            <a:fld id="{9B760F7B-44E8-4480-8E98-A0350AC505B4}" type="slidenum">
              <a:rPr lang="en-GB" smtClean="0"/>
              <a:t>89</a:t>
            </a:fld>
            <a:endParaRPr lang="en-GB"/>
          </a:p>
        </p:txBody>
      </p:sp>
    </p:spTree>
    <p:extLst>
      <p:ext uri="{BB962C8B-B14F-4D97-AF65-F5344CB8AC3E}">
        <p14:creationId xmlns:p14="http://schemas.microsoft.com/office/powerpoint/2010/main" val="113943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9100-C021-389D-442E-E9D93C248DD4}"/>
              </a:ext>
            </a:extLst>
          </p:cNvPr>
          <p:cNvSpPr>
            <a:spLocks noGrp="1"/>
          </p:cNvSpPr>
          <p:nvPr>
            <p:ph type="title"/>
          </p:nvPr>
        </p:nvSpPr>
        <p:spPr/>
        <p:txBody>
          <a:bodyPr/>
          <a:lstStyle/>
          <a:p>
            <a:r>
              <a:rPr lang="en-GB"/>
              <a:t>Workshop content</a:t>
            </a:r>
          </a:p>
        </p:txBody>
      </p:sp>
      <p:sp>
        <p:nvSpPr>
          <p:cNvPr id="3" name="Content Placeholder 2">
            <a:extLst>
              <a:ext uri="{FF2B5EF4-FFF2-40B4-BE49-F238E27FC236}">
                <a16:creationId xmlns:a16="http://schemas.microsoft.com/office/drawing/2014/main" id="{C46711FB-DC67-912C-47B4-D84917B99B76}"/>
              </a:ext>
            </a:extLst>
          </p:cNvPr>
          <p:cNvSpPr>
            <a:spLocks noGrp="1"/>
          </p:cNvSpPr>
          <p:nvPr>
            <p:ph idx="1"/>
          </p:nvPr>
        </p:nvSpPr>
        <p:spPr/>
        <p:txBody>
          <a:bodyPr/>
          <a:lstStyle/>
          <a:p>
            <a:pPr marL="514350" indent="-514350">
              <a:buFont typeface="+mj-lt"/>
              <a:buAutoNum type="arabicPeriod"/>
            </a:pPr>
            <a:r>
              <a:rPr lang="en-GB"/>
              <a:t>What is web accessibility?</a:t>
            </a:r>
          </a:p>
          <a:p>
            <a:pPr marL="514350" indent="-514350">
              <a:buFont typeface="+mj-lt"/>
              <a:buAutoNum type="arabicPeriod"/>
            </a:pPr>
            <a:r>
              <a:rPr lang="en-GB"/>
              <a:t>Where do we start?</a:t>
            </a:r>
          </a:p>
          <a:p>
            <a:pPr marL="514350" indent="-514350">
              <a:buFont typeface="+mj-lt"/>
              <a:buAutoNum type="arabicPeriod"/>
            </a:pPr>
            <a:r>
              <a:rPr lang="en-GB"/>
              <a:t>How do we make web applications and maps more accessible?</a:t>
            </a:r>
          </a:p>
          <a:p>
            <a:pPr marL="514350" indent="-514350">
              <a:buFont typeface="+mj-lt"/>
              <a:buAutoNum type="arabicPeriod"/>
            </a:pPr>
            <a:r>
              <a:rPr lang="en-GB"/>
              <a:t>How do we test our maps/apps for accessibility?</a:t>
            </a:r>
          </a:p>
          <a:p>
            <a:pPr marL="514350" indent="-514350">
              <a:buFont typeface="+mj-lt"/>
              <a:buAutoNum type="arabicPeriod"/>
            </a:pPr>
            <a:r>
              <a:rPr lang="en-GB"/>
              <a:t>What are some hazards to be aware of?</a:t>
            </a:r>
          </a:p>
          <a:p>
            <a:pPr marL="514350" indent="-514350">
              <a:buFont typeface="+mj-lt"/>
              <a:buAutoNum type="arabicPeriod"/>
            </a:pPr>
            <a:r>
              <a:rPr lang="en-GB"/>
              <a:t>Where do we learn more?</a:t>
            </a:r>
          </a:p>
          <a:p>
            <a:endParaRPr lang="en-GB"/>
          </a:p>
        </p:txBody>
      </p:sp>
      <p:sp>
        <p:nvSpPr>
          <p:cNvPr id="4" name="Footer Placeholder 3">
            <a:extLst>
              <a:ext uri="{FF2B5EF4-FFF2-40B4-BE49-F238E27FC236}">
                <a16:creationId xmlns:a16="http://schemas.microsoft.com/office/drawing/2014/main" id="{FF250D8F-3CA6-C884-5D6C-634044F4FAB0}"/>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C67BB06B-BED3-71C6-6D98-211207256BE7}"/>
              </a:ext>
            </a:extLst>
          </p:cNvPr>
          <p:cNvSpPr>
            <a:spLocks noGrp="1"/>
          </p:cNvSpPr>
          <p:nvPr>
            <p:ph type="sldNum" sz="quarter" idx="12"/>
          </p:nvPr>
        </p:nvSpPr>
        <p:spPr/>
        <p:txBody>
          <a:bodyPr/>
          <a:lstStyle/>
          <a:p>
            <a:fld id="{9B760F7B-44E8-4480-8E98-A0350AC505B4}" type="slidenum">
              <a:rPr lang="en-GB" smtClean="0"/>
              <a:t>9</a:t>
            </a:fld>
            <a:endParaRPr lang="en-GB"/>
          </a:p>
        </p:txBody>
      </p:sp>
    </p:spTree>
    <p:extLst>
      <p:ext uri="{BB962C8B-B14F-4D97-AF65-F5344CB8AC3E}">
        <p14:creationId xmlns:p14="http://schemas.microsoft.com/office/powerpoint/2010/main" val="2024883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DC8F-47EF-0CCF-798D-2F0A28033B10}"/>
              </a:ext>
            </a:extLst>
          </p:cNvPr>
          <p:cNvSpPr>
            <a:spLocks noGrp="1"/>
          </p:cNvSpPr>
          <p:nvPr>
            <p:ph type="title"/>
          </p:nvPr>
        </p:nvSpPr>
        <p:spPr/>
        <p:txBody>
          <a:bodyPr/>
          <a:lstStyle/>
          <a:p>
            <a:r>
              <a:rPr lang="en-GB" dirty="0"/>
              <a:t>Avoiding very custom solutions</a:t>
            </a:r>
          </a:p>
        </p:txBody>
      </p:sp>
      <p:sp>
        <p:nvSpPr>
          <p:cNvPr id="3" name="Content Placeholder 2">
            <a:extLst>
              <a:ext uri="{FF2B5EF4-FFF2-40B4-BE49-F238E27FC236}">
                <a16:creationId xmlns:a16="http://schemas.microsoft.com/office/drawing/2014/main" id="{5F254F9C-F769-A795-5206-8CB6FB251316}"/>
              </a:ext>
            </a:extLst>
          </p:cNvPr>
          <p:cNvSpPr>
            <a:spLocks noGrp="1"/>
          </p:cNvSpPr>
          <p:nvPr>
            <p:ph idx="1"/>
          </p:nvPr>
        </p:nvSpPr>
        <p:spPr/>
        <p:txBody>
          <a:bodyPr/>
          <a:lstStyle/>
          <a:p>
            <a:r>
              <a:rPr lang="en-GB" dirty="0"/>
              <a:t>Custom-built workarounds to accessibility issues can cause problems if not well-maintained</a:t>
            </a:r>
          </a:p>
          <a:p>
            <a:r>
              <a:rPr lang="en-GB" dirty="0"/>
              <a:t>Relying on well-established standards is a better idea!</a:t>
            </a:r>
          </a:p>
          <a:p>
            <a:pPr lvl="1"/>
            <a:r>
              <a:rPr lang="en-GB" dirty="0"/>
              <a:t>Semantic HTML</a:t>
            </a:r>
          </a:p>
          <a:p>
            <a:pPr lvl="1"/>
            <a:r>
              <a:rPr lang="en-GB" dirty="0"/>
              <a:t>Applications that have accessibility statements/docs/tutorials</a:t>
            </a:r>
          </a:p>
          <a:p>
            <a:r>
              <a:rPr lang="en-GB" dirty="0"/>
              <a:t>Try to build for both mobile and desktop where possible</a:t>
            </a:r>
          </a:p>
          <a:p>
            <a:pPr lvl="1"/>
            <a:r>
              <a:rPr lang="en-GB" dirty="0"/>
              <a:t>Don’t assume only small screens are touch-operated</a:t>
            </a:r>
          </a:p>
        </p:txBody>
      </p:sp>
      <p:sp>
        <p:nvSpPr>
          <p:cNvPr id="4" name="Footer Placeholder 3">
            <a:extLst>
              <a:ext uri="{FF2B5EF4-FFF2-40B4-BE49-F238E27FC236}">
                <a16:creationId xmlns:a16="http://schemas.microsoft.com/office/drawing/2014/main" id="{0F7FE65D-600C-1CE1-1A0F-CD866677FA66}"/>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0AF7E0DC-BCF5-FBFD-87CC-F4F976E20996}"/>
              </a:ext>
            </a:extLst>
          </p:cNvPr>
          <p:cNvSpPr>
            <a:spLocks noGrp="1"/>
          </p:cNvSpPr>
          <p:nvPr>
            <p:ph type="sldNum" sz="quarter" idx="12"/>
          </p:nvPr>
        </p:nvSpPr>
        <p:spPr/>
        <p:txBody>
          <a:bodyPr/>
          <a:lstStyle/>
          <a:p>
            <a:fld id="{9B760F7B-44E8-4480-8E98-A0350AC505B4}" type="slidenum">
              <a:rPr lang="en-GB" smtClean="0"/>
              <a:t>90</a:t>
            </a:fld>
            <a:endParaRPr lang="en-GB"/>
          </a:p>
        </p:txBody>
      </p:sp>
    </p:spTree>
    <p:extLst>
      <p:ext uri="{BB962C8B-B14F-4D97-AF65-F5344CB8AC3E}">
        <p14:creationId xmlns:p14="http://schemas.microsoft.com/office/powerpoint/2010/main" val="27446476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E160-7CEF-9436-84A1-A0FC3533E7BF}"/>
              </a:ext>
            </a:extLst>
          </p:cNvPr>
          <p:cNvSpPr>
            <a:spLocks noGrp="1"/>
          </p:cNvSpPr>
          <p:nvPr>
            <p:ph type="title"/>
          </p:nvPr>
        </p:nvSpPr>
        <p:spPr/>
        <p:txBody>
          <a:bodyPr/>
          <a:lstStyle/>
          <a:p>
            <a:r>
              <a:rPr lang="en-GB" dirty="0"/>
              <a:t>Make sure the content works in different browsers</a:t>
            </a:r>
          </a:p>
        </p:txBody>
      </p:sp>
      <p:sp>
        <p:nvSpPr>
          <p:cNvPr id="3" name="Content Placeholder 2">
            <a:extLst>
              <a:ext uri="{FF2B5EF4-FFF2-40B4-BE49-F238E27FC236}">
                <a16:creationId xmlns:a16="http://schemas.microsoft.com/office/drawing/2014/main" id="{2C05F46A-2F56-7B1C-0093-F7712AE3F6D5}"/>
              </a:ext>
            </a:extLst>
          </p:cNvPr>
          <p:cNvSpPr>
            <a:spLocks noGrp="1"/>
          </p:cNvSpPr>
          <p:nvPr>
            <p:ph idx="1"/>
          </p:nvPr>
        </p:nvSpPr>
        <p:spPr>
          <a:xfrm>
            <a:off x="838200" y="1825625"/>
            <a:ext cx="5943600" cy="3914775"/>
          </a:xfrm>
        </p:spPr>
        <p:txBody>
          <a:bodyPr>
            <a:normAutofit/>
          </a:bodyPr>
          <a:lstStyle/>
          <a:p>
            <a:r>
              <a:rPr lang="en-GB" dirty="0"/>
              <a:t>When designing for web, ensure you test the webapp on different browsers</a:t>
            </a:r>
          </a:p>
          <a:p>
            <a:r>
              <a:rPr lang="en-GB" dirty="0"/>
              <a:t>Just because there is a market lead in a specific browser, it doesn’t mean that this is reflective of the disabled community</a:t>
            </a:r>
          </a:p>
        </p:txBody>
      </p:sp>
      <p:sp>
        <p:nvSpPr>
          <p:cNvPr id="4" name="Footer Placeholder 3">
            <a:extLst>
              <a:ext uri="{FF2B5EF4-FFF2-40B4-BE49-F238E27FC236}">
                <a16:creationId xmlns:a16="http://schemas.microsoft.com/office/drawing/2014/main" id="{36D9CACC-B135-7A7E-502A-A88DABA86237}"/>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302B224E-F108-A2B8-CFFC-1C45C03A6F69}"/>
              </a:ext>
            </a:extLst>
          </p:cNvPr>
          <p:cNvSpPr>
            <a:spLocks noGrp="1"/>
          </p:cNvSpPr>
          <p:nvPr>
            <p:ph type="sldNum" sz="quarter" idx="12"/>
          </p:nvPr>
        </p:nvSpPr>
        <p:spPr/>
        <p:txBody>
          <a:bodyPr/>
          <a:lstStyle/>
          <a:p>
            <a:fld id="{9B760F7B-44E8-4480-8E98-A0350AC505B4}" type="slidenum">
              <a:rPr lang="en-GB" smtClean="0"/>
              <a:t>91</a:t>
            </a:fld>
            <a:endParaRPr lang="en-GB"/>
          </a:p>
        </p:txBody>
      </p:sp>
      <p:graphicFrame>
        <p:nvGraphicFramePr>
          <p:cNvPr id="13" name="Table 12">
            <a:extLst>
              <a:ext uri="{FF2B5EF4-FFF2-40B4-BE49-F238E27FC236}">
                <a16:creationId xmlns:a16="http://schemas.microsoft.com/office/drawing/2014/main" id="{F971A010-5712-1FC0-4DD9-0118646AAC63}"/>
              </a:ext>
            </a:extLst>
          </p:cNvPr>
          <p:cNvGraphicFramePr>
            <a:graphicFrameLocks noGrp="1"/>
          </p:cNvGraphicFramePr>
          <p:nvPr>
            <p:extLst>
              <p:ext uri="{D42A27DB-BD31-4B8C-83A1-F6EECF244321}">
                <p14:modId xmlns:p14="http://schemas.microsoft.com/office/powerpoint/2010/main" val="1379570481"/>
              </p:ext>
            </p:extLst>
          </p:nvPr>
        </p:nvGraphicFramePr>
        <p:xfrm>
          <a:off x="7162800" y="1825625"/>
          <a:ext cx="4191000" cy="407924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64760939"/>
                    </a:ext>
                  </a:extLst>
                </a:gridCol>
                <a:gridCol w="2095500">
                  <a:extLst>
                    <a:ext uri="{9D8B030D-6E8A-4147-A177-3AD203B41FA5}">
                      <a16:colId xmlns:a16="http://schemas.microsoft.com/office/drawing/2014/main" val="3654734443"/>
                    </a:ext>
                  </a:extLst>
                </a:gridCol>
              </a:tblGrid>
              <a:tr h="370840">
                <a:tc>
                  <a:txBody>
                    <a:bodyPr/>
                    <a:lstStyle/>
                    <a:p>
                      <a:r>
                        <a:rPr lang="en-GB" dirty="0"/>
                        <a:t>Browser</a:t>
                      </a:r>
                    </a:p>
                  </a:txBody>
                  <a:tcPr/>
                </a:tc>
                <a:tc>
                  <a:txBody>
                    <a:bodyPr/>
                    <a:lstStyle/>
                    <a:p>
                      <a:r>
                        <a:rPr lang="en-GB" dirty="0"/>
                        <a:t>User share</a:t>
                      </a:r>
                    </a:p>
                  </a:txBody>
                  <a:tcPr/>
                </a:tc>
                <a:extLst>
                  <a:ext uri="{0D108BD9-81ED-4DB2-BD59-A6C34878D82A}">
                    <a16:rowId xmlns:a16="http://schemas.microsoft.com/office/drawing/2014/main" val="1522238423"/>
                  </a:ext>
                </a:extLst>
              </a:tr>
              <a:tr h="370840">
                <a:tc>
                  <a:txBody>
                    <a:bodyPr/>
                    <a:lstStyle/>
                    <a:p>
                      <a:r>
                        <a:rPr lang="en-GB" dirty="0"/>
                        <a:t>Chrome</a:t>
                      </a:r>
                    </a:p>
                  </a:txBody>
                  <a:tcPr/>
                </a:tc>
                <a:tc>
                  <a:txBody>
                    <a:bodyPr/>
                    <a:lstStyle/>
                    <a:p>
                      <a:r>
                        <a:rPr lang="en-GB" dirty="0"/>
                        <a:t>66.45%</a:t>
                      </a:r>
                    </a:p>
                  </a:txBody>
                  <a:tcPr/>
                </a:tc>
                <a:extLst>
                  <a:ext uri="{0D108BD9-81ED-4DB2-BD59-A6C34878D82A}">
                    <a16:rowId xmlns:a16="http://schemas.microsoft.com/office/drawing/2014/main" val="2048958810"/>
                  </a:ext>
                </a:extLst>
              </a:tr>
              <a:tr h="370840">
                <a:tc>
                  <a:txBody>
                    <a:bodyPr/>
                    <a:lstStyle/>
                    <a:p>
                      <a:r>
                        <a:rPr lang="en-GB" dirty="0"/>
                        <a:t>Safari</a:t>
                      </a:r>
                    </a:p>
                  </a:txBody>
                  <a:tcPr/>
                </a:tc>
                <a:tc>
                  <a:txBody>
                    <a:bodyPr/>
                    <a:lstStyle/>
                    <a:p>
                      <a:r>
                        <a:rPr lang="en-GB" dirty="0"/>
                        <a:t>16.61%</a:t>
                      </a:r>
                    </a:p>
                  </a:txBody>
                  <a:tcPr/>
                </a:tc>
                <a:extLst>
                  <a:ext uri="{0D108BD9-81ED-4DB2-BD59-A6C34878D82A}">
                    <a16:rowId xmlns:a16="http://schemas.microsoft.com/office/drawing/2014/main" val="1275091308"/>
                  </a:ext>
                </a:extLst>
              </a:tr>
              <a:tr h="370840">
                <a:tc>
                  <a:txBody>
                    <a:bodyPr/>
                    <a:lstStyle/>
                    <a:p>
                      <a:r>
                        <a:rPr lang="en-GB" dirty="0"/>
                        <a:t>Edge</a:t>
                      </a:r>
                    </a:p>
                  </a:txBody>
                  <a:tcPr/>
                </a:tc>
                <a:tc>
                  <a:txBody>
                    <a:bodyPr/>
                    <a:lstStyle/>
                    <a:p>
                      <a:r>
                        <a:rPr lang="en-GB" dirty="0"/>
                        <a:t>5.35%</a:t>
                      </a:r>
                    </a:p>
                  </a:txBody>
                  <a:tcPr/>
                </a:tc>
                <a:extLst>
                  <a:ext uri="{0D108BD9-81ED-4DB2-BD59-A6C34878D82A}">
                    <a16:rowId xmlns:a16="http://schemas.microsoft.com/office/drawing/2014/main" val="3659230160"/>
                  </a:ext>
                </a:extLst>
              </a:tr>
              <a:tr h="370840">
                <a:tc>
                  <a:txBody>
                    <a:bodyPr/>
                    <a:lstStyle/>
                    <a:p>
                      <a:r>
                        <a:rPr lang="en-GB" dirty="0"/>
                        <a:t>Firefox</a:t>
                      </a:r>
                    </a:p>
                  </a:txBody>
                  <a:tcPr/>
                </a:tc>
                <a:tc>
                  <a:txBody>
                    <a:bodyPr/>
                    <a:lstStyle/>
                    <a:p>
                      <a:r>
                        <a:rPr lang="en-GB" dirty="0"/>
                        <a:t>2.52%</a:t>
                      </a:r>
                    </a:p>
                  </a:txBody>
                  <a:tcPr/>
                </a:tc>
                <a:extLst>
                  <a:ext uri="{0D108BD9-81ED-4DB2-BD59-A6C34878D82A}">
                    <a16:rowId xmlns:a16="http://schemas.microsoft.com/office/drawing/2014/main" val="3645001803"/>
                  </a:ext>
                </a:extLst>
              </a:tr>
              <a:tr h="370840">
                <a:tc>
                  <a:txBody>
                    <a:bodyPr/>
                    <a:lstStyle/>
                    <a:p>
                      <a:r>
                        <a:rPr lang="en-GB" dirty="0"/>
                        <a:t>Samsung Internet</a:t>
                      </a:r>
                    </a:p>
                  </a:txBody>
                  <a:tcPr/>
                </a:tc>
                <a:tc>
                  <a:txBody>
                    <a:bodyPr/>
                    <a:lstStyle/>
                    <a:p>
                      <a:r>
                        <a:rPr lang="en-GB" dirty="0"/>
                        <a:t>2.21%</a:t>
                      </a:r>
                    </a:p>
                  </a:txBody>
                  <a:tcPr/>
                </a:tc>
                <a:extLst>
                  <a:ext uri="{0D108BD9-81ED-4DB2-BD59-A6C34878D82A}">
                    <a16:rowId xmlns:a16="http://schemas.microsoft.com/office/drawing/2014/main" val="1818069714"/>
                  </a:ext>
                </a:extLst>
              </a:tr>
              <a:tr h="370840">
                <a:tc>
                  <a:txBody>
                    <a:bodyPr/>
                    <a:lstStyle/>
                    <a:p>
                      <a:r>
                        <a:rPr lang="en-GB" dirty="0"/>
                        <a:t>Opera</a:t>
                      </a:r>
                    </a:p>
                  </a:txBody>
                  <a:tcPr/>
                </a:tc>
                <a:tc>
                  <a:txBody>
                    <a:bodyPr/>
                    <a:lstStyle/>
                    <a:p>
                      <a:r>
                        <a:rPr lang="en-GB" dirty="0"/>
                        <a:t>2.09%</a:t>
                      </a:r>
                    </a:p>
                  </a:txBody>
                  <a:tcPr/>
                </a:tc>
                <a:extLst>
                  <a:ext uri="{0D108BD9-81ED-4DB2-BD59-A6C34878D82A}">
                    <a16:rowId xmlns:a16="http://schemas.microsoft.com/office/drawing/2014/main" val="722852264"/>
                  </a:ext>
                </a:extLst>
              </a:tr>
              <a:tr h="370840">
                <a:tc>
                  <a:txBody>
                    <a:bodyPr/>
                    <a:lstStyle/>
                    <a:p>
                      <a:r>
                        <a:rPr lang="en-GB" dirty="0"/>
                        <a:t>Android</a:t>
                      </a:r>
                    </a:p>
                  </a:txBody>
                  <a:tcPr/>
                </a:tc>
                <a:tc>
                  <a:txBody>
                    <a:bodyPr/>
                    <a:lstStyle/>
                    <a:p>
                      <a:r>
                        <a:rPr lang="en-GB" dirty="0"/>
                        <a:t>1.31%</a:t>
                      </a:r>
                    </a:p>
                  </a:txBody>
                  <a:tcPr/>
                </a:tc>
                <a:extLst>
                  <a:ext uri="{0D108BD9-81ED-4DB2-BD59-A6C34878D82A}">
                    <a16:rowId xmlns:a16="http://schemas.microsoft.com/office/drawing/2014/main" val="436988254"/>
                  </a:ext>
                </a:extLst>
              </a:tr>
              <a:tr h="370840">
                <a:tc>
                  <a:txBody>
                    <a:bodyPr/>
                    <a:lstStyle/>
                    <a:p>
                      <a:r>
                        <a:rPr lang="en-GB" dirty="0"/>
                        <a:t>UC Browser</a:t>
                      </a:r>
                    </a:p>
                  </a:txBody>
                  <a:tcPr/>
                </a:tc>
                <a:tc>
                  <a:txBody>
                    <a:bodyPr/>
                    <a:lstStyle/>
                    <a:p>
                      <a:r>
                        <a:rPr lang="en-GB" dirty="0"/>
                        <a:t>0.9%</a:t>
                      </a:r>
                    </a:p>
                  </a:txBody>
                  <a:tcPr/>
                </a:tc>
                <a:extLst>
                  <a:ext uri="{0D108BD9-81ED-4DB2-BD59-A6C34878D82A}">
                    <a16:rowId xmlns:a16="http://schemas.microsoft.com/office/drawing/2014/main" val="3685803321"/>
                  </a:ext>
                </a:extLst>
              </a:tr>
              <a:tr h="370840">
                <a:tc>
                  <a:txBody>
                    <a:bodyPr/>
                    <a:lstStyle/>
                    <a:p>
                      <a:r>
                        <a:rPr lang="en-GB" dirty="0"/>
                        <a:t>Brave</a:t>
                      </a:r>
                    </a:p>
                  </a:txBody>
                  <a:tcPr/>
                </a:tc>
                <a:tc>
                  <a:txBody>
                    <a:bodyPr/>
                    <a:lstStyle/>
                    <a:p>
                      <a:r>
                        <a:rPr lang="en-GB" dirty="0"/>
                        <a:t>0.85%</a:t>
                      </a:r>
                    </a:p>
                  </a:txBody>
                  <a:tcPr/>
                </a:tc>
                <a:extLst>
                  <a:ext uri="{0D108BD9-81ED-4DB2-BD59-A6C34878D82A}">
                    <a16:rowId xmlns:a16="http://schemas.microsoft.com/office/drawing/2014/main" val="1020879544"/>
                  </a:ext>
                </a:extLst>
              </a:tr>
              <a:tr h="370840">
                <a:tc>
                  <a:txBody>
                    <a:bodyPr/>
                    <a:lstStyle/>
                    <a:p>
                      <a:r>
                        <a:rPr lang="en-GB" dirty="0"/>
                        <a:t>Other</a:t>
                      </a:r>
                    </a:p>
                  </a:txBody>
                  <a:tcPr/>
                </a:tc>
                <a:tc>
                  <a:txBody>
                    <a:bodyPr/>
                    <a:lstStyle/>
                    <a:p>
                      <a:r>
                        <a:rPr lang="en-GB" dirty="0"/>
                        <a:t>1.72%</a:t>
                      </a:r>
                    </a:p>
                  </a:txBody>
                  <a:tcPr/>
                </a:tc>
                <a:extLst>
                  <a:ext uri="{0D108BD9-81ED-4DB2-BD59-A6C34878D82A}">
                    <a16:rowId xmlns:a16="http://schemas.microsoft.com/office/drawing/2014/main" val="198326406"/>
                  </a:ext>
                </a:extLst>
              </a:tr>
            </a:tbl>
          </a:graphicData>
        </a:graphic>
      </p:graphicFrame>
    </p:spTree>
    <p:extLst>
      <p:ext uri="{BB962C8B-B14F-4D97-AF65-F5344CB8AC3E}">
        <p14:creationId xmlns:p14="http://schemas.microsoft.com/office/powerpoint/2010/main" val="26732871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7BBA1-2A52-5C32-B6BC-35637827A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86DD2-9456-2C9A-9D1A-1CA5915C4D69}"/>
              </a:ext>
            </a:extLst>
          </p:cNvPr>
          <p:cNvSpPr>
            <a:spLocks noGrp="1"/>
          </p:cNvSpPr>
          <p:nvPr>
            <p:ph type="title"/>
          </p:nvPr>
        </p:nvSpPr>
        <p:spPr/>
        <p:txBody>
          <a:bodyPr/>
          <a:lstStyle/>
          <a:p>
            <a:r>
              <a:rPr lang="en-GB"/>
              <a:t>POUR: the 4 principles behind WCAG</a:t>
            </a:r>
          </a:p>
        </p:txBody>
      </p:sp>
      <p:sp>
        <p:nvSpPr>
          <p:cNvPr id="3" name="Content Placeholder 2">
            <a:extLst>
              <a:ext uri="{FF2B5EF4-FFF2-40B4-BE49-F238E27FC236}">
                <a16:creationId xmlns:a16="http://schemas.microsoft.com/office/drawing/2014/main" id="{5317F680-C748-8A02-B599-C23DEC2BDA45}"/>
              </a:ext>
            </a:extLst>
          </p:cNvPr>
          <p:cNvSpPr>
            <a:spLocks noGrp="1"/>
          </p:cNvSpPr>
          <p:nvPr>
            <p:ph idx="1"/>
          </p:nvPr>
        </p:nvSpPr>
        <p:spPr/>
        <p:txBody>
          <a:bodyPr/>
          <a:lstStyle/>
          <a:p>
            <a:r>
              <a:rPr lang="en-GB" b="1"/>
              <a:t>Perceivable: </a:t>
            </a:r>
            <a:r>
              <a:rPr lang="en-GB"/>
              <a:t>can the information be accessed via the browser or assistive technologies?</a:t>
            </a:r>
          </a:p>
          <a:p>
            <a:r>
              <a:rPr lang="en-GB" b="1"/>
              <a:t>Operable: </a:t>
            </a:r>
            <a:r>
              <a:rPr lang="en-GB"/>
              <a:t>can users interact with all elements equally whether using a mouse, the keyboard, or an assistive device?</a:t>
            </a:r>
          </a:p>
          <a:p>
            <a:r>
              <a:rPr lang="en-GB" b="1"/>
              <a:t>Understandable:</a:t>
            </a:r>
            <a:r>
              <a:rPr lang="en-GB"/>
              <a:t> is the content clear, equally understandable whether a user is using assistive technologies, and does it limit confusion and ambiguity?</a:t>
            </a:r>
          </a:p>
          <a:p>
            <a:r>
              <a:rPr lang="en-GB" b="1"/>
              <a:t>Robust:</a:t>
            </a:r>
            <a:r>
              <a:rPr lang="en-GB"/>
              <a:t> does the website work for a </a:t>
            </a:r>
            <a:br>
              <a:rPr lang="en-GB"/>
            </a:br>
            <a:r>
              <a:rPr lang="en-GB"/>
              <a:t>wide range of technologies, instead</a:t>
            </a:r>
            <a:br>
              <a:rPr lang="en-GB"/>
            </a:br>
            <a:r>
              <a:rPr lang="en-GB"/>
              <a:t>of relying on very specific tech?</a:t>
            </a:r>
          </a:p>
        </p:txBody>
      </p:sp>
      <p:sp>
        <p:nvSpPr>
          <p:cNvPr id="4" name="Rectangle 3">
            <a:extLst>
              <a:ext uri="{FF2B5EF4-FFF2-40B4-BE49-F238E27FC236}">
                <a16:creationId xmlns:a16="http://schemas.microsoft.com/office/drawing/2014/main" id="{EEF470D7-A125-358D-1593-E29DA7D0B09E}"/>
              </a:ext>
            </a:extLst>
          </p:cNvPr>
          <p:cNvSpPr/>
          <p:nvPr/>
        </p:nvSpPr>
        <p:spPr>
          <a:xfrm>
            <a:off x="7306574" y="5055079"/>
            <a:ext cx="4885426" cy="1802921"/>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r>
              <a:rPr lang="en-GB">
                <a:solidFill>
                  <a:schemeClr val="accent3">
                    <a:lumMod val="50000"/>
                  </a:schemeClr>
                </a:solidFill>
              </a:rPr>
              <a:t>Related reading:</a:t>
            </a:r>
          </a:p>
          <a:p>
            <a:pPr marL="285750" indent="-285750">
              <a:buFont typeface="Arial" panose="020B0604020202020204" pitchFamily="34" charset="0"/>
              <a:buChar char="•"/>
            </a:pPr>
            <a:r>
              <a:rPr lang="en-GB" err="1">
                <a:solidFill>
                  <a:srgbClr val="501549"/>
                </a:solidFill>
                <a:hlinkClick r:id="rId2"/>
              </a:rPr>
              <a:t>WebAIM</a:t>
            </a:r>
            <a:r>
              <a:rPr lang="en-GB">
                <a:solidFill>
                  <a:srgbClr val="501549"/>
                </a:solidFill>
                <a:hlinkClick r:id="rId2"/>
              </a:rPr>
              <a:t>: Introduction to Web Accessibility </a:t>
            </a:r>
            <a:endParaRPr lang="en-GB">
              <a:solidFill>
                <a:schemeClr val="accent3">
                  <a:lumMod val="50000"/>
                </a:schemeClr>
              </a:solidFill>
            </a:endParaRPr>
          </a:p>
          <a:p>
            <a:pPr marL="285750" indent="-285750">
              <a:buFont typeface="Arial" panose="020B0604020202020204" pitchFamily="34" charset="0"/>
              <a:buChar char="•"/>
            </a:pPr>
            <a:r>
              <a:rPr lang="en-GB">
                <a:solidFill>
                  <a:schemeClr val="accent3">
                    <a:lumMod val="50000"/>
                  </a:schemeClr>
                </a:solidFill>
                <a:hlinkClick r:id="rId3"/>
              </a:rPr>
              <a:t>Web Accessibility Initiative: Diverse Abilities and Barriers</a:t>
            </a:r>
            <a:r>
              <a:rPr lang="en-GB">
                <a:solidFill>
                  <a:schemeClr val="accent3">
                    <a:lumMod val="50000"/>
                  </a:schemeClr>
                </a:solidFill>
              </a:rPr>
              <a:t>  </a:t>
            </a:r>
          </a:p>
        </p:txBody>
      </p:sp>
      <p:sp>
        <p:nvSpPr>
          <p:cNvPr id="5" name="Footer Placeholder 4">
            <a:extLst>
              <a:ext uri="{FF2B5EF4-FFF2-40B4-BE49-F238E27FC236}">
                <a16:creationId xmlns:a16="http://schemas.microsoft.com/office/drawing/2014/main" id="{4B605FF0-E507-E00E-CD00-390F28F93A28}"/>
              </a:ext>
            </a:extLst>
          </p:cNvPr>
          <p:cNvSpPr>
            <a:spLocks noGrp="1"/>
          </p:cNvSpPr>
          <p:nvPr>
            <p:ph type="ftr" sz="quarter" idx="11"/>
          </p:nvPr>
        </p:nvSpPr>
        <p:spPr/>
        <p:txBody>
          <a:bodyPr/>
          <a:lstStyle/>
          <a:p>
            <a:r>
              <a:rPr lang="en-GB"/>
              <a:t>Web Accessibility 101</a:t>
            </a:r>
          </a:p>
        </p:txBody>
      </p:sp>
      <p:sp>
        <p:nvSpPr>
          <p:cNvPr id="6" name="Slide Number Placeholder 5">
            <a:extLst>
              <a:ext uri="{FF2B5EF4-FFF2-40B4-BE49-F238E27FC236}">
                <a16:creationId xmlns:a16="http://schemas.microsoft.com/office/drawing/2014/main" id="{720ACB72-18EE-52D0-DD23-7D567A10A5EF}"/>
              </a:ext>
            </a:extLst>
          </p:cNvPr>
          <p:cNvSpPr>
            <a:spLocks noGrp="1"/>
          </p:cNvSpPr>
          <p:nvPr>
            <p:ph type="sldNum" sz="quarter" idx="12"/>
          </p:nvPr>
        </p:nvSpPr>
        <p:spPr/>
        <p:txBody>
          <a:bodyPr/>
          <a:lstStyle/>
          <a:p>
            <a:fld id="{9B760F7B-44E8-4480-8E98-A0350AC505B4}" type="slidenum">
              <a:rPr lang="en-GB" smtClean="0"/>
              <a:t>92</a:t>
            </a:fld>
            <a:endParaRPr lang="en-GB"/>
          </a:p>
        </p:txBody>
      </p:sp>
    </p:spTree>
    <p:extLst>
      <p:ext uri="{BB962C8B-B14F-4D97-AF65-F5344CB8AC3E}">
        <p14:creationId xmlns:p14="http://schemas.microsoft.com/office/powerpoint/2010/main" val="39766310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1A1F-8B8C-5BC0-1660-8154C860691D}"/>
              </a:ext>
            </a:extLst>
          </p:cNvPr>
          <p:cNvSpPr>
            <a:spLocks noGrp="1"/>
          </p:cNvSpPr>
          <p:nvPr>
            <p:ph type="title"/>
          </p:nvPr>
        </p:nvSpPr>
        <p:spPr/>
        <p:txBody>
          <a:bodyPr/>
          <a:lstStyle/>
          <a:p>
            <a:r>
              <a:rPr lang="en-GB" dirty="0"/>
              <a:t>Search for accessibility docs for your platform</a:t>
            </a:r>
          </a:p>
        </p:txBody>
      </p:sp>
      <p:sp>
        <p:nvSpPr>
          <p:cNvPr id="3" name="Content Placeholder 2">
            <a:extLst>
              <a:ext uri="{FF2B5EF4-FFF2-40B4-BE49-F238E27FC236}">
                <a16:creationId xmlns:a16="http://schemas.microsoft.com/office/drawing/2014/main" id="{5982A29F-B14F-C089-5B2E-1AAD2441DFC4}"/>
              </a:ext>
            </a:extLst>
          </p:cNvPr>
          <p:cNvSpPr>
            <a:spLocks noGrp="1"/>
          </p:cNvSpPr>
          <p:nvPr>
            <p:ph idx="1"/>
          </p:nvPr>
        </p:nvSpPr>
        <p:spPr/>
        <p:txBody>
          <a:bodyPr/>
          <a:lstStyle/>
          <a:p>
            <a:r>
              <a:rPr lang="en-GB" dirty="0"/>
              <a:t>Mapping libraries:</a:t>
            </a:r>
          </a:p>
          <a:p>
            <a:pPr lvl="1"/>
            <a:r>
              <a:rPr lang="en-GB" dirty="0">
                <a:hlinkClick r:id="rId2"/>
              </a:rPr>
              <a:t>https://leafletjs.com/examples/accessibility/</a:t>
            </a:r>
            <a:endParaRPr lang="en-GB" dirty="0"/>
          </a:p>
          <a:p>
            <a:r>
              <a:rPr lang="en-GB" dirty="0"/>
              <a:t>Accessibility testing:</a:t>
            </a:r>
          </a:p>
          <a:p>
            <a:pPr lvl="1"/>
            <a:r>
              <a:rPr lang="en-GB" dirty="0">
                <a:hlinkClick r:id="rId3"/>
              </a:rPr>
              <a:t>https://github.com/dequelabs/axe-core</a:t>
            </a:r>
            <a:endParaRPr lang="en-GB" dirty="0"/>
          </a:p>
        </p:txBody>
      </p:sp>
      <p:sp>
        <p:nvSpPr>
          <p:cNvPr id="4" name="Footer Placeholder 3">
            <a:extLst>
              <a:ext uri="{FF2B5EF4-FFF2-40B4-BE49-F238E27FC236}">
                <a16:creationId xmlns:a16="http://schemas.microsoft.com/office/drawing/2014/main" id="{2AFA0B64-1C38-3C96-9D0E-7102DCEA7CA6}"/>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5A4F687B-7571-3072-5EA0-EB43A9D115AA}"/>
              </a:ext>
            </a:extLst>
          </p:cNvPr>
          <p:cNvSpPr>
            <a:spLocks noGrp="1"/>
          </p:cNvSpPr>
          <p:nvPr>
            <p:ph type="sldNum" sz="quarter" idx="12"/>
          </p:nvPr>
        </p:nvSpPr>
        <p:spPr/>
        <p:txBody>
          <a:bodyPr/>
          <a:lstStyle/>
          <a:p>
            <a:fld id="{9B760F7B-44E8-4480-8E98-A0350AC505B4}" type="slidenum">
              <a:rPr lang="en-GB" smtClean="0"/>
              <a:t>93</a:t>
            </a:fld>
            <a:endParaRPr lang="en-GB"/>
          </a:p>
        </p:txBody>
      </p:sp>
    </p:spTree>
    <p:extLst>
      <p:ext uri="{BB962C8B-B14F-4D97-AF65-F5344CB8AC3E}">
        <p14:creationId xmlns:p14="http://schemas.microsoft.com/office/powerpoint/2010/main" val="33140297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39711-B8A6-3117-DC0F-AEDC4DF1A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10D75-E915-161E-17E6-FA26964C6590}"/>
              </a:ext>
            </a:extLst>
          </p:cNvPr>
          <p:cNvSpPr>
            <a:spLocks noGrp="1"/>
          </p:cNvSpPr>
          <p:nvPr>
            <p:ph type="title"/>
          </p:nvPr>
        </p:nvSpPr>
        <p:spPr/>
        <p:txBody>
          <a:bodyPr/>
          <a:lstStyle/>
          <a:p>
            <a:r>
              <a:rPr lang="en-GB"/>
              <a:t>Workshop content</a:t>
            </a:r>
          </a:p>
        </p:txBody>
      </p:sp>
      <p:sp>
        <p:nvSpPr>
          <p:cNvPr id="3" name="Content Placeholder 2">
            <a:extLst>
              <a:ext uri="{FF2B5EF4-FFF2-40B4-BE49-F238E27FC236}">
                <a16:creationId xmlns:a16="http://schemas.microsoft.com/office/drawing/2014/main" id="{2DB24C27-5365-AFD5-D067-938CBD37B521}"/>
              </a:ext>
            </a:extLst>
          </p:cNvPr>
          <p:cNvSpPr>
            <a:spLocks noGrp="1"/>
          </p:cNvSpPr>
          <p:nvPr>
            <p:ph idx="1"/>
          </p:nvPr>
        </p:nvSpPr>
        <p:spPr/>
        <p:txBody>
          <a:bodyPr/>
          <a:lstStyle/>
          <a:p>
            <a:pPr marL="514350" indent="-514350">
              <a:buFont typeface="+mj-lt"/>
              <a:buAutoNum type="arabicPeriod"/>
            </a:pPr>
            <a:r>
              <a:rPr lang="en-GB"/>
              <a:t>What is web accessibility?</a:t>
            </a:r>
          </a:p>
          <a:p>
            <a:pPr marL="514350" indent="-514350">
              <a:buFont typeface="+mj-lt"/>
              <a:buAutoNum type="arabicPeriod"/>
            </a:pPr>
            <a:r>
              <a:rPr lang="en-GB"/>
              <a:t>Where do we start?</a:t>
            </a:r>
          </a:p>
          <a:p>
            <a:pPr marL="514350" indent="-514350">
              <a:buFont typeface="+mj-lt"/>
              <a:buAutoNum type="arabicPeriod"/>
            </a:pPr>
            <a:r>
              <a:rPr lang="en-GB"/>
              <a:t>How do we make web applications and maps more accessible?</a:t>
            </a:r>
          </a:p>
          <a:p>
            <a:pPr marL="514350" indent="-514350">
              <a:buFont typeface="+mj-lt"/>
              <a:buAutoNum type="arabicPeriod"/>
            </a:pPr>
            <a:r>
              <a:rPr lang="en-GB" b="1"/>
              <a:t>How do we test our maps/apps for accessibility?</a:t>
            </a:r>
          </a:p>
          <a:p>
            <a:pPr marL="514350" indent="-514350">
              <a:buFont typeface="+mj-lt"/>
              <a:buAutoNum type="arabicPeriod"/>
            </a:pPr>
            <a:r>
              <a:rPr lang="en-GB"/>
              <a:t>What are some hazards to be aware of?</a:t>
            </a:r>
          </a:p>
          <a:p>
            <a:pPr marL="514350" indent="-514350">
              <a:buFont typeface="+mj-lt"/>
              <a:buAutoNum type="arabicPeriod"/>
            </a:pPr>
            <a:r>
              <a:rPr lang="en-GB"/>
              <a:t>Where do we learn more?</a:t>
            </a:r>
          </a:p>
          <a:p>
            <a:endParaRPr lang="en-GB"/>
          </a:p>
        </p:txBody>
      </p:sp>
      <p:sp>
        <p:nvSpPr>
          <p:cNvPr id="4" name="Footer Placeholder 3">
            <a:extLst>
              <a:ext uri="{FF2B5EF4-FFF2-40B4-BE49-F238E27FC236}">
                <a16:creationId xmlns:a16="http://schemas.microsoft.com/office/drawing/2014/main" id="{5DE407ED-F3F2-3DE8-2858-4D71BCECACB6}"/>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D6029C86-4DAA-B3E1-6336-35474C02F499}"/>
              </a:ext>
            </a:extLst>
          </p:cNvPr>
          <p:cNvSpPr>
            <a:spLocks noGrp="1"/>
          </p:cNvSpPr>
          <p:nvPr>
            <p:ph type="sldNum" sz="quarter" idx="12"/>
          </p:nvPr>
        </p:nvSpPr>
        <p:spPr/>
        <p:txBody>
          <a:bodyPr/>
          <a:lstStyle/>
          <a:p>
            <a:fld id="{9B760F7B-44E8-4480-8E98-A0350AC505B4}" type="slidenum">
              <a:rPr lang="en-GB" smtClean="0"/>
              <a:t>94</a:t>
            </a:fld>
            <a:endParaRPr lang="en-GB"/>
          </a:p>
        </p:txBody>
      </p:sp>
    </p:spTree>
    <p:extLst>
      <p:ext uri="{BB962C8B-B14F-4D97-AF65-F5344CB8AC3E}">
        <p14:creationId xmlns:p14="http://schemas.microsoft.com/office/powerpoint/2010/main" val="37150970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BEC62-3637-6D21-D8CF-05CE433EF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8C709-448C-F483-475B-649642E27988}"/>
              </a:ext>
            </a:extLst>
          </p:cNvPr>
          <p:cNvSpPr>
            <a:spLocks noGrp="1"/>
          </p:cNvSpPr>
          <p:nvPr>
            <p:ph type="title"/>
            <p:custDataLst>
              <p:tags r:id="rId2"/>
            </p:custDataLst>
          </p:nvPr>
        </p:nvSpPr>
        <p:spPr/>
        <p:txBody>
          <a:bodyPr/>
          <a:lstStyle/>
          <a:p>
            <a:r>
              <a:rPr lang="en-FI"/>
              <a:t>Join the Vevox session</a:t>
            </a:r>
          </a:p>
        </p:txBody>
      </p:sp>
      <p:sp>
        <p:nvSpPr>
          <p:cNvPr id="3" name="Content Placeholder 2">
            <a:extLst>
              <a:ext uri="{FF2B5EF4-FFF2-40B4-BE49-F238E27FC236}">
                <a16:creationId xmlns:a16="http://schemas.microsoft.com/office/drawing/2014/main" id="{84635496-E942-3305-350D-0057B6B579BA}"/>
              </a:ext>
            </a:extLst>
          </p:cNvPr>
          <p:cNvSpPr>
            <a:spLocks noGrp="1"/>
          </p:cNvSpPr>
          <p:nvPr>
            <p:ph sz="quarter" idx="13"/>
            <p:custDataLst>
              <p:tags r:id="rId3"/>
            </p:custDataLst>
          </p:nvPr>
        </p:nvSpPr>
        <p:spPr/>
        <p:txBody>
          <a:bodyPr/>
          <a:lstStyle/>
          <a:p>
            <a:pPr marL="0" indent="0">
              <a:buNone/>
            </a:pPr>
            <a:r>
              <a:rPr lang="en-FI"/>
              <a:t> </a:t>
            </a:r>
          </a:p>
        </p:txBody>
      </p:sp>
      <p:sp>
        <p:nvSpPr>
          <p:cNvPr id="4" name="TextBox 3">
            <a:extLst>
              <a:ext uri="{FF2B5EF4-FFF2-40B4-BE49-F238E27FC236}">
                <a16:creationId xmlns:a16="http://schemas.microsoft.com/office/drawing/2014/main" id="{7B65DD32-DB2D-6E97-9120-EF1872902E7A}"/>
              </a:ext>
            </a:extLst>
          </p:cNvPr>
          <p:cNvSpPr txBox="1"/>
          <p:nvPr>
            <p:custDataLst>
              <p:tags r:id="rId4"/>
            </p:custDataLst>
          </p:nvPr>
        </p:nvSpPr>
        <p:spPr>
          <a:xfrm>
            <a:off x="838200" y="1790700"/>
            <a:ext cx="7340600" cy="4419600"/>
          </a:xfrm>
          <a:prstGeom prst="rect">
            <a:avLst/>
          </a:prstGeom>
          <a:noFill/>
        </p:spPr>
        <p:txBody>
          <a:bodyPr vertOverflow="overflow" vert="horz" wrap="square" rtlCol="0" anchor="t">
            <a:spAutoFit/>
          </a:bodyPr>
          <a:lstStyle/>
          <a:p>
            <a:pPr algn="l"/>
            <a:r>
              <a:rPr lang="en-GB" sz="3500"/>
              <a:t>Go to </a:t>
            </a:r>
            <a:r>
              <a:rPr lang="en-GB" sz="3500" b="1"/>
              <a:t>vevox.app</a:t>
            </a:r>
            <a:r>
              <a:rPr lang="en-GB" sz="3500"/>
              <a:t>
Enter the session ID: </a:t>
            </a:r>
            <a:r>
              <a:rPr lang="en-GB" sz="3500" b="1"/>
              <a:t>176-296-390</a:t>
            </a:r>
            <a:r>
              <a:rPr lang="en-GB" sz="3500"/>
              <a:t>
Or scan the QR code</a:t>
            </a:r>
          </a:p>
        </p:txBody>
      </p:sp>
      <p:sp>
        <p:nvSpPr>
          <p:cNvPr id="5" name="Rectangle 4">
            <a:extLst>
              <a:ext uri="{FF2B5EF4-FFF2-40B4-BE49-F238E27FC236}">
                <a16:creationId xmlns:a16="http://schemas.microsoft.com/office/drawing/2014/main" id="{EBF1CDE7-F26D-F4E1-E421-7862D007C75C}"/>
              </a:ext>
            </a:extLst>
          </p:cNvPr>
          <p:cNvSpPr/>
          <p:nvPr>
            <p:custDataLst>
              <p:tags r:id="rId5"/>
            </p:custDataLst>
          </p:nvPr>
        </p:nvSpPr>
        <p:spPr>
          <a:xfrm>
            <a:off x="8178800" y="1943100"/>
            <a:ext cx="2755900" cy="2755900"/>
          </a:xfrm>
          <a:prstGeom prst="rect">
            <a:avLst/>
          </a:prstGeom>
          <a:solidFill>
            <a:srgbClr val="FFFFFF"/>
          </a:solidFill>
          <a:ln w="0" cap="flat" cmpd="sng" algn="ctr">
            <a:solidFill>
              <a:srgbClr val="FFFFF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08" name="Footer Placeholder 1307">
            <a:extLst>
              <a:ext uri="{FF2B5EF4-FFF2-40B4-BE49-F238E27FC236}">
                <a16:creationId xmlns:a16="http://schemas.microsoft.com/office/drawing/2014/main" id="{02894582-CC99-BD0B-BD8D-F85C7CCA2A17}"/>
              </a:ext>
            </a:extLst>
          </p:cNvPr>
          <p:cNvSpPr>
            <a:spLocks noGrp="1"/>
          </p:cNvSpPr>
          <p:nvPr>
            <p:ph type="ftr" sz="quarter" idx="11"/>
          </p:nvPr>
        </p:nvSpPr>
        <p:spPr/>
        <p:txBody>
          <a:bodyPr/>
          <a:lstStyle/>
          <a:p>
            <a:r>
              <a:rPr lang="en-FI"/>
              <a:t>Web Accessibility 101</a:t>
            </a:r>
          </a:p>
        </p:txBody>
      </p:sp>
      <p:sp>
        <p:nvSpPr>
          <p:cNvPr id="1309" name="Slide Number Placeholder 1308">
            <a:extLst>
              <a:ext uri="{FF2B5EF4-FFF2-40B4-BE49-F238E27FC236}">
                <a16:creationId xmlns:a16="http://schemas.microsoft.com/office/drawing/2014/main" id="{CEA6AB34-F3E8-1A14-7462-67219F2E925C}"/>
              </a:ext>
            </a:extLst>
          </p:cNvPr>
          <p:cNvSpPr>
            <a:spLocks noGrp="1"/>
          </p:cNvSpPr>
          <p:nvPr>
            <p:ph type="sldNum" sz="quarter" idx="12"/>
          </p:nvPr>
        </p:nvSpPr>
        <p:spPr/>
        <p:txBody>
          <a:bodyPr/>
          <a:lstStyle/>
          <a:p>
            <a:fld id="{9D4AD3D6-B89C-4D82-B254-B84B3D342745}" type="slidenum">
              <a:rPr lang="en-FI" smtClean="0"/>
              <a:t>95</a:t>
            </a:fld>
            <a:endParaRPr lang="en-FI"/>
          </a:p>
        </p:txBody>
      </p:sp>
      <p:sp>
        <p:nvSpPr>
          <p:cNvPr id="2078" name="Rectangle 2077">
            <a:extLst>
              <a:ext uri="{FF2B5EF4-FFF2-40B4-BE49-F238E27FC236}">
                <a16:creationId xmlns:a16="http://schemas.microsoft.com/office/drawing/2014/main" id="{241C3A89-A9A2-1E0C-61A0-4351363395F3}"/>
              </a:ext>
            </a:extLst>
          </p:cNvPr>
          <p:cNvSpPr/>
          <p:nvPr>
            <p:custDataLst>
              <p:tags r:id="rId6"/>
            </p:custDataLst>
          </p:nvPr>
        </p:nvSpPr>
        <p:spPr>
          <a:xfrm>
            <a:off x="8267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079" name="Rectangle 2078">
            <a:extLst>
              <a:ext uri="{FF2B5EF4-FFF2-40B4-BE49-F238E27FC236}">
                <a16:creationId xmlns:a16="http://schemas.microsoft.com/office/drawing/2014/main" id="{3E311B85-1223-7997-E2D9-EC3793F1A3EB}"/>
              </a:ext>
            </a:extLst>
          </p:cNvPr>
          <p:cNvSpPr/>
          <p:nvPr>
            <p:custDataLst>
              <p:tags r:id="rId7"/>
            </p:custDataLst>
          </p:nvPr>
        </p:nvSpPr>
        <p:spPr>
          <a:xfrm>
            <a:off x="8356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0" name="Rectangle 1309">
            <a:extLst>
              <a:ext uri="{FF2B5EF4-FFF2-40B4-BE49-F238E27FC236}">
                <a16:creationId xmlns:a16="http://schemas.microsoft.com/office/drawing/2014/main" id="{8E67AF84-1E15-BF03-7330-064635C44736}"/>
              </a:ext>
            </a:extLst>
          </p:cNvPr>
          <p:cNvSpPr/>
          <p:nvPr>
            <p:custDataLst>
              <p:tags r:id="rId8"/>
            </p:custDataLst>
          </p:nvPr>
        </p:nvSpPr>
        <p:spPr>
          <a:xfrm>
            <a:off x="8445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311" name="Rectangle 1310">
            <a:extLst>
              <a:ext uri="{FF2B5EF4-FFF2-40B4-BE49-F238E27FC236}">
                <a16:creationId xmlns:a16="http://schemas.microsoft.com/office/drawing/2014/main" id="{FD410A79-F54F-2DBD-D48F-9C562B5DBE7F}"/>
              </a:ext>
            </a:extLst>
          </p:cNvPr>
          <p:cNvSpPr/>
          <p:nvPr>
            <p:custDataLst>
              <p:tags r:id="rId9"/>
            </p:custDataLst>
          </p:nvPr>
        </p:nvSpPr>
        <p:spPr>
          <a:xfrm>
            <a:off x="8534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49" name="Rectangle 448">
            <a:extLst>
              <a:ext uri="{FF2B5EF4-FFF2-40B4-BE49-F238E27FC236}">
                <a16:creationId xmlns:a16="http://schemas.microsoft.com/office/drawing/2014/main" id="{DB2B580E-F280-8A15-F77E-92C3DB9F7BC6}"/>
              </a:ext>
            </a:extLst>
          </p:cNvPr>
          <p:cNvSpPr/>
          <p:nvPr>
            <p:custDataLst>
              <p:tags r:id="rId10"/>
            </p:custDataLst>
          </p:nvPr>
        </p:nvSpPr>
        <p:spPr>
          <a:xfrm>
            <a:off x="8623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0" name="Rectangle 449">
            <a:extLst>
              <a:ext uri="{FF2B5EF4-FFF2-40B4-BE49-F238E27FC236}">
                <a16:creationId xmlns:a16="http://schemas.microsoft.com/office/drawing/2014/main" id="{0160148C-08A9-517E-C95E-437F6C040483}"/>
              </a:ext>
            </a:extLst>
          </p:cNvPr>
          <p:cNvSpPr/>
          <p:nvPr>
            <p:custDataLst>
              <p:tags r:id="rId11"/>
            </p:custDataLst>
          </p:nvPr>
        </p:nvSpPr>
        <p:spPr>
          <a:xfrm>
            <a:off x="8712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1" name="Rectangle 450">
            <a:extLst>
              <a:ext uri="{FF2B5EF4-FFF2-40B4-BE49-F238E27FC236}">
                <a16:creationId xmlns:a16="http://schemas.microsoft.com/office/drawing/2014/main" id="{8D1677A2-4B38-59D1-AA20-6CD365E95ECA}"/>
              </a:ext>
            </a:extLst>
          </p:cNvPr>
          <p:cNvSpPr/>
          <p:nvPr>
            <p:custDataLst>
              <p:tags r:id="rId12"/>
            </p:custDataLst>
          </p:nvPr>
        </p:nvSpPr>
        <p:spPr>
          <a:xfrm>
            <a:off x="8801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2" name="Rectangle 451">
            <a:extLst>
              <a:ext uri="{FF2B5EF4-FFF2-40B4-BE49-F238E27FC236}">
                <a16:creationId xmlns:a16="http://schemas.microsoft.com/office/drawing/2014/main" id="{001216F9-6089-C029-7C76-47949A6667D7}"/>
              </a:ext>
            </a:extLst>
          </p:cNvPr>
          <p:cNvSpPr/>
          <p:nvPr>
            <p:custDataLst>
              <p:tags r:id="rId13"/>
            </p:custDataLst>
          </p:nvPr>
        </p:nvSpPr>
        <p:spPr>
          <a:xfrm>
            <a:off x="8978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3" name="Rectangle 452">
            <a:extLst>
              <a:ext uri="{FF2B5EF4-FFF2-40B4-BE49-F238E27FC236}">
                <a16:creationId xmlns:a16="http://schemas.microsoft.com/office/drawing/2014/main" id="{9BB14019-E623-34B3-6FED-E6469D676CF2}"/>
              </a:ext>
            </a:extLst>
          </p:cNvPr>
          <p:cNvSpPr/>
          <p:nvPr>
            <p:custDataLst>
              <p:tags r:id="rId14"/>
            </p:custDataLst>
          </p:nvPr>
        </p:nvSpPr>
        <p:spPr>
          <a:xfrm>
            <a:off x="9067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4" name="Rectangle 453">
            <a:extLst>
              <a:ext uri="{FF2B5EF4-FFF2-40B4-BE49-F238E27FC236}">
                <a16:creationId xmlns:a16="http://schemas.microsoft.com/office/drawing/2014/main" id="{E2E92CF5-46C0-1A23-5CFB-748F551EAFDD}"/>
              </a:ext>
            </a:extLst>
          </p:cNvPr>
          <p:cNvSpPr/>
          <p:nvPr>
            <p:custDataLst>
              <p:tags r:id="rId15"/>
            </p:custDataLst>
          </p:nvPr>
        </p:nvSpPr>
        <p:spPr>
          <a:xfrm>
            <a:off x="92456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5" name="Rectangle 454">
            <a:extLst>
              <a:ext uri="{FF2B5EF4-FFF2-40B4-BE49-F238E27FC236}">
                <a16:creationId xmlns:a16="http://schemas.microsoft.com/office/drawing/2014/main" id="{E2BA680F-E625-3288-A022-502F76200CC8}"/>
              </a:ext>
            </a:extLst>
          </p:cNvPr>
          <p:cNvSpPr/>
          <p:nvPr>
            <p:custDataLst>
              <p:tags r:id="rId16"/>
            </p:custDataLst>
          </p:nvPr>
        </p:nvSpPr>
        <p:spPr>
          <a:xfrm>
            <a:off x="9334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6" name="Rectangle 455">
            <a:extLst>
              <a:ext uri="{FF2B5EF4-FFF2-40B4-BE49-F238E27FC236}">
                <a16:creationId xmlns:a16="http://schemas.microsoft.com/office/drawing/2014/main" id="{78F90CE4-956F-EF96-A669-89ABC3CBDFED}"/>
              </a:ext>
            </a:extLst>
          </p:cNvPr>
          <p:cNvSpPr/>
          <p:nvPr>
            <p:custDataLst>
              <p:tags r:id="rId17"/>
            </p:custDataLst>
          </p:nvPr>
        </p:nvSpPr>
        <p:spPr>
          <a:xfrm>
            <a:off x="99568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7" name="Rectangle 456">
            <a:extLst>
              <a:ext uri="{FF2B5EF4-FFF2-40B4-BE49-F238E27FC236}">
                <a16:creationId xmlns:a16="http://schemas.microsoft.com/office/drawing/2014/main" id="{B886F1BB-654F-AAFF-EE91-C834FA7365F5}"/>
              </a:ext>
            </a:extLst>
          </p:cNvPr>
          <p:cNvSpPr/>
          <p:nvPr>
            <p:custDataLst>
              <p:tags r:id="rId18"/>
            </p:custDataLst>
          </p:nvPr>
        </p:nvSpPr>
        <p:spPr>
          <a:xfrm>
            <a:off x="100457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8" name="Rectangle 457">
            <a:extLst>
              <a:ext uri="{FF2B5EF4-FFF2-40B4-BE49-F238E27FC236}">
                <a16:creationId xmlns:a16="http://schemas.microsoft.com/office/drawing/2014/main" id="{72862881-A2E0-06CB-AA7E-84FE345C0435}"/>
              </a:ext>
            </a:extLst>
          </p:cNvPr>
          <p:cNvSpPr/>
          <p:nvPr>
            <p:custDataLst>
              <p:tags r:id="rId19"/>
            </p:custDataLst>
          </p:nvPr>
        </p:nvSpPr>
        <p:spPr>
          <a:xfrm>
            <a:off x="102235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59" name="Rectangle 458">
            <a:extLst>
              <a:ext uri="{FF2B5EF4-FFF2-40B4-BE49-F238E27FC236}">
                <a16:creationId xmlns:a16="http://schemas.microsoft.com/office/drawing/2014/main" id="{65DAE521-82D6-8CFE-4B84-7CF72DB5BF4E}"/>
              </a:ext>
            </a:extLst>
          </p:cNvPr>
          <p:cNvSpPr/>
          <p:nvPr>
            <p:custDataLst>
              <p:tags r:id="rId20"/>
            </p:custDataLst>
          </p:nvPr>
        </p:nvSpPr>
        <p:spPr>
          <a:xfrm>
            <a:off x="103124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0" name="Rectangle 459">
            <a:extLst>
              <a:ext uri="{FF2B5EF4-FFF2-40B4-BE49-F238E27FC236}">
                <a16:creationId xmlns:a16="http://schemas.microsoft.com/office/drawing/2014/main" id="{212915C2-D394-930A-DFB2-B3D2E4B6EC2F}"/>
              </a:ext>
            </a:extLst>
          </p:cNvPr>
          <p:cNvSpPr/>
          <p:nvPr>
            <p:custDataLst>
              <p:tags r:id="rId21"/>
            </p:custDataLst>
          </p:nvPr>
        </p:nvSpPr>
        <p:spPr>
          <a:xfrm>
            <a:off x="104013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1" name="Rectangle 460">
            <a:extLst>
              <a:ext uri="{FF2B5EF4-FFF2-40B4-BE49-F238E27FC236}">
                <a16:creationId xmlns:a16="http://schemas.microsoft.com/office/drawing/2014/main" id="{D068B1E4-1467-3DB2-BC3D-A1AC56917D66}"/>
              </a:ext>
            </a:extLst>
          </p:cNvPr>
          <p:cNvSpPr/>
          <p:nvPr>
            <p:custDataLst>
              <p:tags r:id="rId22"/>
            </p:custDataLst>
          </p:nvPr>
        </p:nvSpPr>
        <p:spPr>
          <a:xfrm>
            <a:off x="104902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2" name="Rectangle 461">
            <a:extLst>
              <a:ext uri="{FF2B5EF4-FFF2-40B4-BE49-F238E27FC236}">
                <a16:creationId xmlns:a16="http://schemas.microsoft.com/office/drawing/2014/main" id="{0C05339C-D71E-A4F9-872D-480D4F3BB3CE}"/>
              </a:ext>
            </a:extLst>
          </p:cNvPr>
          <p:cNvSpPr/>
          <p:nvPr>
            <p:custDataLst>
              <p:tags r:id="rId23"/>
            </p:custDataLst>
          </p:nvPr>
        </p:nvSpPr>
        <p:spPr>
          <a:xfrm>
            <a:off x="105791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3" name="Rectangle 462">
            <a:extLst>
              <a:ext uri="{FF2B5EF4-FFF2-40B4-BE49-F238E27FC236}">
                <a16:creationId xmlns:a16="http://schemas.microsoft.com/office/drawing/2014/main" id="{296BD2F7-CC51-9D8D-1CE5-61BA14DE36C5}"/>
              </a:ext>
            </a:extLst>
          </p:cNvPr>
          <p:cNvSpPr/>
          <p:nvPr>
            <p:custDataLst>
              <p:tags r:id="rId24"/>
            </p:custDataLst>
          </p:nvPr>
        </p:nvSpPr>
        <p:spPr>
          <a:xfrm>
            <a:off x="106680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4" name="Rectangle 463">
            <a:extLst>
              <a:ext uri="{FF2B5EF4-FFF2-40B4-BE49-F238E27FC236}">
                <a16:creationId xmlns:a16="http://schemas.microsoft.com/office/drawing/2014/main" id="{DCDD4BF7-B008-8793-57DF-B029ADD8EDAD}"/>
              </a:ext>
            </a:extLst>
          </p:cNvPr>
          <p:cNvSpPr/>
          <p:nvPr>
            <p:custDataLst>
              <p:tags r:id="rId25"/>
            </p:custDataLst>
          </p:nvPr>
        </p:nvSpPr>
        <p:spPr>
          <a:xfrm>
            <a:off x="10756900" y="2032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5" name="Rectangle 464">
            <a:extLst>
              <a:ext uri="{FF2B5EF4-FFF2-40B4-BE49-F238E27FC236}">
                <a16:creationId xmlns:a16="http://schemas.microsoft.com/office/drawing/2014/main" id="{F6A93DD4-7CC3-4856-1C46-FFE4906876AB}"/>
              </a:ext>
            </a:extLst>
          </p:cNvPr>
          <p:cNvSpPr/>
          <p:nvPr>
            <p:custDataLst>
              <p:tags r:id="rId26"/>
            </p:custDataLst>
          </p:nvPr>
        </p:nvSpPr>
        <p:spPr>
          <a:xfrm>
            <a:off x="8267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6" name="Rectangle 465">
            <a:extLst>
              <a:ext uri="{FF2B5EF4-FFF2-40B4-BE49-F238E27FC236}">
                <a16:creationId xmlns:a16="http://schemas.microsoft.com/office/drawing/2014/main" id="{3E7DE435-374E-4240-48EC-C4E942FCC5D1}"/>
              </a:ext>
            </a:extLst>
          </p:cNvPr>
          <p:cNvSpPr/>
          <p:nvPr>
            <p:custDataLst>
              <p:tags r:id="rId27"/>
            </p:custDataLst>
          </p:nvPr>
        </p:nvSpPr>
        <p:spPr>
          <a:xfrm>
            <a:off x="8801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7" name="Rectangle 466">
            <a:extLst>
              <a:ext uri="{FF2B5EF4-FFF2-40B4-BE49-F238E27FC236}">
                <a16:creationId xmlns:a16="http://schemas.microsoft.com/office/drawing/2014/main" id="{8342051B-3AE3-209F-C21E-1FA36FC75E99}"/>
              </a:ext>
            </a:extLst>
          </p:cNvPr>
          <p:cNvSpPr/>
          <p:nvPr>
            <p:custDataLst>
              <p:tags r:id="rId28"/>
            </p:custDataLst>
          </p:nvPr>
        </p:nvSpPr>
        <p:spPr>
          <a:xfrm>
            <a:off x="9067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8" name="Rectangle 467">
            <a:extLst>
              <a:ext uri="{FF2B5EF4-FFF2-40B4-BE49-F238E27FC236}">
                <a16:creationId xmlns:a16="http://schemas.microsoft.com/office/drawing/2014/main" id="{733A39AD-607A-4343-A4E2-AFC08292DA51}"/>
              </a:ext>
            </a:extLst>
          </p:cNvPr>
          <p:cNvSpPr/>
          <p:nvPr>
            <p:custDataLst>
              <p:tags r:id="rId29"/>
            </p:custDataLst>
          </p:nvPr>
        </p:nvSpPr>
        <p:spPr>
          <a:xfrm>
            <a:off x="91567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69" name="Rectangle 468">
            <a:extLst>
              <a:ext uri="{FF2B5EF4-FFF2-40B4-BE49-F238E27FC236}">
                <a16:creationId xmlns:a16="http://schemas.microsoft.com/office/drawing/2014/main" id="{F1D0C819-4992-F664-4B74-C65A764B6796}"/>
              </a:ext>
            </a:extLst>
          </p:cNvPr>
          <p:cNvSpPr/>
          <p:nvPr>
            <p:custDataLst>
              <p:tags r:id="rId30"/>
            </p:custDataLst>
          </p:nvPr>
        </p:nvSpPr>
        <p:spPr>
          <a:xfrm>
            <a:off x="96901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0" name="Rectangle 469">
            <a:extLst>
              <a:ext uri="{FF2B5EF4-FFF2-40B4-BE49-F238E27FC236}">
                <a16:creationId xmlns:a16="http://schemas.microsoft.com/office/drawing/2014/main" id="{09DCB76D-95A5-A98F-04D7-D86FC5BC107D}"/>
              </a:ext>
            </a:extLst>
          </p:cNvPr>
          <p:cNvSpPr/>
          <p:nvPr>
            <p:custDataLst>
              <p:tags r:id="rId31"/>
            </p:custDataLst>
          </p:nvPr>
        </p:nvSpPr>
        <p:spPr>
          <a:xfrm>
            <a:off x="9867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1" name="Rectangle 470">
            <a:extLst>
              <a:ext uri="{FF2B5EF4-FFF2-40B4-BE49-F238E27FC236}">
                <a16:creationId xmlns:a16="http://schemas.microsoft.com/office/drawing/2014/main" id="{3D505D3F-6089-7680-78A0-989892F81724}"/>
              </a:ext>
            </a:extLst>
          </p:cNvPr>
          <p:cNvSpPr/>
          <p:nvPr>
            <p:custDataLst>
              <p:tags r:id="rId32"/>
            </p:custDataLst>
          </p:nvPr>
        </p:nvSpPr>
        <p:spPr>
          <a:xfrm>
            <a:off x="99568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2" name="Rectangle 471">
            <a:extLst>
              <a:ext uri="{FF2B5EF4-FFF2-40B4-BE49-F238E27FC236}">
                <a16:creationId xmlns:a16="http://schemas.microsoft.com/office/drawing/2014/main" id="{3767D2B6-3649-A342-2355-24A362E60160}"/>
              </a:ext>
            </a:extLst>
          </p:cNvPr>
          <p:cNvSpPr/>
          <p:nvPr>
            <p:custDataLst>
              <p:tags r:id="rId33"/>
            </p:custDataLst>
          </p:nvPr>
        </p:nvSpPr>
        <p:spPr>
          <a:xfrm>
            <a:off x="102235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3" name="Rectangle 472">
            <a:extLst>
              <a:ext uri="{FF2B5EF4-FFF2-40B4-BE49-F238E27FC236}">
                <a16:creationId xmlns:a16="http://schemas.microsoft.com/office/drawing/2014/main" id="{0A0073DD-AB0B-DF08-9B6E-C0AD79DA5EE8}"/>
              </a:ext>
            </a:extLst>
          </p:cNvPr>
          <p:cNvSpPr/>
          <p:nvPr>
            <p:custDataLst>
              <p:tags r:id="rId34"/>
            </p:custDataLst>
          </p:nvPr>
        </p:nvSpPr>
        <p:spPr>
          <a:xfrm>
            <a:off x="10756900" y="2120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4" name="Rectangle 473">
            <a:extLst>
              <a:ext uri="{FF2B5EF4-FFF2-40B4-BE49-F238E27FC236}">
                <a16:creationId xmlns:a16="http://schemas.microsoft.com/office/drawing/2014/main" id="{5AF871C8-DA18-E4AD-5D47-DFEE7154EE9B}"/>
              </a:ext>
            </a:extLst>
          </p:cNvPr>
          <p:cNvSpPr/>
          <p:nvPr>
            <p:custDataLst>
              <p:tags r:id="rId35"/>
            </p:custDataLst>
          </p:nvPr>
        </p:nvSpPr>
        <p:spPr>
          <a:xfrm>
            <a:off x="8267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5" name="Rectangle 474">
            <a:extLst>
              <a:ext uri="{FF2B5EF4-FFF2-40B4-BE49-F238E27FC236}">
                <a16:creationId xmlns:a16="http://schemas.microsoft.com/office/drawing/2014/main" id="{58FE96A1-3C7F-D596-77B0-A6A934E1D81D}"/>
              </a:ext>
            </a:extLst>
          </p:cNvPr>
          <p:cNvSpPr/>
          <p:nvPr>
            <p:custDataLst>
              <p:tags r:id="rId36"/>
            </p:custDataLst>
          </p:nvPr>
        </p:nvSpPr>
        <p:spPr>
          <a:xfrm>
            <a:off x="8445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6" name="Rectangle 475">
            <a:extLst>
              <a:ext uri="{FF2B5EF4-FFF2-40B4-BE49-F238E27FC236}">
                <a16:creationId xmlns:a16="http://schemas.microsoft.com/office/drawing/2014/main" id="{470E2EB0-771C-EB86-6B2B-C79D52AD10D6}"/>
              </a:ext>
            </a:extLst>
          </p:cNvPr>
          <p:cNvSpPr/>
          <p:nvPr>
            <p:custDataLst>
              <p:tags r:id="rId37"/>
            </p:custDataLst>
          </p:nvPr>
        </p:nvSpPr>
        <p:spPr>
          <a:xfrm>
            <a:off x="8534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7" name="Rectangle 476">
            <a:extLst>
              <a:ext uri="{FF2B5EF4-FFF2-40B4-BE49-F238E27FC236}">
                <a16:creationId xmlns:a16="http://schemas.microsoft.com/office/drawing/2014/main" id="{E6B35A51-41C7-68D1-C281-D959FFF8BF0B}"/>
              </a:ext>
            </a:extLst>
          </p:cNvPr>
          <p:cNvSpPr/>
          <p:nvPr>
            <p:custDataLst>
              <p:tags r:id="rId38"/>
            </p:custDataLst>
          </p:nvPr>
        </p:nvSpPr>
        <p:spPr>
          <a:xfrm>
            <a:off x="8623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8" name="Rectangle 477">
            <a:extLst>
              <a:ext uri="{FF2B5EF4-FFF2-40B4-BE49-F238E27FC236}">
                <a16:creationId xmlns:a16="http://schemas.microsoft.com/office/drawing/2014/main" id="{8D871852-2EA5-4A06-CE06-93CEF250952A}"/>
              </a:ext>
            </a:extLst>
          </p:cNvPr>
          <p:cNvSpPr/>
          <p:nvPr>
            <p:custDataLst>
              <p:tags r:id="rId39"/>
            </p:custDataLst>
          </p:nvPr>
        </p:nvSpPr>
        <p:spPr>
          <a:xfrm>
            <a:off x="8801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479" name="Rectangle 478">
            <a:extLst>
              <a:ext uri="{FF2B5EF4-FFF2-40B4-BE49-F238E27FC236}">
                <a16:creationId xmlns:a16="http://schemas.microsoft.com/office/drawing/2014/main" id="{7C3E6B37-7F45-C3BF-10CB-FE00FF6EEF96}"/>
              </a:ext>
            </a:extLst>
          </p:cNvPr>
          <p:cNvSpPr/>
          <p:nvPr>
            <p:custDataLst>
              <p:tags r:id="rId40"/>
            </p:custDataLst>
          </p:nvPr>
        </p:nvSpPr>
        <p:spPr>
          <a:xfrm>
            <a:off x="9156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0" name="Rectangle 2399">
            <a:extLst>
              <a:ext uri="{FF2B5EF4-FFF2-40B4-BE49-F238E27FC236}">
                <a16:creationId xmlns:a16="http://schemas.microsoft.com/office/drawing/2014/main" id="{CD78B514-5F37-F87A-B2B8-15F9D101B3FE}"/>
              </a:ext>
            </a:extLst>
          </p:cNvPr>
          <p:cNvSpPr/>
          <p:nvPr>
            <p:custDataLst>
              <p:tags r:id="rId41"/>
            </p:custDataLst>
          </p:nvPr>
        </p:nvSpPr>
        <p:spPr>
          <a:xfrm>
            <a:off x="92456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1" name="Rectangle 2400">
            <a:extLst>
              <a:ext uri="{FF2B5EF4-FFF2-40B4-BE49-F238E27FC236}">
                <a16:creationId xmlns:a16="http://schemas.microsoft.com/office/drawing/2014/main" id="{278EA7B4-3F6D-14EA-0BA2-85FF52289CA5}"/>
              </a:ext>
            </a:extLst>
          </p:cNvPr>
          <p:cNvSpPr/>
          <p:nvPr>
            <p:custDataLst>
              <p:tags r:id="rId42"/>
            </p:custDataLst>
          </p:nvPr>
        </p:nvSpPr>
        <p:spPr>
          <a:xfrm>
            <a:off x="9334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2" name="Rectangle 2401">
            <a:extLst>
              <a:ext uri="{FF2B5EF4-FFF2-40B4-BE49-F238E27FC236}">
                <a16:creationId xmlns:a16="http://schemas.microsoft.com/office/drawing/2014/main" id="{841A8FD7-FCF8-BAD3-FCEC-5A8F9818D805}"/>
              </a:ext>
            </a:extLst>
          </p:cNvPr>
          <p:cNvSpPr/>
          <p:nvPr>
            <p:custDataLst>
              <p:tags r:id="rId43"/>
            </p:custDataLst>
          </p:nvPr>
        </p:nvSpPr>
        <p:spPr>
          <a:xfrm>
            <a:off x="94234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3" name="Rectangle 2402">
            <a:extLst>
              <a:ext uri="{FF2B5EF4-FFF2-40B4-BE49-F238E27FC236}">
                <a16:creationId xmlns:a16="http://schemas.microsoft.com/office/drawing/2014/main" id="{6F1353BC-3264-4D8E-0EC2-34554DC6ADD0}"/>
              </a:ext>
            </a:extLst>
          </p:cNvPr>
          <p:cNvSpPr/>
          <p:nvPr>
            <p:custDataLst>
              <p:tags r:id="rId44"/>
            </p:custDataLst>
          </p:nvPr>
        </p:nvSpPr>
        <p:spPr>
          <a:xfrm>
            <a:off x="9601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4" name="Rectangle 2403">
            <a:extLst>
              <a:ext uri="{FF2B5EF4-FFF2-40B4-BE49-F238E27FC236}">
                <a16:creationId xmlns:a16="http://schemas.microsoft.com/office/drawing/2014/main" id="{C0D5875D-52D5-7E4A-9C48-EFC2E544F992}"/>
              </a:ext>
            </a:extLst>
          </p:cNvPr>
          <p:cNvSpPr/>
          <p:nvPr>
            <p:custDataLst>
              <p:tags r:id="rId45"/>
            </p:custDataLst>
          </p:nvPr>
        </p:nvSpPr>
        <p:spPr>
          <a:xfrm>
            <a:off x="9690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5" name="Rectangle 2404">
            <a:extLst>
              <a:ext uri="{FF2B5EF4-FFF2-40B4-BE49-F238E27FC236}">
                <a16:creationId xmlns:a16="http://schemas.microsoft.com/office/drawing/2014/main" id="{31973434-904C-F6D6-3ADF-1F89B576E847}"/>
              </a:ext>
            </a:extLst>
          </p:cNvPr>
          <p:cNvSpPr/>
          <p:nvPr>
            <p:custDataLst>
              <p:tags r:id="rId46"/>
            </p:custDataLst>
          </p:nvPr>
        </p:nvSpPr>
        <p:spPr>
          <a:xfrm>
            <a:off x="97790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6" name="Rectangle 2405">
            <a:extLst>
              <a:ext uri="{FF2B5EF4-FFF2-40B4-BE49-F238E27FC236}">
                <a16:creationId xmlns:a16="http://schemas.microsoft.com/office/drawing/2014/main" id="{E9F2839E-24D3-4DE1-519D-354CAC817EFA}"/>
              </a:ext>
            </a:extLst>
          </p:cNvPr>
          <p:cNvSpPr/>
          <p:nvPr>
            <p:custDataLst>
              <p:tags r:id="rId47"/>
            </p:custDataLst>
          </p:nvPr>
        </p:nvSpPr>
        <p:spPr>
          <a:xfrm>
            <a:off x="99568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7" name="Rectangle 2406">
            <a:extLst>
              <a:ext uri="{FF2B5EF4-FFF2-40B4-BE49-F238E27FC236}">
                <a16:creationId xmlns:a16="http://schemas.microsoft.com/office/drawing/2014/main" id="{55046312-8E4E-E093-8663-8F1EA4DB65AC}"/>
              </a:ext>
            </a:extLst>
          </p:cNvPr>
          <p:cNvSpPr/>
          <p:nvPr>
            <p:custDataLst>
              <p:tags r:id="rId48"/>
            </p:custDataLst>
          </p:nvPr>
        </p:nvSpPr>
        <p:spPr>
          <a:xfrm>
            <a:off x="100457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8" name="Rectangle 2407">
            <a:extLst>
              <a:ext uri="{FF2B5EF4-FFF2-40B4-BE49-F238E27FC236}">
                <a16:creationId xmlns:a16="http://schemas.microsoft.com/office/drawing/2014/main" id="{E0F092A8-4FFB-0981-7BA9-6BB944C0F27C}"/>
              </a:ext>
            </a:extLst>
          </p:cNvPr>
          <p:cNvSpPr/>
          <p:nvPr>
            <p:custDataLst>
              <p:tags r:id="rId49"/>
            </p:custDataLst>
          </p:nvPr>
        </p:nvSpPr>
        <p:spPr>
          <a:xfrm>
            <a:off x="102235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09" name="Rectangle 2408">
            <a:extLst>
              <a:ext uri="{FF2B5EF4-FFF2-40B4-BE49-F238E27FC236}">
                <a16:creationId xmlns:a16="http://schemas.microsoft.com/office/drawing/2014/main" id="{DF30B445-B39F-EF13-E364-4727292F2963}"/>
              </a:ext>
            </a:extLst>
          </p:cNvPr>
          <p:cNvSpPr/>
          <p:nvPr>
            <p:custDataLst>
              <p:tags r:id="rId50"/>
            </p:custDataLst>
          </p:nvPr>
        </p:nvSpPr>
        <p:spPr>
          <a:xfrm>
            <a:off x="104013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0" name="Rectangle 2409">
            <a:extLst>
              <a:ext uri="{FF2B5EF4-FFF2-40B4-BE49-F238E27FC236}">
                <a16:creationId xmlns:a16="http://schemas.microsoft.com/office/drawing/2014/main" id="{65C0FAD9-8DA1-A379-8C75-0D06E3262932}"/>
              </a:ext>
            </a:extLst>
          </p:cNvPr>
          <p:cNvSpPr/>
          <p:nvPr>
            <p:custDataLst>
              <p:tags r:id="rId51"/>
            </p:custDataLst>
          </p:nvPr>
        </p:nvSpPr>
        <p:spPr>
          <a:xfrm>
            <a:off x="104902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1" name="Rectangle 2410">
            <a:extLst>
              <a:ext uri="{FF2B5EF4-FFF2-40B4-BE49-F238E27FC236}">
                <a16:creationId xmlns:a16="http://schemas.microsoft.com/office/drawing/2014/main" id="{85882E48-ECAE-5E6B-ACD8-FCDD562BC6B9}"/>
              </a:ext>
            </a:extLst>
          </p:cNvPr>
          <p:cNvSpPr/>
          <p:nvPr>
            <p:custDataLst>
              <p:tags r:id="rId52"/>
            </p:custDataLst>
          </p:nvPr>
        </p:nvSpPr>
        <p:spPr>
          <a:xfrm>
            <a:off x="105791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2" name="Rectangle 2411">
            <a:extLst>
              <a:ext uri="{FF2B5EF4-FFF2-40B4-BE49-F238E27FC236}">
                <a16:creationId xmlns:a16="http://schemas.microsoft.com/office/drawing/2014/main" id="{D486E085-13D1-0EB1-0103-691F925DD9B8}"/>
              </a:ext>
            </a:extLst>
          </p:cNvPr>
          <p:cNvSpPr/>
          <p:nvPr>
            <p:custDataLst>
              <p:tags r:id="rId53"/>
            </p:custDataLst>
          </p:nvPr>
        </p:nvSpPr>
        <p:spPr>
          <a:xfrm>
            <a:off x="10756900" y="2209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3" name="Rectangle 2412">
            <a:extLst>
              <a:ext uri="{FF2B5EF4-FFF2-40B4-BE49-F238E27FC236}">
                <a16:creationId xmlns:a16="http://schemas.microsoft.com/office/drawing/2014/main" id="{F0A6C272-3924-27CD-BA8B-A4BF3767086D}"/>
              </a:ext>
            </a:extLst>
          </p:cNvPr>
          <p:cNvSpPr/>
          <p:nvPr>
            <p:custDataLst>
              <p:tags r:id="rId54"/>
            </p:custDataLst>
          </p:nvPr>
        </p:nvSpPr>
        <p:spPr>
          <a:xfrm>
            <a:off x="82677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4" name="Rectangle 2413">
            <a:extLst>
              <a:ext uri="{FF2B5EF4-FFF2-40B4-BE49-F238E27FC236}">
                <a16:creationId xmlns:a16="http://schemas.microsoft.com/office/drawing/2014/main" id="{F6D997FD-0F41-B3FB-C32F-2B89C4028E4A}"/>
              </a:ext>
            </a:extLst>
          </p:cNvPr>
          <p:cNvSpPr/>
          <p:nvPr>
            <p:custDataLst>
              <p:tags r:id="rId55"/>
            </p:custDataLst>
          </p:nvPr>
        </p:nvSpPr>
        <p:spPr>
          <a:xfrm>
            <a:off x="8445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5" name="Rectangle 2414">
            <a:extLst>
              <a:ext uri="{FF2B5EF4-FFF2-40B4-BE49-F238E27FC236}">
                <a16:creationId xmlns:a16="http://schemas.microsoft.com/office/drawing/2014/main" id="{D18F87AA-CB4D-0B5D-E97C-85418FC988C5}"/>
              </a:ext>
            </a:extLst>
          </p:cNvPr>
          <p:cNvSpPr/>
          <p:nvPr>
            <p:custDataLst>
              <p:tags r:id="rId56"/>
            </p:custDataLst>
          </p:nvPr>
        </p:nvSpPr>
        <p:spPr>
          <a:xfrm>
            <a:off x="85344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6" name="Rectangle 2415">
            <a:extLst>
              <a:ext uri="{FF2B5EF4-FFF2-40B4-BE49-F238E27FC236}">
                <a16:creationId xmlns:a16="http://schemas.microsoft.com/office/drawing/2014/main" id="{198B355E-AF25-0009-B51C-2B2E4AC9F97B}"/>
              </a:ext>
            </a:extLst>
          </p:cNvPr>
          <p:cNvSpPr/>
          <p:nvPr>
            <p:custDataLst>
              <p:tags r:id="rId57"/>
            </p:custDataLst>
          </p:nvPr>
        </p:nvSpPr>
        <p:spPr>
          <a:xfrm>
            <a:off x="8623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7" name="Rectangle 2416">
            <a:extLst>
              <a:ext uri="{FF2B5EF4-FFF2-40B4-BE49-F238E27FC236}">
                <a16:creationId xmlns:a16="http://schemas.microsoft.com/office/drawing/2014/main" id="{899C1CE0-DEB3-4D88-6871-C943B3D9D72D}"/>
              </a:ext>
            </a:extLst>
          </p:cNvPr>
          <p:cNvSpPr/>
          <p:nvPr>
            <p:custDataLst>
              <p:tags r:id="rId58"/>
            </p:custDataLst>
          </p:nvPr>
        </p:nvSpPr>
        <p:spPr>
          <a:xfrm>
            <a:off x="8801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8" name="Rectangle 2417">
            <a:extLst>
              <a:ext uri="{FF2B5EF4-FFF2-40B4-BE49-F238E27FC236}">
                <a16:creationId xmlns:a16="http://schemas.microsoft.com/office/drawing/2014/main" id="{32CF287E-C585-159A-0795-48578DA0EEA5}"/>
              </a:ext>
            </a:extLst>
          </p:cNvPr>
          <p:cNvSpPr/>
          <p:nvPr>
            <p:custDataLst>
              <p:tags r:id="rId59"/>
            </p:custDataLst>
          </p:nvPr>
        </p:nvSpPr>
        <p:spPr>
          <a:xfrm>
            <a:off x="8978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19" name="Rectangle 2418">
            <a:extLst>
              <a:ext uri="{FF2B5EF4-FFF2-40B4-BE49-F238E27FC236}">
                <a16:creationId xmlns:a16="http://schemas.microsoft.com/office/drawing/2014/main" id="{118FFF31-EAF6-D267-3837-08F1BFD2D1A8}"/>
              </a:ext>
            </a:extLst>
          </p:cNvPr>
          <p:cNvSpPr/>
          <p:nvPr>
            <p:custDataLst>
              <p:tags r:id="rId60"/>
            </p:custDataLst>
          </p:nvPr>
        </p:nvSpPr>
        <p:spPr>
          <a:xfrm>
            <a:off x="9067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0" name="Rectangle 2419">
            <a:extLst>
              <a:ext uri="{FF2B5EF4-FFF2-40B4-BE49-F238E27FC236}">
                <a16:creationId xmlns:a16="http://schemas.microsoft.com/office/drawing/2014/main" id="{DFAC6095-D3B2-BD51-1C46-993326CE15C2}"/>
              </a:ext>
            </a:extLst>
          </p:cNvPr>
          <p:cNvSpPr/>
          <p:nvPr>
            <p:custDataLst>
              <p:tags r:id="rId61"/>
            </p:custDataLst>
          </p:nvPr>
        </p:nvSpPr>
        <p:spPr>
          <a:xfrm>
            <a:off x="92456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1" name="Rectangle 2420">
            <a:extLst>
              <a:ext uri="{FF2B5EF4-FFF2-40B4-BE49-F238E27FC236}">
                <a16:creationId xmlns:a16="http://schemas.microsoft.com/office/drawing/2014/main" id="{B49A5935-B30B-60FB-48F9-738169B7C0DE}"/>
              </a:ext>
            </a:extLst>
          </p:cNvPr>
          <p:cNvSpPr/>
          <p:nvPr>
            <p:custDataLst>
              <p:tags r:id="rId62"/>
            </p:custDataLst>
          </p:nvPr>
        </p:nvSpPr>
        <p:spPr>
          <a:xfrm>
            <a:off x="9334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2" name="Rectangle 2421">
            <a:extLst>
              <a:ext uri="{FF2B5EF4-FFF2-40B4-BE49-F238E27FC236}">
                <a16:creationId xmlns:a16="http://schemas.microsoft.com/office/drawing/2014/main" id="{EE93832D-7773-8660-C129-A8D1772E6A71}"/>
              </a:ext>
            </a:extLst>
          </p:cNvPr>
          <p:cNvSpPr/>
          <p:nvPr>
            <p:custDataLst>
              <p:tags r:id="rId63"/>
            </p:custDataLst>
          </p:nvPr>
        </p:nvSpPr>
        <p:spPr>
          <a:xfrm>
            <a:off x="9512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3" name="Rectangle 2422">
            <a:extLst>
              <a:ext uri="{FF2B5EF4-FFF2-40B4-BE49-F238E27FC236}">
                <a16:creationId xmlns:a16="http://schemas.microsoft.com/office/drawing/2014/main" id="{39904CED-FB46-AE32-3D45-311B3E0D543A}"/>
              </a:ext>
            </a:extLst>
          </p:cNvPr>
          <p:cNvSpPr/>
          <p:nvPr>
            <p:custDataLst>
              <p:tags r:id="rId64"/>
            </p:custDataLst>
          </p:nvPr>
        </p:nvSpPr>
        <p:spPr>
          <a:xfrm>
            <a:off x="9601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4" name="Rectangle 2423">
            <a:extLst>
              <a:ext uri="{FF2B5EF4-FFF2-40B4-BE49-F238E27FC236}">
                <a16:creationId xmlns:a16="http://schemas.microsoft.com/office/drawing/2014/main" id="{179BE64F-82D8-CB8A-E9D9-F173361B5FF2}"/>
              </a:ext>
            </a:extLst>
          </p:cNvPr>
          <p:cNvSpPr/>
          <p:nvPr>
            <p:custDataLst>
              <p:tags r:id="rId65"/>
            </p:custDataLst>
          </p:nvPr>
        </p:nvSpPr>
        <p:spPr>
          <a:xfrm>
            <a:off x="9690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5" name="Rectangle 2424">
            <a:extLst>
              <a:ext uri="{FF2B5EF4-FFF2-40B4-BE49-F238E27FC236}">
                <a16:creationId xmlns:a16="http://schemas.microsoft.com/office/drawing/2014/main" id="{10C7D1D3-AEC6-3EAF-FCA1-80889D5F4030}"/>
              </a:ext>
            </a:extLst>
          </p:cNvPr>
          <p:cNvSpPr/>
          <p:nvPr>
            <p:custDataLst>
              <p:tags r:id="rId66"/>
            </p:custDataLst>
          </p:nvPr>
        </p:nvSpPr>
        <p:spPr>
          <a:xfrm>
            <a:off x="99568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6" name="Rectangle 2425">
            <a:extLst>
              <a:ext uri="{FF2B5EF4-FFF2-40B4-BE49-F238E27FC236}">
                <a16:creationId xmlns:a16="http://schemas.microsoft.com/office/drawing/2014/main" id="{93B8D2AA-0388-8BF2-B7C1-94C03FDBC097}"/>
              </a:ext>
            </a:extLst>
          </p:cNvPr>
          <p:cNvSpPr/>
          <p:nvPr>
            <p:custDataLst>
              <p:tags r:id="rId67"/>
            </p:custDataLst>
          </p:nvPr>
        </p:nvSpPr>
        <p:spPr>
          <a:xfrm>
            <a:off x="102235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7" name="Rectangle 2426">
            <a:extLst>
              <a:ext uri="{FF2B5EF4-FFF2-40B4-BE49-F238E27FC236}">
                <a16:creationId xmlns:a16="http://schemas.microsoft.com/office/drawing/2014/main" id="{813E9DA7-AABE-ABD9-E240-EC3689F14D55}"/>
              </a:ext>
            </a:extLst>
          </p:cNvPr>
          <p:cNvSpPr/>
          <p:nvPr>
            <p:custDataLst>
              <p:tags r:id="rId68"/>
            </p:custDataLst>
          </p:nvPr>
        </p:nvSpPr>
        <p:spPr>
          <a:xfrm>
            <a:off x="104013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8" name="Rectangle 2427">
            <a:extLst>
              <a:ext uri="{FF2B5EF4-FFF2-40B4-BE49-F238E27FC236}">
                <a16:creationId xmlns:a16="http://schemas.microsoft.com/office/drawing/2014/main" id="{EA4BEC88-369F-99D0-302E-9A5FDB1ED68A}"/>
              </a:ext>
            </a:extLst>
          </p:cNvPr>
          <p:cNvSpPr/>
          <p:nvPr>
            <p:custDataLst>
              <p:tags r:id="rId69"/>
            </p:custDataLst>
          </p:nvPr>
        </p:nvSpPr>
        <p:spPr>
          <a:xfrm>
            <a:off x="104902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429" name="Rectangle 2428">
            <a:extLst>
              <a:ext uri="{FF2B5EF4-FFF2-40B4-BE49-F238E27FC236}">
                <a16:creationId xmlns:a16="http://schemas.microsoft.com/office/drawing/2014/main" id="{BB3C88CD-879A-2017-0544-FEA7146B4573}"/>
              </a:ext>
            </a:extLst>
          </p:cNvPr>
          <p:cNvSpPr/>
          <p:nvPr>
            <p:custDataLst>
              <p:tags r:id="rId70"/>
            </p:custDataLst>
          </p:nvPr>
        </p:nvSpPr>
        <p:spPr>
          <a:xfrm>
            <a:off x="105791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4" name="Rectangle 1663">
            <a:extLst>
              <a:ext uri="{FF2B5EF4-FFF2-40B4-BE49-F238E27FC236}">
                <a16:creationId xmlns:a16="http://schemas.microsoft.com/office/drawing/2014/main" id="{CC5C9AEE-A92D-F39F-8065-8F1EC722DF7D}"/>
              </a:ext>
            </a:extLst>
          </p:cNvPr>
          <p:cNvSpPr/>
          <p:nvPr>
            <p:custDataLst>
              <p:tags r:id="rId71"/>
            </p:custDataLst>
          </p:nvPr>
        </p:nvSpPr>
        <p:spPr>
          <a:xfrm>
            <a:off x="10756900" y="2298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5" name="Rectangle 1664">
            <a:extLst>
              <a:ext uri="{FF2B5EF4-FFF2-40B4-BE49-F238E27FC236}">
                <a16:creationId xmlns:a16="http://schemas.microsoft.com/office/drawing/2014/main" id="{CFC30DDE-967B-DC0A-4285-C48186303D7C}"/>
              </a:ext>
            </a:extLst>
          </p:cNvPr>
          <p:cNvSpPr/>
          <p:nvPr>
            <p:custDataLst>
              <p:tags r:id="rId72"/>
            </p:custDataLst>
          </p:nvPr>
        </p:nvSpPr>
        <p:spPr>
          <a:xfrm>
            <a:off x="8267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6" name="Rectangle 1665">
            <a:extLst>
              <a:ext uri="{FF2B5EF4-FFF2-40B4-BE49-F238E27FC236}">
                <a16:creationId xmlns:a16="http://schemas.microsoft.com/office/drawing/2014/main" id="{10D01409-4172-6E55-4C03-E999CE838BF6}"/>
              </a:ext>
            </a:extLst>
          </p:cNvPr>
          <p:cNvSpPr/>
          <p:nvPr>
            <p:custDataLst>
              <p:tags r:id="rId73"/>
            </p:custDataLst>
          </p:nvPr>
        </p:nvSpPr>
        <p:spPr>
          <a:xfrm>
            <a:off x="8445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7" name="Rectangle 1666">
            <a:extLst>
              <a:ext uri="{FF2B5EF4-FFF2-40B4-BE49-F238E27FC236}">
                <a16:creationId xmlns:a16="http://schemas.microsoft.com/office/drawing/2014/main" id="{8FFD557E-4CEA-3C21-CAF0-8781A9C30362}"/>
              </a:ext>
            </a:extLst>
          </p:cNvPr>
          <p:cNvSpPr/>
          <p:nvPr>
            <p:custDataLst>
              <p:tags r:id="rId74"/>
            </p:custDataLst>
          </p:nvPr>
        </p:nvSpPr>
        <p:spPr>
          <a:xfrm>
            <a:off x="8534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8" name="Rectangle 1667">
            <a:extLst>
              <a:ext uri="{FF2B5EF4-FFF2-40B4-BE49-F238E27FC236}">
                <a16:creationId xmlns:a16="http://schemas.microsoft.com/office/drawing/2014/main" id="{E0602D27-D218-37B8-E99B-1279C86C51C6}"/>
              </a:ext>
            </a:extLst>
          </p:cNvPr>
          <p:cNvSpPr/>
          <p:nvPr>
            <p:custDataLst>
              <p:tags r:id="rId75"/>
            </p:custDataLst>
          </p:nvPr>
        </p:nvSpPr>
        <p:spPr>
          <a:xfrm>
            <a:off x="8623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69" name="Rectangle 1668">
            <a:extLst>
              <a:ext uri="{FF2B5EF4-FFF2-40B4-BE49-F238E27FC236}">
                <a16:creationId xmlns:a16="http://schemas.microsoft.com/office/drawing/2014/main" id="{D1D0C725-8B9D-7685-AA20-7EB3EF9BF2C0}"/>
              </a:ext>
            </a:extLst>
          </p:cNvPr>
          <p:cNvSpPr/>
          <p:nvPr>
            <p:custDataLst>
              <p:tags r:id="rId76"/>
            </p:custDataLst>
          </p:nvPr>
        </p:nvSpPr>
        <p:spPr>
          <a:xfrm>
            <a:off x="8801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0" name="Rectangle 1669">
            <a:extLst>
              <a:ext uri="{FF2B5EF4-FFF2-40B4-BE49-F238E27FC236}">
                <a16:creationId xmlns:a16="http://schemas.microsoft.com/office/drawing/2014/main" id="{606E4796-5E2D-5F2E-E50B-0DC2BCE2049D}"/>
              </a:ext>
            </a:extLst>
          </p:cNvPr>
          <p:cNvSpPr/>
          <p:nvPr>
            <p:custDataLst>
              <p:tags r:id="rId77"/>
            </p:custDataLst>
          </p:nvPr>
        </p:nvSpPr>
        <p:spPr>
          <a:xfrm>
            <a:off x="8978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1" name="Rectangle 1670">
            <a:extLst>
              <a:ext uri="{FF2B5EF4-FFF2-40B4-BE49-F238E27FC236}">
                <a16:creationId xmlns:a16="http://schemas.microsoft.com/office/drawing/2014/main" id="{E34C1E67-58F9-E428-A63E-8CB0070B08FD}"/>
              </a:ext>
            </a:extLst>
          </p:cNvPr>
          <p:cNvSpPr/>
          <p:nvPr>
            <p:custDataLst>
              <p:tags r:id="rId78"/>
            </p:custDataLst>
          </p:nvPr>
        </p:nvSpPr>
        <p:spPr>
          <a:xfrm>
            <a:off x="9334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2" name="Rectangle 1671">
            <a:extLst>
              <a:ext uri="{FF2B5EF4-FFF2-40B4-BE49-F238E27FC236}">
                <a16:creationId xmlns:a16="http://schemas.microsoft.com/office/drawing/2014/main" id="{6DD693B5-95AE-407F-5209-3366EC2381E7}"/>
              </a:ext>
            </a:extLst>
          </p:cNvPr>
          <p:cNvSpPr/>
          <p:nvPr>
            <p:custDataLst>
              <p:tags r:id="rId79"/>
            </p:custDataLst>
          </p:nvPr>
        </p:nvSpPr>
        <p:spPr>
          <a:xfrm>
            <a:off x="94234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3" name="Rectangle 1672">
            <a:extLst>
              <a:ext uri="{FF2B5EF4-FFF2-40B4-BE49-F238E27FC236}">
                <a16:creationId xmlns:a16="http://schemas.microsoft.com/office/drawing/2014/main" id="{1AC30207-5A78-D942-9C26-8183DB894961}"/>
              </a:ext>
            </a:extLst>
          </p:cNvPr>
          <p:cNvSpPr/>
          <p:nvPr>
            <p:custDataLst>
              <p:tags r:id="rId80"/>
            </p:custDataLst>
          </p:nvPr>
        </p:nvSpPr>
        <p:spPr>
          <a:xfrm>
            <a:off x="9512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4" name="Rectangle 1673">
            <a:extLst>
              <a:ext uri="{FF2B5EF4-FFF2-40B4-BE49-F238E27FC236}">
                <a16:creationId xmlns:a16="http://schemas.microsoft.com/office/drawing/2014/main" id="{5F946CB8-2099-2932-BB7C-F35C58518E8E}"/>
              </a:ext>
            </a:extLst>
          </p:cNvPr>
          <p:cNvSpPr/>
          <p:nvPr>
            <p:custDataLst>
              <p:tags r:id="rId81"/>
            </p:custDataLst>
          </p:nvPr>
        </p:nvSpPr>
        <p:spPr>
          <a:xfrm>
            <a:off x="9690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5" name="Rectangle 1674">
            <a:extLst>
              <a:ext uri="{FF2B5EF4-FFF2-40B4-BE49-F238E27FC236}">
                <a16:creationId xmlns:a16="http://schemas.microsoft.com/office/drawing/2014/main" id="{51979BEF-7F56-BC16-E8DA-6236392E6D35}"/>
              </a:ext>
            </a:extLst>
          </p:cNvPr>
          <p:cNvSpPr/>
          <p:nvPr>
            <p:custDataLst>
              <p:tags r:id="rId82"/>
            </p:custDataLst>
          </p:nvPr>
        </p:nvSpPr>
        <p:spPr>
          <a:xfrm>
            <a:off x="9867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6" name="Rectangle 1675">
            <a:extLst>
              <a:ext uri="{FF2B5EF4-FFF2-40B4-BE49-F238E27FC236}">
                <a16:creationId xmlns:a16="http://schemas.microsoft.com/office/drawing/2014/main" id="{A85A9289-4B98-D70C-F432-AA087C20FDB2}"/>
              </a:ext>
            </a:extLst>
          </p:cNvPr>
          <p:cNvSpPr/>
          <p:nvPr>
            <p:custDataLst>
              <p:tags r:id="rId83"/>
            </p:custDataLst>
          </p:nvPr>
        </p:nvSpPr>
        <p:spPr>
          <a:xfrm>
            <a:off x="100457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7" name="Rectangle 1676">
            <a:extLst>
              <a:ext uri="{FF2B5EF4-FFF2-40B4-BE49-F238E27FC236}">
                <a16:creationId xmlns:a16="http://schemas.microsoft.com/office/drawing/2014/main" id="{8D04930F-CBD6-5D6B-5B6B-2B510F39E8E0}"/>
              </a:ext>
            </a:extLst>
          </p:cNvPr>
          <p:cNvSpPr/>
          <p:nvPr>
            <p:custDataLst>
              <p:tags r:id="rId84"/>
            </p:custDataLst>
          </p:nvPr>
        </p:nvSpPr>
        <p:spPr>
          <a:xfrm>
            <a:off x="102235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8" name="Rectangle 1677">
            <a:extLst>
              <a:ext uri="{FF2B5EF4-FFF2-40B4-BE49-F238E27FC236}">
                <a16:creationId xmlns:a16="http://schemas.microsoft.com/office/drawing/2014/main" id="{66386746-B81B-2E4E-413C-7B338765A56D}"/>
              </a:ext>
            </a:extLst>
          </p:cNvPr>
          <p:cNvSpPr/>
          <p:nvPr>
            <p:custDataLst>
              <p:tags r:id="rId85"/>
            </p:custDataLst>
          </p:nvPr>
        </p:nvSpPr>
        <p:spPr>
          <a:xfrm>
            <a:off x="104013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79" name="Rectangle 1678">
            <a:extLst>
              <a:ext uri="{FF2B5EF4-FFF2-40B4-BE49-F238E27FC236}">
                <a16:creationId xmlns:a16="http://schemas.microsoft.com/office/drawing/2014/main" id="{6A63F08E-49D3-122D-BB1F-2D0BA10FDB14}"/>
              </a:ext>
            </a:extLst>
          </p:cNvPr>
          <p:cNvSpPr/>
          <p:nvPr>
            <p:custDataLst>
              <p:tags r:id="rId86"/>
            </p:custDataLst>
          </p:nvPr>
        </p:nvSpPr>
        <p:spPr>
          <a:xfrm>
            <a:off x="104902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0" name="Rectangle 1679">
            <a:extLst>
              <a:ext uri="{FF2B5EF4-FFF2-40B4-BE49-F238E27FC236}">
                <a16:creationId xmlns:a16="http://schemas.microsoft.com/office/drawing/2014/main" id="{550F6A31-2F4A-3E6F-3CC6-A7EBF2364A78}"/>
              </a:ext>
            </a:extLst>
          </p:cNvPr>
          <p:cNvSpPr/>
          <p:nvPr>
            <p:custDataLst>
              <p:tags r:id="rId87"/>
            </p:custDataLst>
          </p:nvPr>
        </p:nvSpPr>
        <p:spPr>
          <a:xfrm>
            <a:off x="105791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1" name="Rectangle 1680">
            <a:extLst>
              <a:ext uri="{FF2B5EF4-FFF2-40B4-BE49-F238E27FC236}">
                <a16:creationId xmlns:a16="http://schemas.microsoft.com/office/drawing/2014/main" id="{EDD8ED50-0778-429E-9576-99803FD5CF60}"/>
              </a:ext>
            </a:extLst>
          </p:cNvPr>
          <p:cNvSpPr/>
          <p:nvPr>
            <p:custDataLst>
              <p:tags r:id="rId88"/>
            </p:custDataLst>
          </p:nvPr>
        </p:nvSpPr>
        <p:spPr>
          <a:xfrm>
            <a:off x="10756900" y="2387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2" name="Rectangle 1681">
            <a:extLst>
              <a:ext uri="{FF2B5EF4-FFF2-40B4-BE49-F238E27FC236}">
                <a16:creationId xmlns:a16="http://schemas.microsoft.com/office/drawing/2014/main" id="{7CEB35A0-66A1-C7B3-9B7B-B8D6F40345C6}"/>
              </a:ext>
            </a:extLst>
          </p:cNvPr>
          <p:cNvSpPr/>
          <p:nvPr>
            <p:custDataLst>
              <p:tags r:id="rId89"/>
            </p:custDataLst>
          </p:nvPr>
        </p:nvSpPr>
        <p:spPr>
          <a:xfrm>
            <a:off x="8267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3" name="Rectangle 1682">
            <a:extLst>
              <a:ext uri="{FF2B5EF4-FFF2-40B4-BE49-F238E27FC236}">
                <a16:creationId xmlns:a16="http://schemas.microsoft.com/office/drawing/2014/main" id="{A9CDE4EC-EA3F-31D5-E27A-9C85FB96C112}"/>
              </a:ext>
            </a:extLst>
          </p:cNvPr>
          <p:cNvSpPr/>
          <p:nvPr>
            <p:custDataLst>
              <p:tags r:id="rId90"/>
            </p:custDataLst>
          </p:nvPr>
        </p:nvSpPr>
        <p:spPr>
          <a:xfrm>
            <a:off x="88011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4" name="Rectangle 1683">
            <a:extLst>
              <a:ext uri="{FF2B5EF4-FFF2-40B4-BE49-F238E27FC236}">
                <a16:creationId xmlns:a16="http://schemas.microsoft.com/office/drawing/2014/main" id="{F93F81E5-3D2F-F476-BB0E-5F6F45692AC5}"/>
              </a:ext>
            </a:extLst>
          </p:cNvPr>
          <p:cNvSpPr/>
          <p:nvPr>
            <p:custDataLst>
              <p:tags r:id="rId91"/>
            </p:custDataLst>
          </p:nvPr>
        </p:nvSpPr>
        <p:spPr>
          <a:xfrm>
            <a:off x="8978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5" name="Rectangle 1684">
            <a:extLst>
              <a:ext uri="{FF2B5EF4-FFF2-40B4-BE49-F238E27FC236}">
                <a16:creationId xmlns:a16="http://schemas.microsoft.com/office/drawing/2014/main" id="{59BA80A3-09CD-7802-15A0-E525E664962A}"/>
              </a:ext>
            </a:extLst>
          </p:cNvPr>
          <p:cNvSpPr/>
          <p:nvPr>
            <p:custDataLst>
              <p:tags r:id="rId92"/>
            </p:custDataLst>
          </p:nvPr>
        </p:nvSpPr>
        <p:spPr>
          <a:xfrm>
            <a:off x="9067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6" name="Rectangle 1685">
            <a:extLst>
              <a:ext uri="{FF2B5EF4-FFF2-40B4-BE49-F238E27FC236}">
                <a16:creationId xmlns:a16="http://schemas.microsoft.com/office/drawing/2014/main" id="{53566233-9D8A-7879-54CF-D82C7768500C}"/>
              </a:ext>
            </a:extLst>
          </p:cNvPr>
          <p:cNvSpPr/>
          <p:nvPr>
            <p:custDataLst>
              <p:tags r:id="rId93"/>
            </p:custDataLst>
          </p:nvPr>
        </p:nvSpPr>
        <p:spPr>
          <a:xfrm>
            <a:off x="91567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7" name="Rectangle 1686">
            <a:extLst>
              <a:ext uri="{FF2B5EF4-FFF2-40B4-BE49-F238E27FC236}">
                <a16:creationId xmlns:a16="http://schemas.microsoft.com/office/drawing/2014/main" id="{3C0B3A6A-A6EF-C385-178C-F0DED63BE76E}"/>
              </a:ext>
            </a:extLst>
          </p:cNvPr>
          <p:cNvSpPr/>
          <p:nvPr>
            <p:custDataLst>
              <p:tags r:id="rId94"/>
            </p:custDataLst>
          </p:nvPr>
        </p:nvSpPr>
        <p:spPr>
          <a:xfrm>
            <a:off x="94234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8" name="Rectangle 1687">
            <a:extLst>
              <a:ext uri="{FF2B5EF4-FFF2-40B4-BE49-F238E27FC236}">
                <a16:creationId xmlns:a16="http://schemas.microsoft.com/office/drawing/2014/main" id="{1EE993D1-115F-E806-57B5-949266324DDF}"/>
              </a:ext>
            </a:extLst>
          </p:cNvPr>
          <p:cNvSpPr/>
          <p:nvPr>
            <p:custDataLst>
              <p:tags r:id="rId95"/>
            </p:custDataLst>
          </p:nvPr>
        </p:nvSpPr>
        <p:spPr>
          <a:xfrm>
            <a:off x="95123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89" name="Rectangle 1688">
            <a:extLst>
              <a:ext uri="{FF2B5EF4-FFF2-40B4-BE49-F238E27FC236}">
                <a16:creationId xmlns:a16="http://schemas.microsoft.com/office/drawing/2014/main" id="{0B4B93C9-3722-D1A3-2B20-87903DC1D3AC}"/>
              </a:ext>
            </a:extLst>
          </p:cNvPr>
          <p:cNvSpPr/>
          <p:nvPr>
            <p:custDataLst>
              <p:tags r:id="rId96"/>
            </p:custDataLst>
          </p:nvPr>
        </p:nvSpPr>
        <p:spPr>
          <a:xfrm>
            <a:off x="96012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0" name="Rectangle 1689">
            <a:extLst>
              <a:ext uri="{FF2B5EF4-FFF2-40B4-BE49-F238E27FC236}">
                <a16:creationId xmlns:a16="http://schemas.microsoft.com/office/drawing/2014/main" id="{21BC874F-1021-CBF7-B8C0-72228FFD7E17}"/>
              </a:ext>
            </a:extLst>
          </p:cNvPr>
          <p:cNvSpPr/>
          <p:nvPr>
            <p:custDataLst>
              <p:tags r:id="rId97"/>
            </p:custDataLst>
          </p:nvPr>
        </p:nvSpPr>
        <p:spPr>
          <a:xfrm>
            <a:off x="99568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1" name="Rectangle 1690">
            <a:extLst>
              <a:ext uri="{FF2B5EF4-FFF2-40B4-BE49-F238E27FC236}">
                <a16:creationId xmlns:a16="http://schemas.microsoft.com/office/drawing/2014/main" id="{FB3B0822-2C5D-4940-7C11-F4587482C454}"/>
              </a:ext>
            </a:extLst>
          </p:cNvPr>
          <p:cNvSpPr/>
          <p:nvPr>
            <p:custDataLst>
              <p:tags r:id="rId98"/>
            </p:custDataLst>
          </p:nvPr>
        </p:nvSpPr>
        <p:spPr>
          <a:xfrm>
            <a:off x="102235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2" name="Rectangle 1691">
            <a:extLst>
              <a:ext uri="{FF2B5EF4-FFF2-40B4-BE49-F238E27FC236}">
                <a16:creationId xmlns:a16="http://schemas.microsoft.com/office/drawing/2014/main" id="{ADCC6839-77BB-BBD4-C9ED-142008951660}"/>
              </a:ext>
            </a:extLst>
          </p:cNvPr>
          <p:cNvSpPr/>
          <p:nvPr>
            <p:custDataLst>
              <p:tags r:id="rId99"/>
            </p:custDataLst>
          </p:nvPr>
        </p:nvSpPr>
        <p:spPr>
          <a:xfrm>
            <a:off x="10756900" y="2476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1693" name="Rectangle 1692">
            <a:extLst>
              <a:ext uri="{FF2B5EF4-FFF2-40B4-BE49-F238E27FC236}">
                <a16:creationId xmlns:a16="http://schemas.microsoft.com/office/drawing/2014/main" id="{B6D0E1AC-2793-A16B-47E6-723834CAD776}"/>
              </a:ext>
            </a:extLst>
          </p:cNvPr>
          <p:cNvSpPr/>
          <p:nvPr>
            <p:custDataLst>
              <p:tags r:id="rId100"/>
            </p:custDataLst>
          </p:nvPr>
        </p:nvSpPr>
        <p:spPr>
          <a:xfrm>
            <a:off x="8267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4" name="Rectangle 863">
            <a:extLst>
              <a:ext uri="{FF2B5EF4-FFF2-40B4-BE49-F238E27FC236}">
                <a16:creationId xmlns:a16="http://schemas.microsoft.com/office/drawing/2014/main" id="{B104C3E2-CA12-715C-A696-6AA6F4C52F08}"/>
              </a:ext>
            </a:extLst>
          </p:cNvPr>
          <p:cNvSpPr/>
          <p:nvPr>
            <p:custDataLst>
              <p:tags r:id="rId101"/>
            </p:custDataLst>
          </p:nvPr>
        </p:nvSpPr>
        <p:spPr>
          <a:xfrm>
            <a:off x="83566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5" name="Rectangle 864">
            <a:extLst>
              <a:ext uri="{FF2B5EF4-FFF2-40B4-BE49-F238E27FC236}">
                <a16:creationId xmlns:a16="http://schemas.microsoft.com/office/drawing/2014/main" id="{EE481C69-4683-0E4F-DC75-B64B97E9868A}"/>
              </a:ext>
            </a:extLst>
          </p:cNvPr>
          <p:cNvSpPr/>
          <p:nvPr>
            <p:custDataLst>
              <p:tags r:id="rId102"/>
            </p:custDataLst>
          </p:nvPr>
        </p:nvSpPr>
        <p:spPr>
          <a:xfrm>
            <a:off x="8445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6" name="Rectangle 865">
            <a:extLst>
              <a:ext uri="{FF2B5EF4-FFF2-40B4-BE49-F238E27FC236}">
                <a16:creationId xmlns:a16="http://schemas.microsoft.com/office/drawing/2014/main" id="{721CEF53-7546-6A36-673F-9FC2946CE0C7}"/>
              </a:ext>
            </a:extLst>
          </p:cNvPr>
          <p:cNvSpPr/>
          <p:nvPr>
            <p:custDataLst>
              <p:tags r:id="rId103"/>
            </p:custDataLst>
          </p:nvPr>
        </p:nvSpPr>
        <p:spPr>
          <a:xfrm>
            <a:off x="8534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7" name="Rectangle 866">
            <a:extLst>
              <a:ext uri="{FF2B5EF4-FFF2-40B4-BE49-F238E27FC236}">
                <a16:creationId xmlns:a16="http://schemas.microsoft.com/office/drawing/2014/main" id="{542B2CD8-E23B-7B67-96E8-2773437727A8}"/>
              </a:ext>
            </a:extLst>
          </p:cNvPr>
          <p:cNvSpPr/>
          <p:nvPr>
            <p:custDataLst>
              <p:tags r:id="rId104"/>
            </p:custDataLst>
          </p:nvPr>
        </p:nvSpPr>
        <p:spPr>
          <a:xfrm>
            <a:off x="8623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8" name="Rectangle 867">
            <a:extLst>
              <a:ext uri="{FF2B5EF4-FFF2-40B4-BE49-F238E27FC236}">
                <a16:creationId xmlns:a16="http://schemas.microsoft.com/office/drawing/2014/main" id="{B388A8D7-37E1-5CB0-2002-449B1DF1D55E}"/>
              </a:ext>
            </a:extLst>
          </p:cNvPr>
          <p:cNvSpPr/>
          <p:nvPr>
            <p:custDataLst>
              <p:tags r:id="rId105"/>
            </p:custDataLst>
          </p:nvPr>
        </p:nvSpPr>
        <p:spPr>
          <a:xfrm>
            <a:off x="8712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69" name="Rectangle 868">
            <a:extLst>
              <a:ext uri="{FF2B5EF4-FFF2-40B4-BE49-F238E27FC236}">
                <a16:creationId xmlns:a16="http://schemas.microsoft.com/office/drawing/2014/main" id="{79B28B6E-69E6-4A47-E0C0-F17EC008F4C7}"/>
              </a:ext>
            </a:extLst>
          </p:cNvPr>
          <p:cNvSpPr/>
          <p:nvPr>
            <p:custDataLst>
              <p:tags r:id="rId106"/>
            </p:custDataLst>
          </p:nvPr>
        </p:nvSpPr>
        <p:spPr>
          <a:xfrm>
            <a:off x="8801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0" name="Rectangle 869">
            <a:extLst>
              <a:ext uri="{FF2B5EF4-FFF2-40B4-BE49-F238E27FC236}">
                <a16:creationId xmlns:a16="http://schemas.microsoft.com/office/drawing/2014/main" id="{412FE2D4-8628-A91E-DBB4-87D3CF00CA40}"/>
              </a:ext>
            </a:extLst>
          </p:cNvPr>
          <p:cNvSpPr/>
          <p:nvPr>
            <p:custDataLst>
              <p:tags r:id="rId107"/>
            </p:custDataLst>
          </p:nvPr>
        </p:nvSpPr>
        <p:spPr>
          <a:xfrm>
            <a:off x="8978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1" name="Rectangle 870">
            <a:extLst>
              <a:ext uri="{FF2B5EF4-FFF2-40B4-BE49-F238E27FC236}">
                <a16:creationId xmlns:a16="http://schemas.microsoft.com/office/drawing/2014/main" id="{4EB767D7-72B0-84B0-ABE4-91D2073B5362}"/>
              </a:ext>
            </a:extLst>
          </p:cNvPr>
          <p:cNvSpPr/>
          <p:nvPr>
            <p:custDataLst>
              <p:tags r:id="rId108"/>
            </p:custDataLst>
          </p:nvPr>
        </p:nvSpPr>
        <p:spPr>
          <a:xfrm>
            <a:off x="9156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2" name="Rectangle 871">
            <a:extLst>
              <a:ext uri="{FF2B5EF4-FFF2-40B4-BE49-F238E27FC236}">
                <a16:creationId xmlns:a16="http://schemas.microsoft.com/office/drawing/2014/main" id="{5EE57972-3276-3ED2-F4F5-F9D85D9EA1C3}"/>
              </a:ext>
            </a:extLst>
          </p:cNvPr>
          <p:cNvSpPr/>
          <p:nvPr>
            <p:custDataLst>
              <p:tags r:id="rId109"/>
            </p:custDataLst>
          </p:nvPr>
        </p:nvSpPr>
        <p:spPr>
          <a:xfrm>
            <a:off x="9334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3" name="Rectangle 872">
            <a:extLst>
              <a:ext uri="{FF2B5EF4-FFF2-40B4-BE49-F238E27FC236}">
                <a16:creationId xmlns:a16="http://schemas.microsoft.com/office/drawing/2014/main" id="{478FAA61-9824-EEDC-4B44-52A736FB0A08}"/>
              </a:ext>
            </a:extLst>
          </p:cNvPr>
          <p:cNvSpPr/>
          <p:nvPr>
            <p:custDataLst>
              <p:tags r:id="rId110"/>
            </p:custDataLst>
          </p:nvPr>
        </p:nvSpPr>
        <p:spPr>
          <a:xfrm>
            <a:off x="9512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4" name="Rectangle 873">
            <a:extLst>
              <a:ext uri="{FF2B5EF4-FFF2-40B4-BE49-F238E27FC236}">
                <a16:creationId xmlns:a16="http://schemas.microsoft.com/office/drawing/2014/main" id="{1263FAFF-E6AF-5415-92B6-139B9DA807C8}"/>
              </a:ext>
            </a:extLst>
          </p:cNvPr>
          <p:cNvSpPr/>
          <p:nvPr>
            <p:custDataLst>
              <p:tags r:id="rId111"/>
            </p:custDataLst>
          </p:nvPr>
        </p:nvSpPr>
        <p:spPr>
          <a:xfrm>
            <a:off x="9690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5" name="Rectangle 874">
            <a:extLst>
              <a:ext uri="{FF2B5EF4-FFF2-40B4-BE49-F238E27FC236}">
                <a16:creationId xmlns:a16="http://schemas.microsoft.com/office/drawing/2014/main" id="{E52E0D16-F5F2-7895-0350-04356F3274A7}"/>
              </a:ext>
            </a:extLst>
          </p:cNvPr>
          <p:cNvSpPr/>
          <p:nvPr>
            <p:custDataLst>
              <p:tags r:id="rId112"/>
            </p:custDataLst>
          </p:nvPr>
        </p:nvSpPr>
        <p:spPr>
          <a:xfrm>
            <a:off x="9867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6" name="Rectangle 875">
            <a:extLst>
              <a:ext uri="{FF2B5EF4-FFF2-40B4-BE49-F238E27FC236}">
                <a16:creationId xmlns:a16="http://schemas.microsoft.com/office/drawing/2014/main" id="{A6881249-7EDE-B8E3-0ED0-3D3329867699}"/>
              </a:ext>
            </a:extLst>
          </p:cNvPr>
          <p:cNvSpPr/>
          <p:nvPr>
            <p:custDataLst>
              <p:tags r:id="rId113"/>
            </p:custDataLst>
          </p:nvPr>
        </p:nvSpPr>
        <p:spPr>
          <a:xfrm>
            <a:off x="100457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7" name="Rectangle 876">
            <a:extLst>
              <a:ext uri="{FF2B5EF4-FFF2-40B4-BE49-F238E27FC236}">
                <a16:creationId xmlns:a16="http://schemas.microsoft.com/office/drawing/2014/main" id="{290CB79D-9DD0-39BD-3A78-B17A2688ABAE}"/>
              </a:ext>
            </a:extLst>
          </p:cNvPr>
          <p:cNvSpPr/>
          <p:nvPr>
            <p:custDataLst>
              <p:tags r:id="rId114"/>
            </p:custDataLst>
          </p:nvPr>
        </p:nvSpPr>
        <p:spPr>
          <a:xfrm>
            <a:off x="102235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8" name="Rectangle 877">
            <a:extLst>
              <a:ext uri="{FF2B5EF4-FFF2-40B4-BE49-F238E27FC236}">
                <a16:creationId xmlns:a16="http://schemas.microsoft.com/office/drawing/2014/main" id="{207B76E9-5B3D-36EB-7B76-C09281C392D3}"/>
              </a:ext>
            </a:extLst>
          </p:cNvPr>
          <p:cNvSpPr/>
          <p:nvPr>
            <p:custDataLst>
              <p:tags r:id="rId115"/>
            </p:custDataLst>
          </p:nvPr>
        </p:nvSpPr>
        <p:spPr>
          <a:xfrm>
            <a:off x="103124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79" name="Rectangle 878">
            <a:extLst>
              <a:ext uri="{FF2B5EF4-FFF2-40B4-BE49-F238E27FC236}">
                <a16:creationId xmlns:a16="http://schemas.microsoft.com/office/drawing/2014/main" id="{E9069300-8317-C15D-4E3A-AC3DF984F205}"/>
              </a:ext>
            </a:extLst>
          </p:cNvPr>
          <p:cNvSpPr/>
          <p:nvPr>
            <p:custDataLst>
              <p:tags r:id="rId116"/>
            </p:custDataLst>
          </p:nvPr>
        </p:nvSpPr>
        <p:spPr>
          <a:xfrm>
            <a:off x="104013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0" name="Rectangle 879">
            <a:extLst>
              <a:ext uri="{FF2B5EF4-FFF2-40B4-BE49-F238E27FC236}">
                <a16:creationId xmlns:a16="http://schemas.microsoft.com/office/drawing/2014/main" id="{7EDDCFAC-7A1F-DEA0-296C-402BECCD420E}"/>
              </a:ext>
            </a:extLst>
          </p:cNvPr>
          <p:cNvSpPr/>
          <p:nvPr>
            <p:custDataLst>
              <p:tags r:id="rId117"/>
            </p:custDataLst>
          </p:nvPr>
        </p:nvSpPr>
        <p:spPr>
          <a:xfrm>
            <a:off x="104902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1" name="Rectangle 880">
            <a:extLst>
              <a:ext uri="{FF2B5EF4-FFF2-40B4-BE49-F238E27FC236}">
                <a16:creationId xmlns:a16="http://schemas.microsoft.com/office/drawing/2014/main" id="{F1261E47-CC4E-CB35-3D15-897768BDFBE3}"/>
              </a:ext>
            </a:extLst>
          </p:cNvPr>
          <p:cNvSpPr/>
          <p:nvPr>
            <p:custDataLst>
              <p:tags r:id="rId118"/>
            </p:custDataLst>
          </p:nvPr>
        </p:nvSpPr>
        <p:spPr>
          <a:xfrm>
            <a:off x="105791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2" name="Rectangle 881">
            <a:extLst>
              <a:ext uri="{FF2B5EF4-FFF2-40B4-BE49-F238E27FC236}">
                <a16:creationId xmlns:a16="http://schemas.microsoft.com/office/drawing/2014/main" id="{5E6C238A-F43A-C18A-9947-382B87B9571F}"/>
              </a:ext>
            </a:extLst>
          </p:cNvPr>
          <p:cNvSpPr/>
          <p:nvPr>
            <p:custDataLst>
              <p:tags r:id="rId119"/>
            </p:custDataLst>
          </p:nvPr>
        </p:nvSpPr>
        <p:spPr>
          <a:xfrm>
            <a:off x="106680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3" name="Rectangle 882">
            <a:extLst>
              <a:ext uri="{FF2B5EF4-FFF2-40B4-BE49-F238E27FC236}">
                <a16:creationId xmlns:a16="http://schemas.microsoft.com/office/drawing/2014/main" id="{DDF95DEA-2BC8-9A4A-A2FD-931BEC9F0A40}"/>
              </a:ext>
            </a:extLst>
          </p:cNvPr>
          <p:cNvSpPr/>
          <p:nvPr>
            <p:custDataLst>
              <p:tags r:id="rId120"/>
            </p:custDataLst>
          </p:nvPr>
        </p:nvSpPr>
        <p:spPr>
          <a:xfrm>
            <a:off x="10756900" y="2565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4" name="Rectangle 883">
            <a:extLst>
              <a:ext uri="{FF2B5EF4-FFF2-40B4-BE49-F238E27FC236}">
                <a16:creationId xmlns:a16="http://schemas.microsoft.com/office/drawing/2014/main" id="{5ACDB45C-AEE2-AD73-A15F-AB0348D16582}"/>
              </a:ext>
            </a:extLst>
          </p:cNvPr>
          <p:cNvSpPr/>
          <p:nvPr>
            <p:custDataLst>
              <p:tags r:id="rId121"/>
            </p:custDataLst>
          </p:nvPr>
        </p:nvSpPr>
        <p:spPr>
          <a:xfrm>
            <a:off x="89789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5" name="Rectangle 884">
            <a:extLst>
              <a:ext uri="{FF2B5EF4-FFF2-40B4-BE49-F238E27FC236}">
                <a16:creationId xmlns:a16="http://schemas.microsoft.com/office/drawing/2014/main" id="{73F8BFDF-B5A8-1F95-874C-54DA0AA9D991}"/>
              </a:ext>
            </a:extLst>
          </p:cNvPr>
          <p:cNvSpPr/>
          <p:nvPr>
            <p:custDataLst>
              <p:tags r:id="rId122"/>
            </p:custDataLst>
          </p:nvPr>
        </p:nvSpPr>
        <p:spPr>
          <a:xfrm>
            <a:off x="92456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6" name="Rectangle 885">
            <a:extLst>
              <a:ext uri="{FF2B5EF4-FFF2-40B4-BE49-F238E27FC236}">
                <a16:creationId xmlns:a16="http://schemas.microsoft.com/office/drawing/2014/main" id="{D3161638-7866-9FDB-F881-8B6F1F9743BE}"/>
              </a:ext>
            </a:extLst>
          </p:cNvPr>
          <p:cNvSpPr/>
          <p:nvPr>
            <p:custDataLst>
              <p:tags r:id="rId123"/>
            </p:custDataLst>
          </p:nvPr>
        </p:nvSpPr>
        <p:spPr>
          <a:xfrm>
            <a:off x="93345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7" name="Rectangle 886">
            <a:extLst>
              <a:ext uri="{FF2B5EF4-FFF2-40B4-BE49-F238E27FC236}">
                <a16:creationId xmlns:a16="http://schemas.microsoft.com/office/drawing/2014/main" id="{EC6067A3-BCF1-F693-963C-22421A7BDDE7}"/>
              </a:ext>
            </a:extLst>
          </p:cNvPr>
          <p:cNvSpPr/>
          <p:nvPr>
            <p:custDataLst>
              <p:tags r:id="rId124"/>
            </p:custDataLst>
          </p:nvPr>
        </p:nvSpPr>
        <p:spPr>
          <a:xfrm>
            <a:off x="95123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8" name="Rectangle 887">
            <a:extLst>
              <a:ext uri="{FF2B5EF4-FFF2-40B4-BE49-F238E27FC236}">
                <a16:creationId xmlns:a16="http://schemas.microsoft.com/office/drawing/2014/main" id="{E9E9D358-5200-0505-B48D-2BEC0C0D2F43}"/>
              </a:ext>
            </a:extLst>
          </p:cNvPr>
          <p:cNvSpPr/>
          <p:nvPr>
            <p:custDataLst>
              <p:tags r:id="rId125"/>
            </p:custDataLst>
          </p:nvPr>
        </p:nvSpPr>
        <p:spPr>
          <a:xfrm>
            <a:off x="10045700" y="2654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89" name="Rectangle 888">
            <a:extLst>
              <a:ext uri="{FF2B5EF4-FFF2-40B4-BE49-F238E27FC236}">
                <a16:creationId xmlns:a16="http://schemas.microsoft.com/office/drawing/2014/main" id="{8A67EC1A-F9D4-3A2A-2CA1-DB2A6DEB1EF2}"/>
              </a:ext>
            </a:extLst>
          </p:cNvPr>
          <p:cNvSpPr/>
          <p:nvPr>
            <p:custDataLst>
              <p:tags r:id="rId126"/>
            </p:custDataLst>
          </p:nvPr>
        </p:nvSpPr>
        <p:spPr>
          <a:xfrm>
            <a:off x="8267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0" name="Rectangle 889">
            <a:extLst>
              <a:ext uri="{FF2B5EF4-FFF2-40B4-BE49-F238E27FC236}">
                <a16:creationId xmlns:a16="http://schemas.microsoft.com/office/drawing/2014/main" id="{B9C7463F-5C97-4F48-10A7-5E87EFF23D8A}"/>
              </a:ext>
            </a:extLst>
          </p:cNvPr>
          <p:cNvSpPr/>
          <p:nvPr>
            <p:custDataLst>
              <p:tags r:id="rId127"/>
            </p:custDataLst>
          </p:nvPr>
        </p:nvSpPr>
        <p:spPr>
          <a:xfrm>
            <a:off x="8623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91" name="Rectangle 890">
            <a:extLst>
              <a:ext uri="{FF2B5EF4-FFF2-40B4-BE49-F238E27FC236}">
                <a16:creationId xmlns:a16="http://schemas.microsoft.com/office/drawing/2014/main" id="{7775C485-D36A-48AA-4850-31F629CA6341}"/>
              </a:ext>
            </a:extLst>
          </p:cNvPr>
          <p:cNvSpPr/>
          <p:nvPr>
            <p:custDataLst>
              <p:tags r:id="rId128"/>
            </p:custDataLst>
          </p:nvPr>
        </p:nvSpPr>
        <p:spPr>
          <a:xfrm>
            <a:off x="8801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2" name="Rectangle 2781">
            <a:extLst>
              <a:ext uri="{FF2B5EF4-FFF2-40B4-BE49-F238E27FC236}">
                <a16:creationId xmlns:a16="http://schemas.microsoft.com/office/drawing/2014/main" id="{D432FD78-1EF3-E693-312F-E7D5EC4AAF9F}"/>
              </a:ext>
            </a:extLst>
          </p:cNvPr>
          <p:cNvSpPr/>
          <p:nvPr>
            <p:custDataLst>
              <p:tags r:id="rId129"/>
            </p:custDataLst>
          </p:nvPr>
        </p:nvSpPr>
        <p:spPr>
          <a:xfrm>
            <a:off x="8890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3" name="Rectangle 2782">
            <a:extLst>
              <a:ext uri="{FF2B5EF4-FFF2-40B4-BE49-F238E27FC236}">
                <a16:creationId xmlns:a16="http://schemas.microsoft.com/office/drawing/2014/main" id="{96C7C1F1-BF66-7135-0808-A1C69E63CA6E}"/>
              </a:ext>
            </a:extLst>
          </p:cNvPr>
          <p:cNvSpPr/>
          <p:nvPr>
            <p:custDataLst>
              <p:tags r:id="rId130"/>
            </p:custDataLst>
          </p:nvPr>
        </p:nvSpPr>
        <p:spPr>
          <a:xfrm>
            <a:off x="8978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4" name="Rectangle 2783">
            <a:extLst>
              <a:ext uri="{FF2B5EF4-FFF2-40B4-BE49-F238E27FC236}">
                <a16:creationId xmlns:a16="http://schemas.microsoft.com/office/drawing/2014/main" id="{70512BD7-025E-D490-5E22-E46BB5AB0F87}"/>
              </a:ext>
            </a:extLst>
          </p:cNvPr>
          <p:cNvSpPr/>
          <p:nvPr>
            <p:custDataLst>
              <p:tags r:id="rId131"/>
            </p:custDataLst>
          </p:nvPr>
        </p:nvSpPr>
        <p:spPr>
          <a:xfrm>
            <a:off x="90678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5" name="Rectangle 2784">
            <a:extLst>
              <a:ext uri="{FF2B5EF4-FFF2-40B4-BE49-F238E27FC236}">
                <a16:creationId xmlns:a16="http://schemas.microsoft.com/office/drawing/2014/main" id="{2C5F393C-98B5-30C2-CA09-02B946DA80D6}"/>
              </a:ext>
            </a:extLst>
          </p:cNvPr>
          <p:cNvSpPr/>
          <p:nvPr>
            <p:custDataLst>
              <p:tags r:id="rId132"/>
            </p:custDataLst>
          </p:nvPr>
        </p:nvSpPr>
        <p:spPr>
          <a:xfrm>
            <a:off x="9334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6" name="Rectangle 2785">
            <a:extLst>
              <a:ext uri="{FF2B5EF4-FFF2-40B4-BE49-F238E27FC236}">
                <a16:creationId xmlns:a16="http://schemas.microsoft.com/office/drawing/2014/main" id="{113801E2-A542-23AA-5556-BA472BF8AAA3}"/>
              </a:ext>
            </a:extLst>
          </p:cNvPr>
          <p:cNvSpPr/>
          <p:nvPr>
            <p:custDataLst>
              <p:tags r:id="rId133"/>
            </p:custDataLst>
          </p:nvPr>
        </p:nvSpPr>
        <p:spPr>
          <a:xfrm>
            <a:off x="9423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7" name="Rectangle 2786">
            <a:extLst>
              <a:ext uri="{FF2B5EF4-FFF2-40B4-BE49-F238E27FC236}">
                <a16:creationId xmlns:a16="http://schemas.microsoft.com/office/drawing/2014/main" id="{61F2AAFC-CC55-DEAA-848E-3A4212BBFDD8}"/>
              </a:ext>
            </a:extLst>
          </p:cNvPr>
          <p:cNvSpPr/>
          <p:nvPr>
            <p:custDataLst>
              <p:tags r:id="rId134"/>
            </p:custDataLst>
          </p:nvPr>
        </p:nvSpPr>
        <p:spPr>
          <a:xfrm>
            <a:off x="9512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8" name="Rectangle 2787">
            <a:extLst>
              <a:ext uri="{FF2B5EF4-FFF2-40B4-BE49-F238E27FC236}">
                <a16:creationId xmlns:a16="http://schemas.microsoft.com/office/drawing/2014/main" id="{9E0FF6AE-CD54-60DD-ADAA-27694BE591FD}"/>
              </a:ext>
            </a:extLst>
          </p:cNvPr>
          <p:cNvSpPr/>
          <p:nvPr>
            <p:custDataLst>
              <p:tags r:id="rId135"/>
            </p:custDataLst>
          </p:nvPr>
        </p:nvSpPr>
        <p:spPr>
          <a:xfrm>
            <a:off x="9601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89" name="Rectangle 2788">
            <a:extLst>
              <a:ext uri="{FF2B5EF4-FFF2-40B4-BE49-F238E27FC236}">
                <a16:creationId xmlns:a16="http://schemas.microsoft.com/office/drawing/2014/main" id="{4B16B631-AF8F-15DB-6B99-4CDD4BED3FDD}"/>
              </a:ext>
            </a:extLst>
          </p:cNvPr>
          <p:cNvSpPr/>
          <p:nvPr>
            <p:custDataLst>
              <p:tags r:id="rId136"/>
            </p:custDataLst>
          </p:nvPr>
        </p:nvSpPr>
        <p:spPr>
          <a:xfrm>
            <a:off x="96901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0" name="Rectangle 2789">
            <a:extLst>
              <a:ext uri="{FF2B5EF4-FFF2-40B4-BE49-F238E27FC236}">
                <a16:creationId xmlns:a16="http://schemas.microsoft.com/office/drawing/2014/main" id="{9D02D38D-00CF-0DD4-1030-F0ADB083BFDD}"/>
              </a:ext>
            </a:extLst>
          </p:cNvPr>
          <p:cNvSpPr/>
          <p:nvPr>
            <p:custDataLst>
              <p:tags r:id="rId137"/>
            </p:custDataLst>
          </p:nvPr>
        </p:nvSpPr>
        <p:spPr>
          <a:xfrm>
            <a:off x="97790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1" name="Rectangle 2790">
            <a:extLst>
              <a:ext uri="{FF2B5EF4-FFF2-40B4-BE49-F238E27FC236}">
                <a16:creationId xmlns:a16="http://schemas.microsoft.com/office/drawing/2014/main" id="{58935030-0100-D4D8-9BA2-1A017AA7811B}"/>
              </a:ext>
            </a:extLst>
          </p:cNvPr>
          <p:cNvSpPr/>
          <p:nvPr>
            <p:custDataLst>
              <p:tags r:id="rId138"/>
            </p:custDataLst>
          </p:nvPr>
        </p:nvSpPr>
        <p:spPr>
          <a:xfrm>
            <a:off x="9867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2" name="Rectangle 2791">
            <a:extLst>
              <a:ext uri="{FF2B5EF4-FFF2-40B4-BE49-F238E27FC236}">
                <a16:creationId xmlns:a16="http://schemas.microsoft.com/office/drawing/2014/main" id="{7A8205F4-13DE-04D2-E490-CCFE0C9A85C8}"/>
              </a:ext>
            </a:extLst>
          </p:cNvPr>
          <p:cNvSpPr/>
          <p:nvPr>
            <p:custDataLst>
              <p:tags r:id="rId139"/>
            </p:custDataLst>
          </p:nvPr>
        </p:nvSpPr>
        <p:spPr>
          <a:xfrm>
            <a:off x="100457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3" name="Rectangle 2792">
            <a:extLst>
              <a:ext uri="{FF2B5EF4-FFF2-40B4-BE49-F238E27FC236}">
                <a16:creationId xmlns:a16="http://schemas.microsoft.com/office/drawing/2014/main" id="{EBB5B656-EF83-A0B2-7915-C312171F76C0}"/>
              </a:ext>
            </a:extLst>
          </p:cNvPr>
          <p:cNvSpPr/>
          <p:nvPr>
            <p:custDataLst>
              <p:tags r:id="rId140"/>
            </p:custDataLst>
          </p:nvPr>
        </p:nvSpPr>
        <p:spPr>
          <a:xfrm>
            <a:off x="101346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4" name="Rectangle 2793">
            <a:extLst>
              <a:ext uri="{FF2B5EF4-FFF2-40B4-BE49-F238E27FC236}">
                <a16:creationId xmlns:a16="http://schemas.microsoft.com/office/drawing/2014/main" id="{505DBE5A-CA25-2F30-D14D-925E24D528A1}"/>
              </a:ext>
            </a:extLst>
          </p:cNvPr>
          <p:cNvSpPr/>
          <p:nvPr>
            <p:custDataLst>
              <p:tags r:id="rId141"/>
            </p:custDataLst>
          </p:nvPr>
        </p:nvSpPr>
        <p:spPr>
          <a:xfrm>
            <a:off x="102235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5" name="Rectangle 2794">
            <a:extLst>
              <a:ext uri="{FF2B5EF4-FFF2-40B4-BE49-F238E27FC236}">
                <a16:creationId xmlns:a16="http://schemas.microsoft.com/office/drawing/2014/main" id="{AC1EA585-FF09-3C16-8A19-518328E0D777}"/>
              </a:ext>
            </a:extLst>
          </p:cNvPr>
          <p:cNvSpPr/>
          <p:nvPr>
            <p:custDataLst>
              <p:tags r:id="rId142"/>
            </p:custDataLst>
          </p:nvPr>
        </p:nvSpPr>
        <p:spPr>
          <a:xfrm>
            <a:off x="103124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6" name="Rectangle 2795">
            <a:extLst>
              <a:ext uri="{FF2B5EF4-FFF2-40B4-BE49-F238E27FC236}">
                <a16:creationId xmlns:a16="http://schemas.microsoft.com/office/drawing/2014/main" id="{C012D2DF-AE30-8F77-D84B-8A4A8A819BAC}"/>
              </a:ext>
            </a:extLst>
          </p:cNvPr>
          <p:cNvSpPr/>
          <p:nvPr>
            <p:custDataLst>
              <p:tags r:id="rId143"/>
            </p:custDataLst>
          </p:nvPr>
        </p:nvSpPr>
        <p:spPr>
          <a:xfrm>
            <a:off x="104013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7" name="Rectangle 2796">
            <a:extLst>
              <a:ext uri="{FF2B5EF4-FFF2-40B4-BE49-F238E27FC236}">
                <a16:creationId xmlns:a16="http://schemas.microsoft.com/office/drawing/2014/main" id="{0A0CDEC1-6FB9-256B-4E7A-BE01B7B1A56D}"/>
              </a:ext>
            </a:extLst>
          </p:cNvPr>
          <p:cNvSpPr/>
          <p:nvPr>
            <p:custDataLst>
              <p:tags r:id="rId144"/>
            </p:custDataLst>
          </p:nvPr>
        </p:nvSpPr>
        <p:spPr>
          <a:xfrm>
            <a:off x="104902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8" name="Rectangle 2797">
            <a:extLst>
              <a:ext uri="{FF2B5EF4-FFF2-40B4-BE49-F238E27FC236}">
                <a16:creationId xmlns:a16="http://schemas.microsoft.com/office/drawing/2014/main" id="{A9E85C79-D93C-27DF-4236-CF1E79E77F2B}"/>
              </a:ext>
            </a:extLst>
          </p:cNvPr>
          <p:cNvSpPr/>
          <p:nvPr>
            <p:custDataLst>
              <p:tags r:id="rId145"/>
            </p:custDataLst>
          </p:nvPr>
        </p:nvSpPr>
        <p:spPr>
          <a:xfrm>
            <a:off x="10756900" y="2743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799" name="Rectangle 2798">
            <a:extLst>
              <a:ext uri="{FF2B5EF4-FFF2-40B4-BE49-F238E27FC236}">
                <a16:creationId xmlns:a16="http://schemas.microsoft.com/office/drawing/2014/main" id="{CCB2E07F-116F-E932-C4CA-E45AC1BB0CC4}"/>
              </a:ext>
            </a:extLst>
          </p:cNvPr>
          <p:cNvSpPr/>
          <p:nvPr>
            <p:custDataLst>
              <p:tags r:id="rId146"/>
            </p:custDataLst>
          </p:nvPr>
        </p:nvSpPr>
        <p:spPr>
          <a:xfrm>
            <a:off x="82677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0" name="Rectangle 2799">
            <a:extLst>
              <a:ext uri="{FF2B5EF4-FFF2-40B4-BE49-F238E27FC236}">
                <a16:creationId xmlns:a16="http://schemas.microsoft.com/office/drawing/2014/main" id="{F8B994B5-DA5E-6ADA-2F6B-E2411526DBD9}"/>
              </a:ext>
            </a:extLst>
          </p:cNvPr>
          <p:cNvSpPr/>
          <p:nvPr>
            <p:custDataLst>
              <p:tags r:id="rId147"/>
            </p:custDataLst>
          </p:nvPr>
        </p:nvSpPr>
        <p:spPr>
          <a:xfrm>
            <a:off x="8445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1" name="Rectangle 2800">
            <a:extLst>
              <a:ext uri="{FF2B5EF4-FFF2-40B4-BE49-F238E27FC236}">
                <a16:creationId xmlns:a16="http://schemas.microsoft.com/office/drawing/2014/main" id="{6474461A-258C-FB39-7C93-99D7F1E697C0}"/>
              </a:ext>
            </a:extLst>
          </p:cNvPr>
          <p:cNvSpPr/>
          <p:nvPr>
            <p:custDataLst>
              <p:tags r:id="rId148"/>
            </p:custDataLst>
          </p:nvPr>
        </p:nvSpPr>
        <p:spPr>
          <a:xfrm>
            <a:off x="8534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2" name="Rectangle 2801">
            <a:extLst>
              <a:ext uri="{FF2B5EF4-FFF2-40B4-BE49-F238E27FC236}">
                <a16:creationId xmlns:a16="http://schemas.microsoft.com/office/drawing/2014/main" id="{ADC85B01-D301-FF56-03F7-72EFED1250C6}"/>
              </a:ext>
            </a:extLst>
          </p:cNvPr>
          <p:cNvSpPr/>
          <p:nvPr>
            <p:custDataLst>
              <p:tags r:id="rId149"/>
            </p:custDataLst>
          </p:nvPr>
        </p:nvSpPr>
        <p:spPr>
          <a:xfrm>
            <a:off x="8712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3" name="Rectangle 2802">
            <a:extLst>
              <a:ext uri="{FF2B5EF4-FFF2-40B4-BE49-F238E27FC236}">
                <a16:creationId xmlns:a16="http://schemas.microsoft.com/office/drawing/2014/main" id="{545A3BFA-F738-99AD-0649-F2D7D3205830}"/>
              </a:ext>
            </a:extLst>
          </p:cNvPr>
          <p:cNvSpPr/>
          <p:nvPr>
            <p:custDataLst>
              <p:tags r:id="rId150"/>
            </p:custDataLst>
          </p:nvPr>
        </p:nvSpPr>
        <p:spPr>
          <a:xfrm>
            <a:off x="8890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4" name="Rectangle 2803">
            <a:extLst>
              <a:ext uri="{FF2B5EF4-FFF2-40B4-BE49-F238E27FC236}">
                <a16:creationId xmlns:a16="http://schemas.microsoft.com/office/drawing/2014/main" id="{85FB50D6-B96E-151B-D023-7CAA439C5DD0}"/>
              </a:ext>
            </a:extLst>
          </p:cNvPr>
          <p:cNvSpPr/>
          <p:nvPr>
            <p:custDataLst>
              <p:tags r:id="rId151"/>
            </p:custDataLst>
          </p:nvPr>
        </p:nvSpPr>
        <p:spPr>
          <a:xfrm>
            <a:off x="9334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5" name="Rectangle 2804">
            <a:extLst>
              <a:ext uri="{FF2B5EF4-FFF2-40B4-BE49-F238E27FC236}">
                <a16:creationId xmlns:a16="http://schemas.microsoft.com/office/drawing/2014/main" id="{299B6FE3-1DD5-0CEA-7AEB-8FFF776C1F0E}"/>
              </a:ext>
            </a:extLst>
          </p:cNvPr>
          <p:cNvSpPr/>
          <p:nvPr>
            <p:custDataLst>
              <p:tags r:id="rId152"/>
            </p:custDataLst>
          </p:nvPr>
        </p:nvSpPr>
        <p:spPr>
          <a:xfrm>
            <a:off x="101346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6" name="Rectangle 2805">
            <a:extLst>
              <a:ext uri="{FF2B5EF4-FFF2-40B4-BE49-F238E27FC236}">
                <a16:creationId xmlns:a16="http://schemas.microsoft.com/office/drawing/2014/main" id="{78E3B018-4014-18C4-96F6-C86FF1DB544F}"/>
              </a:ext>
            </a:extLst>
          </p:cNvPr>
          <p:cNvSpPr/>
          <p:nvPr>
            <p:custDataLst>
              <p:tags r:id="rId153"/>
            </p:custDataLst>
          </p:nvPr>
        </p:nvSpPr>
        <p:spPr>
          <a:xfrm>
            <a:off x="102235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7" name="Rectangle 2806">
            <a:extLst>
              <a:ext uri="{FF2B5EF4-FFF2-40B4-BE49-F238E27FC236}">
                <a16:creationId xmlns:a16="http://schemas.microsoft.com/office/drawing/2014/main" id="{0561F535-6D3D-88FA-52B2-EFF54DED35E9}"/>
              </a:ext>
            </a:extLst>
          </p:cNvPr>
          <p:cNvSpPr/>
          <p:nvPr>
            <p:custDataLst>
              <p:tags r:id="rId154"/>
            </p:custDataLst>
          </p:nvPr>
        </p:nvSpPr>
        <p:spPr>
          <a:xfrm>
            <a:off x="103124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8" name="Rectangle 2807">
            <a:extLst>
              <a:ext uri="{FF2B5EF4-FFF2-40B4-BE49-F238E27FC236}">
                <a16:creationId xmlns:a16="http://schemas.microsoft.com/office/drawing/2014/main" id="{8FF7FCDE-0E10-1D63-DFFA-947280E60AD6}"/>
              </a:ext>
            </a:extLst>
          </p:cNvPr>
          <p:cNvSpPr/>
          <p:nvPr>
            <p:custDataLst>
              <p:tags r:id="rId155"/>
            </p:custDataLst>
          </p:nvPr>
        </p:nvSpPr>
        <p:spPr>
          <a:xfrm>
            <a:off x="104013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09" name="Rectangle 2808">
            <a:extLst>
              <a:ext uri="{FF2B5EF4-FFF2-40B4-BE49-F238E27FC236}">
                <a16:creationId xmlns:a16="http://schemas.microsoft.com/office/drawing/2014/main" id="{1E9E63E5-C091-4E09-B077-69FD9B34120D}"/>
              </a:ext>
            </a:extLst>
          </p:cNvPr>
          <p:cNvSpPr/>
          <p:nvPr>
            <p:custDataLst>
              <p:tags r:id="rId156"/>
            </p:custDataLst>
          </p:nvPr>
        </p:nvSpPr>
        <p:spPr>
          <a:xfrm>
            <a:off x="104902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0" name="Rectangle 2809">
            <a:extLst>
              <a:ext uri="{FF2B5EF4-FFF2-40B4-BE49-F238E27FC236}">
                <a16:creationId xmlns:a16="http://schemas.microsoft.com/office/drawing/2014/main" id="{68A3609D-6F6B-A678-52A3-23CEE358C730}"/>
              </a:ext>
            </a:extLst>
          </p:cNvPr>
          <p:cNvSpPr/>
          <p:nvPr>
            <p:custDataLst>
              <p:tags r:id="rId157"/>
            </p:custDataLst>
          </p:nvPr>
        </p:nvSpPr>
        <p:spPr>
          <a:xfrm>
            <a:off x="105791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1" name="Rectangle 2810">
            <a:extLst>
              <a:ext uri="{FF2B5EF4-FFF2-40B4-BE49-F238E27FC236}">
                <a16:creationId xmlns:a16="http://schemas.microsoft.com/office/drawing/2014/main" id="{5CB8206D-2213-71E3-341E-E786B61453A9}"/>
              </a:ext>
            </a:extLst>
          </p:cNvPr>
          <p:cNvSpPr/>
          <p:nvPr>
            <p:custDataLst>
              <p:tags r:id="rId158"/>
            </p:custDataLst>
          </p:nvPr>
        </p:nvSpPr>
        <p:spPr>
          <a:xfrm>
            <a:off x="106680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2" name="Rectangle 2811">
            <a:extLst>
              <a:ext uri="{FF2B5EF4-FFF2-40B4-BE49-F238E27FC236}">
                <a16:creationId xmlns:a16="http://schemas.microsoft.com/office/drawing/2014/main" id="{DF33A71C-86B3-8999-D320-AD994C055169}"/>
              </a:ext>
            </a:extLst>
          </p:cNvPr>
          <p:cNvSpPr/>
          <p:nvPr>
            <p:custDataLst>
              <p:tags r:id="rId159"/>
            </p:custDataLst>
          </p:nvPr>
        </p:nvSpPr>
        <p:spPr>
          <a:xfrm>
            <a:off x="10756900" y="2832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3" name="Rectangle 2812">
            <a:extLst>
              <a:ext uri="{FF2B5EF4-FFF2-40B4-BE49-F238E27FC236}">
                <a16:creationId xmlns:a16="http://schemas.microsoft.com/office/drawing/2014/main" id="{C7B08074-5DCA-3214-A032-72F0A6C8F517}"/>
              </a:ext>
            </a:extLst>
          </p:cNvPr>
          <p:cNvSpPr/>
          <p:nvPr>
            <p:custDataLst>
              <p:tags r:id="rId160"/>
            </p:custDataLst>
          </p:nvPr>
        </p:nvSpPr>
        <p:spPr>
          <a:xfrm>
            <a:off x="8356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4" name="Rectangle 2813">
            <a:extLst>
              <a:ext uri="{FF2B5EF4-FFF2-40B4-BE49-F238E27FC236}">
                <a16:creationId xmlns:a16="http://schemas.microsoft.com/office/drawing/2014/main" id="{92C7549F-1456-E392-70A0-3BED9A1FA994}"/>
              </a:ext>
            </a:extLst>
          </p:cNvPr>
          <p:cNvSpPr/>
          <p:nvPr>
            <p:custDataLst>
              <p:tags r:id="rId161"/>
            </p:custDataLst>
          </p:nvPr>
        </p:nvSpPr>
        <p:spPr>
          <a:xfrm>
            <a:off x="8445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5" name="Rectangle 2814">
            <a:extLst>
              <a:ext uri="{FF2B5EF4-FFF2-40B4-BE49-F238E27FC236}">
                <a16:creationId xmlns:a16="http://schemas.microsoft.com/office/drawing/2014/main" id="{E368F4FE-9773-20F6-F373-5A02C75AA5A2}"/>
              </a:ext>
            </a:extLst>
          </p:cNvPr>
          <p:cNvSpPr/>
          <p:nvPr>
            <p:custDataLst>
              <p:tags r:id="rId162"/>
            </p:custDataLst>
          </p:nvPr>
        </p:nvSpPr>
        <p:spPr>
          <a:xfrm>
            <a:off x="88011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6" name="Rectangle 2815">
            <a:extLst>
              <a:ext uri="{FF2B5EF4-FFF2-40B4-BE49-F238E27FC236}">
                <a16:creationId xmlns:a16="http://schemas.microsoft.com/office/drawing/2014/main" id="{075778C8-8B66-6EB4-93BA-E8443E9B2B95}"/>
              </a:ext>
            </a:extLst>
          </p:cNvPr>
          <p:cNvSpPr/>
          <p:nvPr>
            <p:custDataLst>
              <p:tags r:id="rId163"/>
            </p:custDataLst>
          </p:nvPr>
        </p:nvSpPr>
        <p:spPr>
          <a:xfrm>
            <a:off x="8978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7" name="Rectangle 2816">
            <a:extLst>
              <a:ext uri="{FF2B5EF4-FFF2-40B4-BE49-F238E27FC236}">
                <a16:creationId xmlns:a16="http://schemas.microsoft.com/office/drawing/2014/main" id="{45725F0D-07DE-9CD6-C7E9-3334FAD00236}"/>
              </a:ext>
            </a:extLst>
          </p:cNvPr>
          <p:cNvSpPr/>
          <p:nvPr>
            <p:custDataLst>
              <p:tags r:id="rId164"/>
            </p:custDataLst>
          </p:nvPr>
        </p:nvSpPr>
        <p:spPr>
          <a:xfrm>
            <a:off x="90678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8" name="Rectangle 2817">
            <a:extLst>
              <a:ext uri="{FF2B5EF4-FFF2-40B4-BE49-F238E27FC236}">
                <a16:creationId xmlns:a16="http://schemas.microsoft.com/office/drawing/2014/main" id="{E5BC5ECB-494F-6FCC-F132-1F0F826A4171}"/>
              </a:ext>
            </a:extLst>
          </p:cNvPr>
          <p:cNvSpPr/>
          <p:nvPr>
            <p:custDataLst>
              <p:tags r:id="rId165"/>
            </p:custDataLst>
          </p:nvPr>
        </p:nvSpPr>
        <p:spPr>
          <a:xfrm>
            <a:off x="93345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19" name="Rectangle 2818">
            <a:extLst>
              <a:ext uri="{FF2B5EF4-FFF2-40B4-BE49-F238E27FC236}">
                <a16:creationId xmlns:a16="http://schemas.microsoft.com/office/drawing/2014/main" id="{90E90CD5-4F9F-2A00-F37F-2CD9165EB80A}"/>
              </a:ext>
            </a:extLst>
          </p:cNvPr>
          <p:cNvSpPr/>
          <p:nvPr>
            <p:custDataLst>
              <p:tags r:id="rId166"/>
            </p:custDataLst>
          </p:nvPr>
        </p:nvSpPr>
        <p:spPr>
          <a:xfrm>
            <a:off x="94234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0" name="Rectangle 2819">
            <a:extLst>
              <a:ext uri="{FF2B5EF4-FFF2-40B4-BE49-F238E27FC236}">
                <a16:creationId xmlns:a16="http://schemas.microsoft.com/office/drawing/2014/main" id="{29472CF9-3B23-48C1-9F83-DF73C7C185C8}"/>
              </a:ext>
            </a:extLst>
          </p:cNvPr>
          <p:cNvSpPr/>
          <p:nvPr>
            <p:custDataLst>
              <p:tags r:id="rId167"/>
            </p:custDataLst>
          </p:nvPr>
        </p:nvSpPr>
        <p:spPr>
          <a:xfrm>
            <a:off x="9512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1" name="Rectangle 2820">
            <a:extLst>
              <a:ext uri="{FF2B5EF4-FFF2-40B4-BE49-F238E27FC236}">
                <a16:creationId xmlns:a16="http://schemas.microsoft.com/office/drawing/2014/main" id="{C3894657-68D0-5EFE-E4C4-DEADA4B5ED37}"/>
              </a:ext>
            </a:extLst>
          </p:cNvPr>
          <p:cNvSpPr/>
          <p:nvPr>
            <p:custDataLst>
              <p:tags r:id="rId168"/>
            </p:custDataLst>
          </p:nvPr>
        </p:nvSpPr>
        <p:spPr>
          <a:xfrm>
            <a:off x="96012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2" name="Rectangle 2821">
            <a:extLst>
              <a:ext uri="{FF2B5EF4-FFF2-40B4-BE49-F238E27FC236}">
                <a16:creationId xmlns:a16="http://schemas.microsoft.com/office/drawing/2014/main" id="{E207EF84-1A7A-BE1B-B7D4-32E428D4618E}"/>
              </a:ext>
            </a:extLst>
          </p:cNvPr>
          <p:cNvSpPr/>
          <p:nvPr>
            <p:custDataLst>
              <p:tags r:id="rId169"/>
            </p:custDataLst>
          </p:nvPr>
        </p:nvSpPr>
        <p:spPr>
          <a:xfrm>
            <a:off x="97790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3" name="Rectangle 2822">
            <a:extLst>
              <a:ext uri="{FF2B5EF4-FFF2-40B4-BE49-F238E27FC236}">
                <a16:creationId xmlns:a16="http://schemas.microsoft.com/office/drawing/2014/main" id="{92C8533D-1213-CB4A-9D44-F6A56698D283}"/>
              </a:ext>
            </a:extLst>
          </p:cNvPr>
          <p:cNvSpPr/>
          <p:nvPr>
            <p:custDataLst>
              <p:tags r:id="rId170"/>
            </p:custDataLst>
          </p:nvPr>
        </p:nvSpPr>
        <p:spPr>
          <a:xfrm>
            <a:off x="100457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4" name="Rectangle 2823">
            <a:extLst>
              <a:ext uri="{FF2B5EF4-FFF2-40B4-BE49-F238E27FC236}">
                <a16:creationId xmlns:a16="http://schemas.microsoft.com/office/drawing/2014/main" id="{4A94F783-5081-7691-B3EF-D386F5AF08BF}"/>
              </a:ext>
            </a:extLst>
          </p:cNvPr>
          <p:cNvSpPr/>
          <p:nvPr>
            <p:custDataLst>
              <p:tags r:id="rId171"/>
            </p:custDataLst>
          </p:nvPr>
        </p:nvSpPr>
        <p:spPr>
          <a:xfrm>
            <a:off x="101346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5" name="Rectangle 2824">
            <a:extLst>
              <a:ext uri="{FF2B5EF4-FFF2-40B4-BE49-F238E27FC236}">
                <a16:creationId xmlns:a16="http://schemas.microsoft.com/office/drawing/2014/main" id="{C71183A8-2F52-F1DD-B503-6F3EDFDADE7E}"/>
              </a:ext>
            </a:extLst>
          </p:cNvPr>
          <p:cNvSpPr/>
          <p:nvPr>
            <p:custDataLst>
              <p:tags r:id="rId172"/>
            </p:custDataLst>
          </p:nvPr>
        </p:nvSpPr>
        <p:spPr>
          <a:xfrm>
            <a:off x="104013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6" name="Rectangle 2825">
            <a:extLst>
              <a:ext uri="{FF2B5EF4-FFF2-40B4-BE49-F238E27FC236}">
                <a16:creationId xmlns:a16="http://schemas.microsoft.com/office/drawing/2014/main" id="{55D0FA1E-5F80-F9F9-180C-655ECC68C27A}"/>
              </a:ext>
            </a:extLst>
          </p:cNvPr>
          <p:cNvSpPr/>
          <p:nvPr>
            <p:custDataLst>
              <p:tags r:id="rId173"/>
            </p:custDataLst>
          </p:nvPr>
        </p:nvSpPr>
        <p:spPr>
          <a:xfrm>
            <a:off x="10756900" y="2921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7" name="Rectangle 2826">
            <a:extLst>
              <a:ext uri="{FF2B5EF4-FFF2-40B4-BE49-F238E27FC236}">
                <a16:creationId xmlns:a16="http://schemas.microsoft.com/office/drawing/2014/main" id="{E740F36C-9A68-D6EC-5D7A-4CFA7713E5DF}"/>
              </a:ext>
            </a:extLst>
          </p:cNvPr>
          <p:cNvSpPr/>
          <p:nvPr>
            <p:custDataLst>
              <p:tags r:id="rId174"/>
            </p:custDataLst>
          </p:nvPr>
        </p:nvSpPr>
        <p:spPr>
          <a:xfrm>
            <a:off x="8356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8" name="Rectangle 2827">
            <a:extLst>
              <a:ext uri="{FF2B5EF4-FFF2-40B4-BE49-F238E27FC236}">
                <a16:creationId xmlns:a16="http://schemas.microsoft.com/office/drawing/2014/main" id="{DD22B83B-02E5-B5FF-9985-08EA131CD949}"/>
              </a:ext>
            </a:extLst>
          </p:cNvPr>
          <p:cNvSpPr/>
          <p:nvPr>
            <p:custDataLst>
              <p:tags r:id="rId175"/>
            </p:custDataLst>
          </p:nvPr>
        </p:nvSpPr>
        <p:spPr>
          <a:xfrm>
            <a:off x="8534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29" name="Rectangle 2828">
            <a:extLst>
              <a:ext uri="{FF2B5EF4-FFF2-40B4-BE49-F238E27FC236}">
                <a16:creationId xmlns:a16="http://schemas.microsoft.com/office/drawing/2014/main" id="{88BBA717-D92A-A255-2D93-549F8B969017}"/>
              </a:ext>
            </a:extLst>
          </p:cNvPr>
          <p:cNvSpPr/>
          <p:nvPr>
            <p:custDataLst>
              <p:tags r:id="rId176"/>
            </p:custDataLst>
          </p:nvPr>
        </p:nvSpPr>
        <p:spPr>
          <a:xfrm>
            <a:off x="8623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0" name="Rectangle 2829">
            <a:extLst>
              <a:ext uri="{FF2B5EF4-FFF2-40B4-BE49-F238E27FC236}">
                <a16:creationId xmlns:a16="http://schemas.microsoft.com/office/drawing/2014/main" id="{F69B0225-72C0-6EF2-1EA7-4C83EEBE88F8}"/>
              </a:ext>
            </a:extLst>
          </p:cNvPr>
          <p:cNvSpPr/>
          <p:nvPr>
            <p:custDataLst>
              <p:tags r:id="rId177"/>
            </p:custDataLst>
          </p:nvPr>
        </p:nvSpPr>
        <p:spPr>
          <a:xfrm>
            <a:off x="8712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1" name="Rectangle 2830">
            <a:extLst>
              <a:ext uri="{FF2B5EF4-FFF2-40B4-BE49-F238E27FC236}">
                <a16:creationId xmlns:a16="http://schemas.microsoft.com/office/drawing/2014/main" id="{5BF8CC91-A47D-FAB9-2F6F-AC123EED0A3A}"/>
              </a:ext>
            </a:extLst>
          </p:cNvPr>
          <p:cNvSpPr/>
          <p:nvPr>
            <p:custDataLst>
              <p:tags r:id="rId178"/>
            </p:custDataLst>
          </p:nvPr>
        </p:nvSpPr>
        <p:spPr>
          <a:xfrm>
            <a:off x="8978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2" name="Rectangle 2831">
            <a:extLst>
              <a:ext uri="{FF2B5EF4-FFF2-40B4-BE49-F238E27FC236}">
                <a16:creationId xmlns:a16="http://schemas.microsoft.com/office/drawing/2014/main" id="{4D594758-7E96-0490-5ECC-D619AA3DD856}"/>
              </a:ext>
            </a:extLst>
          </p:cNvPr>
          <p:cNvSpPr/>
          <p:nvPr>
            <p:custDataLst>
              <p:tags r:id="rId179"/>
            </p:custDataLst>
          </p:nvPr>
        </p:nvSpPr>
        <p:spPr>
          <a:xfrm>
            <a:off x="9156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3" name="Rectangle 2832">
            <a:extLst>
              <a:ext uri="{FF2B5EF4-FFF2-40B4-BE49-F238E27FC236}">
                <a16:creationId xmlns:a16="http://schemas.microsoft.com/office/drawing/2014/main" id="{D41C7EE2-B3AC-3E9B-2767-90F19C32E804}"/>
              </a:ext>
            </a:extLst>
          </p:cNvPr>
          <p:cNvSpPr/>
          <p:nvPr>
            <p:custDataLst>
              <p:tags r:id="rId180"/>
            </p:custDataLst>
          </p:nvPr>
        </p:nvSpPr>
        <p:spPr>
          <a:xfrm>
            <a:off x="9245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4" name="Rectangle 2833">
            <a:extLst>
              <a:ext uri="{FF2B5EF4-FFF2-40B4-BE49-F238E27FC236}">
                <a16:creationId xmlns:a16="http://schemas.microsoft.com/office/drawing/2014/main" id="{C6F27041-5699-047B-1533-7B327747D763}"/>
              </a:ext>
            </a:extLst>
          </p:cNvPr>
          <p:cNvSpPr/>
          <p:nvPr>
            <p:custDataLst>
              <p:tags r:id="rId181"/>
            </p:custDataLst>
          </p:nvPr>
        </p:nvSpPr>
        <p:spPr>
          <a:xfrm>
            <a:off x="9334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5" name="Rectangle 2834">
            <a:extLst>
              <a:ext uri="{FF2B5EF4-FFF2-40B4-BE49-F238E27FC236}">
                <a16:creationId xmlns:a16="http://schemas.microsoft.com/office/drawing/2014/main" id="{D1FFD0D4-433A-889A-D116-E22B5DB30D33}"/>
              </a:ext>
            </a:extLst>
          </p:cNvPr>
          <p:cNvSpPr/>
          <p:nvPr>
            <p:custDataLst>
              <p:tags r:id="rId182"/>
            </p:custDataLst>
          </p:nvPr>
        </p:nvSpPr>
        <p:spPr>
          <a:xfrm>
            <a:off x="94234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6" name="Rectangle 2835">
            <a:extLst>
              <a:ext uri="{FF2B5EF4-FFF2-40B4-BE49-F238E27FC236}">
                <a16:creationId xmlns:a16="http://schemas.microsoft.com/office/drawing/2014/main" id="{7FA1BFCF-4DF4-4592-638E-36149A9C7E32}"/>
              </a:ext>
            </a:extLst>
          </p:cNvPr>
          <p:cNvSpPr/>
          <p:nvPr>
            <p:custDataLst>
              <p:tags r:id="rId183"/>
            </p:custDataLst>
          </p:nvPr>
        </p:nvSpPr>
        <p:spPr>
          <a:xfrm>
            <a:off x="9601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7" name="Rectangle 2836">
            <a:extLst>
              <a:ext uri="{FF2B5EF4-FFF2-40B4-BE49-F238E27FC236}">
                <a16:creationId xmlns:a16="http://schemas.microsoft.com/office/drawing/2014/main" id="{C0EFDE03-EB18-5E9F-3ABE-B6EBACFBE05F}"/>
              </a:ext>
            </a:extLst>
          </p:cNvPr>
          <p:cNvSpPr/>
          <p:nvPr>
            <p:custDataLst>
              <p:tags r:id="rId184"/>
            </p:custDataLst>
          </p:nvPr>
        </p:nvSpPr>
        <p:spPr>
          <a:xfrm>
            <a:off x="96901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8" name="Rectangle 2837">
            <a:extLst>
              <a:ext uri="{FF2B5EF4-FFF2-40B4-BE49-F238E27FC236}">
                <a16:creationId xmlns:a16="http://schemas.microsoft.com/office/drawing/2014/main" id="{9E8C85BD-2633-22BE-3968-DB330CE6B044}"/>
              </a:ext>
            </a:extLst>
          </p:cNvPr>
          <p:cNvSpPr/>
          <p:nvPr>
            <p:custDataLst>
              <p:tags r:id="rId185"/>
            </p:custDataLst>
          </p:nvPr>
        </p:nvSpPr>
        <p:spPr>
          <a:xfrm>
            <a:off x="9779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39" name="Rectangle 2838">
            <a:extLst>
              <a:ext uri="{FF2B5EF4-FFF2-40B4-BE49-F238E27FC236}">
                <a16:creationId xmlns:a16="http://schemas.microsoft.com/office/drawing/2014/main" id="{FF6DD2C2-2A0F-8126-B1FC-AC0F3A53A97E}"/>
              </a:ext>
            </a:extLst>
          </p:cNvPr>
          <p:cNvSpPr/>
          <p:nvPr>
            <p:custDataLst>
              <p:tags r:id="rId186"/>
            </p:custDataLst>
          </p:nvPr>
        </p:nvSpPr>
        <p:spPr>
          <a:xfrm>
            <a:off x="99568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0" name="Rectangle 2839">
            <a:extLst>
              <a:ext uri="{FF2B5EF4-FFF2-40B4-BE49-F238E27FC236}">
                <a16:creationId xmlns:a16="http://schemas.microsoft.com/office/drawing/2014/main" id="{57FE63B4-78DF-DA9C-8692-0CA8B9E35E96}"/>
              </a:ext>
            </a:extLst>
          </p:cNvPr>
          <p:cNvSpPr/>
          <p:nvPr>
            <p:custDataLst>
              <p:tags r:id="rId187"/>
            </p:custDataLst>
          </p:nvPr>
        </p:nvSpPr>
        <p:spPr>
          <a:xfrm>
            <a:off x="100457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1" name="Rectangle 2840">
            <a:extLst>
              <a:ext uri="{FF2B5EF4-FFF2-40B4-BE49-F238E27FC236}">
                <a16:creationId xmlns:a16="http://schemas.microsoft.com/office/drawing/2014/main" id="{24896F16-DD34-4D26-7330-DD942CF34B1D}"/>
              </a:ext>
            </a:extLst>
          </p:cNvPr>
          <p:cNvSpPr/>
          <p:nvPr>
            <p:custDataLst>
              <p:tags r:id="rId188"/>
            </p:custDataLst>
          </p:nvPr>
        </p:nvSpPr>
        <p:spPr>
          <a:xfrm>
            <a:off x="101346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2" name="Rectangle 2841">
            <a:extLst>
              <a:ext uri="{FF2B5EF4-FFF2-40B4-BE49-F238E27FC236}">
                <a16:creationId xmlns:a16="http://schemas.microsoft.com/office/drawing/2014/main" id="{F2980630-4091-593F-B081-DD4EB5D6E10F}"/>
              </a:ext>
            </a:extLst>
          </p:cNvPr>
          <p:cNvSpPr/>
          <p:nvPr>
            <p:custDataLst>
              <p:tags r:id="rId189"/>
            </p:custDataLst>
          </p:nvPr>
        </p:nvSpPr>
        <p:spPr>
          <a:xfrm>
            <a:off x="102235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3" name="Rectangle 2842">
            <a:extLst>
              <a:ext uri="{FF2B5EF4-FFF2-40B4-BE49-F238E27FC236}">
                <a16:creationId xmlns:a16="http://schemas.microsoft.com/office/drawing/2014/main" id="{94581336-61DB-7ACB-BB1F-B082873E8B90}"/>
              </a:ext>
            </a:extLst>
          </p:cNvPr>
          <p:cNvSpPr/>
          <p:nvPr>
            <p:custDataLst>
              <p:tags r:id="rId190"/>
            </p:custDataLst>
          </p:nvPr>
        </p:nvSpPr>
        <p:spPr>
          <a:xfrm>
            <a:off x="104013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4" name="Rectangle 2843">
            <a:extLst>
              <a:ext uri="{FF2B5EF4-FFF2-40B4-BE49-F238E27FC236}">
                <a16:creationId xmlns:a16="http://schemas.microsoft.com/office/drawing/2014/main" id="{7EE11E45-0DBB-8C4C-85B5-45EB3054BB2B}"/>
              </a:ext>
            </a:extLst>
          </p:cNvPr>
          <p:cNvSpPr/>
          <p:nvPr>
            <p:custDataLst>
              <p:tags r:id="rId191"/>
            </p:custDataLst>
          </p:nvPr>
        </p:nvSpPr>
        <p:spPr>
          <a:xfrm>
            <a:off x="104902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5" name="Rectangle 2844">
            <a:extLst>
              <a:ext uri="{FF2B5EF4-FFF2-40B4-BE49-F238E27FC236}">
                <a16:creationId xmlns:a16="http://schemas.microsoft.com/office/drawing/2014/main" id="{2ED5A1F0-14EE-B578-E58E-F3A20C0D3928}"/>
              </a:ext>
            </a:extLst>
          </p:cNvPr>
          <p:cNvSpPr/>
          <p:nvPr>
            <p:custDataLst>
              <p:tags r:id="rId192"/>
            </p:custDataLst>
          </p:nvPr>
        </p:nvSpPr>
        <p:spPr>
          <a:xfrm>
            <a:off x="106680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6" name="Rectangle 2845">
            <a:extLst>
              <a:ext uri="{FF2B5EF4-FFF2-40B4-BE49-F238E27FC236}">
                <a16:creationId xmlns:a16="http://schemas.microsoft.com/office/drawing/2014/main" id="{19E5715A-8EF6-3661-F919-56A2C95755DA}"/>
              </a:ext>
            </a:extLst>
          </p:cNvPr>
          <p:cNvSpPr/>
          <p:nvPr>
            <p:custDataLst>
              <p:tags r:id="rId193"/>
            </p:custDataLst>
          </p:nvPr>
        </p:nvSpPr>
        <p:spPr>
          <a:xfrm>
            <a:off x="10756900" y="3009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7" name="Rectangle 2846">
            <a:extLst>
              <a:ext uri="{FF2B5EF4-FFF2-40B4-BE49-F238E27FC236}">
                <a16:creationId xmlns:a16="http://schemas.microsoft.com/office/drawing/2014/main" id="{73CD8EAD-A3B0-B178-305D-F900C10B7646}"/>
              </a:ext>
            </a:extLst>
          </p:cNvPr>
          <p:cNvSpPr/>
          <p:nvPr>
            <p:custDataLst>
              <p:tags r:id="rId194"/>
            </p:custDataLst>
          </p:nvPr>
        </p:nvSpPr>
        <p:spPr>
          <a:xfrm>
            <a:off x="86233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8" name="Rectangle 2847">
            <a:extLst>
              <a:ext uri="{FF2B5EF4-FFF2-40B4-BE49-F238E27FC236}">
                <a16:creationId xmlns:a16="http://schemas.microsoft.com/office/drawing/2014/main" id="{32B030CA-A67B-008E-4722-DC7104BBB0A1}"/>
              </a:ext>
            </a:extLst>
          </p:cNvPr>
          <p:cNvSpPr/>
          <p:nvPr>
            <p:custDataLst>
              <p:tags r:id="rId195"/>
            </p:custDataLst>
          </p:nvPr>
        </p:nvSpPr>
        <p:spPr>
          <a:xfrm>
            <a:off x="88011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49" name="Rectangle 2848">
            <a:extLst>
              <a:ext uri="{FF2B5EF4-FFF2-40B4-BE49-F238E27FC236}">
                <a16:creationId xmlns:a16="http://schemas.microsoft.com/office/drawing/2014/main" id="{500CFC5D-E0D6-645E-B9AA-C80D22E82531}"/>
              </a:ext>
            </a:extLst>
          </p:cNvPr>
          <p:cNvSpPr/>
          <p:nvPr>
            <p:custDataLst>
              <p:tags r:id="rId196"/>
            </p:custDataLst>
          </p:nvPr>
        </p:nvSpPr>
        <p:spPr>
          <a:xfrm>
            <a:off x="89789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0" name="Rectangle 2849">
            <a:extLst>
              <a:ext uri="{FF2B5EF4-FFF2-40B4-BE49-F238E27FC236}">
                <a16:creationId xmlns:a16="http://schemas.microsoft.com/office/drawing/2014/main" id="{DD71CCA6-8CDD-C154-494F-95204DD4F36D}"/>
              </a:ext>
            </a:extLst>
          </p:cNvPr>
          <p:cNvSpPr/>
          <p:nvPr>
            <p:custDataLst>
              <p:tags r:id="rId197"/>
            </p:custDataLst>
          </p:nvPr>
        </p:nvSpPr>
        <p:spPr>
          <a:xfrm>
            <a:off x="92456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1" name="Rectangle 2850">
            <a:extLst>
              <a:ext uri="{FF2B5EF4-FFF2-40B4-BE49-F238E27FC236}">
                <a16:creationId xmlns:a16="http://schemas.microsoft.com/office/drawing/2014/main" id="{67E47B01-A5F1-C092-E645-6D2D6968DE68}"/>
              </a:ext>
            </a:extLst>
          </p:cNvPr>
          <p:cNvSpPr/>
          <p:nvPr>
            <p:custDataLst>
              <p:tags r:id="rId198"/>
            </p:custDataLst>
          </p:nvPr>
        </p:nvSpPr>
        <p:spPr>
          <a:xfrm>
            <a:off x="94234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2" name="Rectangle 2851">
            <a:extLst>
              <a:ext uri="{FF2B5EF4-FFF2-40B4-BE49-F238E27FC236}">
                <a16:creationId xmlns:a16="http://schemas.microsoft.com/office/drawing/2014/main" id="{6C1CDF8B-9599-7236-6A40-4472B9D21EE5}"/>
              </a:ext>
            </a:extLst>
          </p:cNvPr>
          <p:cNvSpPr/>
          <p:nvPr>
            <p:custDataLst>
              <p:tags r:id="rId199"/>
            </p:custDataLst>
          </p:nvPr>
        </p:nvSpPr>
        <p:spPr>
          <a:xfrm>
            <a:off x="100457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3" name="Rectangle 2852">
            <a:extLst>
              <a:ext uri="{FF2B5EF4-FFF2-40B4-BE49-F238E27FC236}">
                <a16:creationId xmlns:a16="http://schemas.microsoft.com/office/drawing/2014/main" id="{E350D79B-B353-EEEF-333D-4DA82998EE20}"/>
              </a:ext>
            </a:extLst>
          </p:cNvPr>
          <p:cNvSpPr/>
          <p:nvPr>
            <p:custDataLst>
              <p:tags r:id="rId200"/>
            </p:custDataLst>
          </p:nvPr>
        </p:nvSpPr>
        <p:spPr>
          <a:xfrm>
            <a:off x="10668000" y="3098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4" name="Rectangle 2853">
            <a:extLst>
              <a:ext uri="{FF2B5EF4-FFF2-40B4-BE49-F238E27FC236}">
                <a16:creationId xmlns:a16="http://schemas.microsoft.com/office/drawing/2014/main" id="{2ED4FAEA-12A2-CAC6-1954-2444DAC3396D}"/>
              </a:ext>
            </a:extLst>
          </p:cNvPr>
          <p:cNvSpPr/>
          <p:nvPr>
            <p:custDataLst>
              <p:tags r:id="rId201"/>
            </p:custDataLst>
          </p:nvPr>
        </p:nvSpPr>
        <p:spPr>
          <a:xfrm>
            <a:off x="8267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5" name="Rectangle 2854">
            <a:extLst>
              <a:ext uri="{FF2B5EF4-FFF2-40B4-BE49-F238E27FC236}">
                <a16:creationId xmlns:a16="http://schemas.microsoft.com/office/drawing/2014/main" id="{9BDCF376-70FD-1B04-0F7B-954DB1716535}"/>
              </a:ext>
            </a:extLst>
          </p:cNvPr>
          <p:cNvSpPr/>
          <p:nvPr>
            <p:custDataLst>
              <p:tags r:id="rId202"/>
            </p:custDataLst>
          </p:nvPr>
        </p:nvSpPr>
        <p:spPr>
          <a:xfrm>
            <a:off x="8356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6" name="Rectangle 2855">
            <a:extLst>
              <a:ext uri="{FF2B5EF4-FFF2-40B4-BE49-F238E27FC236}">
                <a16:creationId xmlns:a16="http://schemas.microsoft.com/office/drawing/2014/main" id="{FAE3C946-02B4-29A6-992B-847A804A5689}"/>
              </a:ext>
            </a:extLst>
          </p:cNvPr>
          <p:cNvSpPr/>
          <p:nvPr>
            <p:custDataLst>
              <p:tags r:id="rId203"/>
            </p:custDataLst>
          </p:nvPr>
        </p:nvSpPr>
        <p:spPr>
          <a:xfrm>
            <a:off x="8445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7" name="Rectangle 2856">
            <a:extLst>
              <a:ext uri="{FF2B5EF4-FFF2-40B4-BE49-F238E27FC236}">
                <a16:creationId xmlns:a16="http://schemas.microsoft.com/office/drawing/2014/main" id="{374BAD2A-92BF-39AE-9C74-4DFF543855F2}"/>
              </a:ext>
            </a:extLst>
          </p:cNvPr>
          <p:cNvSpPr/>
          <p:nvPr>
            <p:custDataLst>
              <p:tags r:id="rId204"/>
            </p:custDataLst>
          </p:nvPr>
        </p:nvSpPr>
        <p:spPr>
          <a:xfrm>
            <a:off x="8623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8" name="Rectangle 2857">
            <a:extLst>
              <a:ext uri="{FF2B5EF4-FFF2-40B4-BE49-F238E27FC236}">
                <a16:creationId xmlns:a16="http://schemas.microsoft.com/office/drawing/2014/main" id="{F4E461EE-E70F-233B-1CC3-1DC70CC0F991}"/>
              </a:ext>
            </a:extLst>
          </p:cNvPr>
          <p:cNvSpPr/>
          <p:nvPr>
            <p:custDataLst>
              <p:tags r:id="rId205"/>
            </p:custDataLst>
          </p:nvPr>
        </p:nvSpPr>
        <p:spPr>
          <a:xfrm>
            <a:off x="8712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59" name="Rectangle 2858">
            <a:extLst>
              <a:ext uri="{FF2B5EF4-FFF2-40B4-BE49-F238E27FC236}">
                <a16:creationId xmlns:a16="http://schemas.microsoft.com/office/drawing/2014/main" id="{5BC18E5D-C07A-28C1-A86A-B95A81BDC334}"/>
              </a:ext>
            </a:extLst>
          </p:cNvPr>
          <p:cNvSpPr/>
          <p:nvPr>
            <p:custDataLst>
              <p:tags r:id="rId206"/>
            </p:custDataLst>
          </p:nvPr>
        </p:nvSpPr>
        <p:spPr>
          <a:xfrm>
            <a:off x="8978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0" name="Rectangle 2859">
            <a:extLst>
              <a:ext uri="{FF2B5EF4-FFF2-40B4-BE49-F238E27FC236}">
                <a16:creationId xmlns:a16="http://schemas.microsoft.com/office/drawing/2014/main" id="{2B9E728E-8ECE-193A-7710-89EC14FA2842}"/>
              </a:ext>
            </a:extLst>
          </p:cNvPr>
          <p:cNvSpPr/>
          <p:nvPr>
            <p:custDataLst>
              <p:tags r:id="rId207"/>
            </p:custDataLst>
          </p:nvPr>
        </p:nvSpPr>
        <p:spPr>
          <a:xfrm>
            <a:off x="90678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1" name="Rectangle 2860">
            <a:extLst>
              <a:ext uri="{FF2B5EF4-FFF2-40B4-BE49-F238E27FC236}">
                <a16:creationId xmlns:a16="http://schemas.microsoft.com/office/drawing/2014/main" id="{B6619724-C449-405D-7949-50ABB5097E49}"/>
              </a:ext>
            </a:extLst>
          </p:cNvPr>
          <p:cNvSpPr/>
          <p:nvPr>
            <p:custDataLst>
              <p:tags r:id="rId208"/>
            </p:custDataLst>
          </p:nvPr>
        </p:nvSpPr>
        <p:spPr>
          <a:xfrm>
            <a:off x="92456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2" name="Rectangle 2861">
            <a:extLst>
              <a:ext uri="{FF2B5EF4-FFF2-40B4-BE49-F238E27FC236}">
                <a16:creationId xmlns:a16="http://schemas.microsoft.com/office/drawing/2014/main" id="{0EB0711F-14D4-730C-5B7A-200FDAD5D391}"/>
              </a:ext>
            </a:extLst>
          </p:cNvPr>
          <p:cNvSpPr/>
          <p:nvPr>
            <p:custDataLst>
              <p:tags r:id="rId209"/>
            </p:custDataLst>
          </p:nvPr>
        </p:nvSpPr>
        <p:spPr>
          <a:xfrm>
            <a:off x="9334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3" name="Rectangle 2862">
            <a:extLst>
              <a:ext uri="{FF2B5EF4-FFF2-40B4-BE49-F238E27FC236}">
                <a16:creationId xmlns:a16="http://schemas.microsoft.com/office/drawing/2014/main" id="{01F6AEFC-B8E7-27CB-7BA8-CD6C0BBE4E74}"/>
              </a:ext>
            </a:extLst>
          </p:cNvPr>
          <p:cNvSpPr/>
          <p:nvPr>
            <p:custDataLst>
              <p:tags r:id="rId210"/>
            </p:custDataLst>
          </p:nvPr>
        </p:nvSpPr>
        <p:spPr>
          <a:xfrm>
            <a:off x="9423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4" name="Rectangle 2863">
            <a:extLst>
              <a:ext uri="{FF2B5EF4-FFF2-40B4-BE49-F238E27FC236}">
                <a16:creationId xmlns:a16="http://schemas.microsoft.com/office/drawing/2014/main" id="{4AF7C49E-4B0D-06D7-9350-8E49D8D631A1}"/>
              </a:ext>
            </a:extLst>
          </p:cNvPr>
          <p:cNvSpPr/>
          <p:nvPr>
            <p:custDataLst>
              <p:tags r:id="rId211"/>
            </p:custDataLst>
          </p:nvPr>
        </p:nvSpPr>
        <p:spPr>
          <a:xfrm>
            <a:off x="9512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5" name="Rectangle 2864">
            <a:extLst>
              <a:ext uri="{FF2B5EF4-FFF2-40B4-BE49-F238E27FC236}">
                <a16:creationId xmlns:a16="http://schemas.microsoft.com/office/drawing/2014/main" id="{5FFD6187-8E3F-D527-F5BC-523FA239191C}"/>
              </a:ext>
            </a:extLst>
          </p:cNvPr>
          <p:cNvSpPr/>
          <p:nvPr>
            <p:custDataLst>
              <p:tags r:id="rId212"/>
            </p:custDataLst>
          </p:nvPr>
        </p:nvSpPr>
        <p:spPr>
          <a:xfrm>
            <a:off x="9690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6" name="Rectangle 2865">
            <a:extLst>
              <a:ext uri="{FF2B5EF4-FFF2-40B4-BE49-F238E27FC236}">
                <a16:creationId xmlns:a16="http://schemas.microsoft.com/office/drawing/2014/main" id="{8F44A8D3-F8DA-AAE7-EBBD-4349DE50492C}"/>
              </a:ext>
            </a:extLst>
          </p:cNvPr>
          <p:cNvSpPr/>
          <p:nvPr>
            <p:custDataLst>
              <p:tags r:id="rId213"/>
            </p:custDataLst>
          </p:nvPr>
        </p:nvSpPr>
        <p:spPr>
          <a:xfrm>
            <a:off x="9779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7" name="Rectangle 2866">
            <a:extLst>
              <a:ext uri="{FF2B5EF4-FFF2-40B4-BE49-F238E27FC236}">
                <a16:creationId xmlns:a16="http://schemas.microsoft.com/office/drawing/2014/main" id="{692F72F4-4B5D-8A86-644E-00CC6CCD9954}"/>
              </a:ext>
            </a:extLst>
          </p:cNvPr>
          <p:cNvSpPr/>
          <p:nvPr>
            <p:custDataLst>
              <p:tags r:id="rId214"/>
            </p:custDataLst>
          </p:nvPr>
        </p:nvSpPr>
        <p:spPr>
          <a:xfrm>
            <a:off x="9867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8" name="Rectangle 2867">
            <a:extLst>
              <a:ext uri="{FF2B5EF4-FFF2-40B4-BE49-F238E27FC236}">
                <a16:creationId xmlns:a16="http://schemas.microsoft.com/office/drawing/2014/main" id="{43C3080A-D373-F303-3B6F-4010333EF073}"/>
              </a:ext>
            </a:extLst>
          </p:cNvPr>
          <p:cNvSpPr/>
          <p:nvPr>
            <p:custDataLst>
              <p:tags r:id="rId215"/>
            </p:custDataLst>
          </p:nvPr>
        </p:nvSpPr>
        <p:spPr>
          <a:xfrm>
            <a:off x="100457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69" name="Rectangle 2868">
            <a:extLst>
              <a:ext uri="{FF2B5EF4-FFF2-40B4-BE49-F238E27FC236}">
                <a16:creationId xmlns:a16="http://schemas.microsoft.com/office/drawing/2014/main" id="{68706518-B454-F0DD-C373-FF4A32859DF7}"/>
              </a:ext>
            </a:extLst>
          </p:cNvPr>
          <p:cNvSpPr/>
          <p:nvPr>
            <p:custDataLst>
              <p:tags r:id="rId216"/>
            </p:custDataLst>
          </p:nvPr>
        </p:nvSpPr>
        <p:spPr>
          <a:xfrm>
            <a:off x="102235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0" name="Rectangle 2869">
            <a:extLst>
              <a:ext uri="{FF2B5EF4-FFF2-40B4-BE49-F238E27FC236}">
                <a16:creationId xmlns:a16="http://schemas.microsoft.com/office/drawing/2014/main" id="{61F878E9-6600-D796-9000-6703DAA415E6}"/>
              </a:ext>
            </a:extLst>
          </p:cNvPr>
          <p:cNvSpPr/>
          <p:nvPr>
            <p:custDataLst>
              <p:tags r:id="rId217"/>
            </p:custDataLst>
          </p:nvPr>
        </p:nvSpPr>
        <p:spPr>
          <a:xfrm>
            <a:off x="103124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1" name="Rectangle 2870">
            <a:extLst>
              <a:ext uri="{FF2B5EF4-FFF2-40B4-BE49-F238E27FC236}">
                <a16:creationId xmlns:a16="http://schemas.microsoft.com/office/drawing/2014/main" id="{F159BD4A-734A-741E-E966-291B7DE3BD7D}"/>
              </a:ext>
            </a:extLst>
          </p:cNvPr>
          <p:cNvSpPr/>
          <p:nvPr>
            <p:custDataLst>
              <p:tags r:id="rId218"/>
            </p:custDataLst>
          </p:nvPr>
        </p:nvSpPr>
        <p:spPr>
          <a:xfrm>
            <a:off x="104013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2" name="Rectangle 2871">
            <a:extLst>
              <a:ext uri="{FF2B5EF4-FFF2-40B4-BE49-F238E27FC236}">
                <a16:creationId xmlns:a16="http://schemas.microsoft.com/office/drawing/2014/main" id="{289C47AC-1E16-17C2-AD1B-C9F559869CCB}"/>
              </a:ext>
            </a:extLst>
          </p:cNvPr>
          <p:cNvSpPr/>
          <p:nvPr>
            <p:custDataLst>
              <p:tags r:id="rId219"/>
            </p:custDataLst>
          </p:nvPr>
        </p:nvSpPr>
        <p:spPr>
          <a:xfrm>
            <a:off x="104902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3" name="Rectangle 2872">
            <a:extLst>
              <a:ext uri="{FF2B5EF4-FFF2-40B4-BE49-F238E27FC236}">
                <a16:creationId xmlns:a16="http://schemas.microsoft.com/office/drawing/2014/main" id="{E42D696F-1DDF-EC8E-4E6A-87A390F3D789}"/>
              </a:ext>
            </a:extLst>
          </p:cNvPr>
          <p:cNvSpPr/>
          <p:nvPr>
            <p:custDataLst>
              <p:tags r:id="rId220"/>
            </p:custDataLst>
          </p:nvPr>
        </p:nvSpPr>
        <p:spPr>
          <a:xfrm>
            <a:off x="105791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4" name="Rectangle 2873">
            <a:extLst>
              <a:ext uri="{FF2B5EF4-FFF2-40B4-BE49-F238E27FC236}">
                <a16:creationId xmlns:a16="http://schemas.microsoft.com/office/drawing/2014/main" id="{2B1F3681-9A6D-1DE5-9F1B-AE6ECA995EEB}"/>
              </a:ext>
            </a:extLst>
          </p:cNvPr>
          <p:cNvSpPr/>
          <p:nvPr>
            <p:custDataLst>
              <p:tags r:id="rId221"/>
            </p:custDataLst>
          </p:nvPr>
        </p:nvSpPr>
        <p:spPr>
          <a:xfrm>
            <a:off x="106680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5" name="Rectangle 2874">
            <a:extLst>
              <a:ext uri="{FF2B5EF4-FFF2-40B4-BE49-F238E27FC236}">
                <a16:creationId xmlns:a16="http://schemas.microsoft.com/office/drawing/2014/main" id="{D0D4F59B-29DD-4729-FC63-C2A3A23D3E86}"/>
              </a:ext>
            </a:extLst>
          </p:cNvPr>
          <p:cNvSpPr/>
          <p:nvPr>
            <p:custDataLst>
              <p:tags r:id="rId222"/>
            </p:custDataLst>
          </p:nvPr>
        </p:nvSpPr>
        <p:spPr>
          <a:xfrm>
            <a:off x="10756900" y="3187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6" name="Rectangle 2875">
            <a:extLst>
              <a:ext uri="{FF2B5EF4-FFF2-40B4-BE49-F238E27FC236}">
                <a16:creationId xmlns:a16="http://schemas.microsoft.com/office/drawing/2014/main" id="{99347380-8AE0-6ACA-6E36-0889BA6DFA06}"/>
              </a:ext>
            </a:extLst>
          </p:cNvPr>
          <p:cNvSpPr/>
          <p:nvPr>
            <p:custDataLst>
              <p:tags r:id="rId223"/>
            </p:custDataLst>
          </p:nvPr>
        </p:nvSpPr>
        <p:spPr>
          <a:xfrm>
            <a:off x="8623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7" name="Rectangle 2876">
            <a:extLst>
              <a:ext uri="{FF2B5EF4-FFF2-40B4-BE49-F238E27FC236}">
                <a16:creationId xmlns:a16="http://schemas.microsoft.com/office/drawing/2014/main" id="{AD43D330-2981-7188-7AFE-0E5BDBDF21E7}"/>
              </a:ext>
            </a:extLst>
          </p:cNvPr>
          <p:cNvSpPr/>
          <p:nvPr>
            <p:custDataLst>
              <p:tags r:id="rId224"/>
            </p:custDataLst>
          </p:nvPr>
        </p:nvSpPr>
        <p:spPr>
          <a:xfrm>
            <a:off x="8801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8" name="Rectangle 2877">
            <a:extLst>
              <a:ext uri="{FF2B5EF4-FFF2-40B4-BE49-F238E27FC236}">
                <a16:creationId xmlns:a16="http://schemas.microsoft.com/office/drawing/2014/main" id="{1F2ADE1C-C9D3-0F0E-1CCD-9592458F339E}"/>
              </a:ext>
            </a:extLst>
          </p:cNvPr>
          <p:cNvSpPr/>
          <p:nvPr>
            <p:custDataLst>
              <p:tags r:id="rId225"/>
            </p:custDataLst>
          </p:nvPr>
        </p:nvSpPr>
        <p:spPr>
          <a:xfrm>
            <a:off x="88900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79" name="Rectangle 2878">
            <a:extLst>
              <a:ext uri="{FF2B5EF4-FFF2-40B4-BE49-F238E27FC236}">
                <a16:creationId xmlns:a16="http://schemas.microsoft.com/office/drawing/2014/main" id="{7AAA359F-4308-ABDC-EC19-D95DCDEA7E55}"/>
              </a:ext>
            </a:extLst>
          </p:cNvPr>
          <p:cNvSpPr/>
          <p:nvPr>
            <p:custDataLst>
              <p:tags r:id="rId226"/>
            </p:custDataLst>
          </p:nvPr>
        </p:nvSpPr>
        <p:spPr>
          <a:xfrm>
            <a:off x="8978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0" name="Rectangle 2879">
            <a:extLst>
              <a:ext uri="{FF2B5EF4-FFF2-40B4-BE49-F238E27FC236}">
                <a16:creationId xmlns:a16="http://schemas.microsoft.com/office/drawing/2014/main" id="{4DA8EF45-AB88-F627-A0E1-CDCBC4D7374F}"/>
              </a:ext>
            </a:extLst>
          </p:cNvPr>
          <p:cNvSpPr/>
          <p:nvPr>
            <p:custDataLst>
              <p:tags r:id="rId227"/>
            </p:custDataLst>
          </p:nvPr>
        </p:nvSpPr>
        <p:spPr>
          <a:xfrm>
            <a:off x="90678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1" name="Rectangle 2880">
            <a:extLst>
              <a:ext uri="{FF2B5EF4-FFF2-40B4-BE49-F238E27FC236}">
                <a16:creationId xmlns:a16="http://schemas.microsoft.com/office/drawing/2014/main" id="{46BD38FD-5728-85A2-3635-198922C2972C}"/>
              </a:ext>
            </a:extLst>
          </p:cNvPr>
          <p:cNvSpPr/>
          <p:nvPr>
            <p:custDataLst>
              <p:tags r:id="rId228"/>
            </p:custDataLst>
          </p:nvPr>
        </p:nvSpPr>
        <p:spPr>
          <a:xfrm>
            <a:off x="9156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2" name="Rectangle 2881">
            <a:extLst>
              <a:ext uri="{FF2B5EF4-FFF2-40B4-BE49-F238E27FC236}">
                <a16:creationId xmlns:a16="http://schemas.microsoft.com/office/drawing/2014/main" id="{7B42BE2E-58C4-EE3B-F888-D6B998040573}"/>
              </a:ext>
            </a:extLst>
          </p:cNvPr>
          <p:cNvSpPr/>
          <p:nvPr>
            <p:custDataLst>
              <p:tags r:id="rId229"/>
            </p:custDataLst>
          </p:nvPr>
        </p:nvSpPr>
        <p:spPr>
          <a:xfrm>
            <a:off x="93345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3" name="Rectangle 2882">
            <a:extLst>
              <a:ext uri="{FF2B5EF4-FFF2-40B4-BE49-F238E27FC236}">
                <a16:creationId xmlns:a16="http://schemas.microsoft.com/office/drawing/2014/main" id="{A2B5FCDF-380F-215A-829D-C6E2592BCDFD}"/>
              </a:ext>
            </a:extLst>
          </p:cNvPr>
          <p:cNvSpPr/>
          <p:nvPr>
            <p:custDataLst>
              <p:tags r:id="rId230"/>
            </p:custDataLst>
          </p:nvPr>
        </p:nvSpPr>
        <p:spPr>
          <a:xfrm>
            <a:off x="9690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4" name="Rectangle 2883">
            <a:extLst>
              <a:ext uri="{FF2B5EF4-FFF2-40B4-BE49-F238E27FC236}">
                <a16:creationId xmlns:a16="http://schemas.microsoft.com/office/drawing/2014/main" id="{581744E5-F997-6E2E-83D0-87059E36296C}"/>
              </a:ext>
            </a:extLst>
          </p:cNvPr>
          <p:cNvSpPr/>
          <p:nvPr>
            <p:custDataLst>
              <p:tags r:id="rId231"/>
            </p:custDataLst>
          </p:nvPr>
        </p:nvSpPr>
        <p:spPr>
          <a:xfrm>
            <a:off x="100457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5" name="Rectangle 2884">
            <a:extLst>
              <a:ext uri="{FF2B5EF4-FFF2-40B4-BE49-F238E27FC236}">
                <a16:creationId xmlns:a16="http://schemas.microsoft.com/office/drawing/2014/main" id="{7C501BC9-B97B-C54C-BC7F-08F6E5CA9293}"/>
              </a:ext>
            </a:extLst>
          </p:cNvPr>
          <p:cNvSpPr/>
          <p:nvPr>
            <p:custDataLst>
              <p:tags r:id="rId232"/>
            </p:custDataLst>
          </p:nvPr>
        </p:nvSpPr>
        <p:spPr>
          <a:xfrm>
            <a:off x="103124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6" name="Rectangle 2885">
            <a:extLst>
              <a:ext uri="{FF2B5EF4-FFF2-40B4-BE49-F238E27FC236}">
                <a16:creationId xmlns:a16="http://schemas.microsoft.com/office/drawing/2014/main" id="{53DF0A9D-191F-7D36-B49B-27D6D46407E8}"/>
              </a:ext>
            </a:extLst>
          </p:cNvPr>
          <p:cNvSpPr/>
          <p:nvPr>
            <p:custDataLst>
              <p:tags r:id="rId233"/>
            </p:custDataLst>
          </p:nvPr>
        </p:nvSpPr>
        <p:spPr>
          <a:xfrm>
            <a:off x="104013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7" name="Rectangle 2886">
            <a:extLst>
              <a:ext uri="{FF2B5EF4-FFF2-40B4-BE49-F238E27FC236}">
                <a16:creationId xmlns:a16="http://schemas.microsoft.com/office/drawing/2014/main" id="{6DC1A353-744F-41EA-7738-744D448651FB}"/>
              </a:ext>
            </a:extLst>
          </p:cNvPr>
          <p:cNvSpPr/>
          <p:nvPr>
            <p:custDataLst>
              <p:tags r:id="rId234"/>
            </p:custDataLst>
          </p:nvPr>
        </p:nvSpPr>
        <p:spPr>
          <a:xfrm>
            <a:off x="104902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8" name="Rectangle 2887">
            <a:extLst>
              <a:ext uri="{FF2B5EF4-FFF2-40B4-BE49-F238E27FC236}">
                <a16:creationId xmlns:a16="http://schemas.microsoft.com/office/drawing/2014/main" id="{9DD2C959-C1D5-8802-9E5C-73939E42BA3D}"/>
              </a:ext>
            </a:extLst>
          </p:cNvPr>
          <p:cNvSpPr/>
          <p:nvPr>
            <p:custDataLst>
              <p:tags r:id="rId235"/>
            </p:custDataLst>
          </p:nvPr>
        </p:nvSpPr>
        <p:spPr>
          <a:xfrm>
            <a:off x="105791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89" name="Rectangle 2888">
            <a:extLst>
              <a:ext uri="{FF2B5EF4-FFF2-40B4-BE49-F238E27FC236}">
                <a16:creationId xmlns:a16="http://schemas.microsoft.com/office/drawing/2014/main" id="{4785F15C-16D4-67D5-C65E-A773DA26FD4D}"/>
              </a:ext>
            </a:extLst>
          </p:cNvPr>
          <p:cNvSpPr/>
          <p:nvPr>
            <p:custDataLst>
              <p:tags r:id="rId236"/>
            </p:custDataLst>
          </p:nvPr>
        </p:nvSpPr>
        <p:spPr>
          <a:xfrm>
            <a:off x="10756900" y="3276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0" name="Rectangle 2889">
            <a:extLst>
              <a:ext uri="{FF2B5EF4-FFF2-40B4-BE49-F238E27FC236}">
                <a16:creationId xmlns:a16="http://schemas.microsoft.com/office/drawing/2014/main" id="{C054DD57-B067-51BF-B588-8CBB825479B6}"/>
              </a:ext>
            </a:extLst>
          </p:cNvPr>
          <p:cNvSpPr/>
          <p:nvPr>
            <p:custDataLst>
              <p:tags r:id="rId237"/>
            </p:custDataLst>
          </p:nvPr>
        </p:nvSpPr>
        <p:spPr>
          <a:xfrm>
            <a:off x="82677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1" name="Rectangle 2890">
            <a:extLst>
              <a:ext uri="{FF2B5EF4-FFF2-40B4-BE49-F238E27FC236}">
                <a16:creationId xmlns:a16="http://schemas.microsoft.com/office/drawing/2014/main" id="{19B47621-E75B-B1D2-8772-2CA458F28223}"/>
              </a:ext>
            </a:extLst>
          </p:cNvPr>
          <p:cNvSpPr/>
          <p:nvPr>
            <p:custDataLst>
              <p:tags r:id="rId238"/>
            </p:custDataLst>
          </p:nvPr>
        </p:nvSpPr>
        <p:spPr>
          <a:xfrm>
            <a:off x="8356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2" name="Rectangle 2891">
            <a:extLst>
              <a:ext uri="{FF2B5EF4-FFF2-40B4-BE49-F238E27FC236}">
                <a16:creationId xmlns:a16="http://schemas.microsoft.com/office/drawing/2014/main" id="{C5C07664-A905-F413-10F9-323A25C2277E}"/>
              </a:ext>
            </a:extLst>
          </p:cNvPr>
          <p:cNvSpPr/>
          <p:nvPr>
            <p:custDataLst>
              <p:tags r:id="rId239"/>
            </p:custDataLst>
          </p:nvPr>
        </p:nvSpPr>
        <p:spPr>
          <a:xfrm>
            <a:off x="87122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3" name="Rectangle 2892">
            <a:extLst>
              <a:ext uri="{FF2B5EF4-FFF2-40B4-BE49-F238E27FC236}">
                <a16:creationId xmlns:a16="http://schemas.microsoft.com/office/drawing/2014/main" id="{D298EF58-1842-3641-C004-E08330F0EE9F}"/>
              </a:ext>
            </a:extLst>
          </p:cNvPr>
          <p:cNvSpPr/>
          <p:nvPr>
            <p:custDataLst>
              <p:tags r:id="rId240"/>
            </p:custDataLst>
          </p:nvPr>
        </p:nvSpPr>
        <p:spPr>
          <a:xfrm>
            <a:off x="8978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4" name="Rectangle 2893">
            <a:extLst>
              <a:ext uri="{FF2B5EF4-FFF2-40B4-BE49-F238E27FC236}">
                <a16:creationId xmlns:a16="http://schemas.microsoft.com/office/drawing/2014/main" id="{0591D1A3-A549-B84A-0DBB-EA3E8BF71B38}"/>
              </a:ext>
            </a:extLst>
          </p:cNvPr>
          <p:cNvSpPr/>
          <p:nvPr>
            <p:custDataLst>
              <p:tags r:id="rId241"/>
            </p:custDataLst>
          </p:nvPr>
        </p:nvSpPr>
        <p:spPr>
          <a:xfrm>
            <a:off x="9245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5" name="Rectangle 2894">
            <a:extLst>
              <a:ext uri="{FF2B5EF4-FFF2-40B4-BE49-F238E27FC236}">
                <a16:creationId xmlns:a16="http://schemas.microsoft.com/office/drawing/2014/main" id="{6CEBA3DA-7D4E-DD70-3CE3-B80F5FF56B1E}"/>
              </a:ext>
            </a:extLst>
          </p:cNvPr>
          <p:cNvSpPr/>
          <p:nvPr>
            <p:custDataLst>
              <p:tags r:id="rId242"/>
            </p:custDataLst>
          </p:nvPr>
        </p:nvSpPr>
        <p:spPr>
          <a:xfrm>
            <a:off x="95123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6" name="Rectangle 2895">
            <a:extLst>
              <a:ext uri="{FF2B5EF4-FFF2-40B4-BE49-F238E27FC236}">
                <a16:creationId xmlns:a16="http://schemas.microsoft.com/office/drawing/2014/main" id="{F95754F4-9CD8-EA4F-0216-AFC3FD3A62A7}"/>
              </a:ext>
            </a:extLst>
          </p:cNvPr>
          <p:cNvSpPr/>
          <p:nvPr>
            <p:custDataLst>
              <p:tags r:id="rId243"/>
            </p:custDataLst>
          </p:nvPr>
        </p:nvSpPr>
        <p:spPr>
          <a:xfrm>
            <a:off x="9779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7" name="Rectangle 2896">
            <a:extLst>
              <a:ext uri="{FF2B5EF4-FFF2-40B4-BE49-F238E27FC236}">
                <a16:creationId xmlns:a16="http://schemas.microsoft.com/office/drawing/2014/main" id="{CB05A4EE-D7C3-B980-82E4-C480243647ED}"/>
              </a:ext>
            </a:extLst>
          </p:cNvPr>
          <p:cNvSpPr/>
          <p:nvPr>
            <p:custDataLst>
              <p:tags r:id="rId244"/>
            </p:custDataLst>
          </p:nvPr>
        </p:nvSpPr>
        <p:spPr>
          <a:xfrm>
            <a:off x="99568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8" name="Rectangle 2897">
            <a:extLst>
              <a:ext uri="{FF2B5EF4-FFF2-40B4-BE49-F238E27FC236}">
                <a16:creationId xmlns:a16="http://schemas.microsoft.com/office/drawing/2014/main" id="{B41C274C-C737-12B4-8307-24F0B8F8DCAF}"/>
              </a:ext>
            </a:extLst>
          </p:cNvPr>
          <p:cNvSpPr/>
          <p:nvPr>
            <p:custDataLst>
              <p:tags r:id="rId245"/>
            </p:custDataLst>
          </p:nvPr>
        </p:nvSpPr>
        <p:spPr>
          <a:xfrm>
            <a:off x="101346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899" name="Rectangle 2898">
            <a:extLst>
              <a:ext uri="{FF2B5EF4-FFF2-40B4-BE49-F238E27FC236}">
                <a16:creationId xmlns:a16="http://schemas.microsoft.com/office/drawing/2014/main" id="{C644F85A-D44F-7609-F7E3-EE7E1FC0285B}"/>
              </a:ext>
            </a:extLst>
          </p:cNvPr>
          <p:cNvSpPr/>
          <p:nvPr>
            <p:custDataLst>
              <p:tags r:id="rId246"/>
            </p:custDataLst>
          </p:nvPr>
        </p:nvSpPr>
        <p:spPr>
          <a:xfrm>
            <a:off x="106680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0" name="Rectangle 2899">
            <a:extLst>
              <a:ext uri="{FF2B5EF4-FFF2-40B4-BE49-F238E27FC236}">
                <a16:creationId xmlns:a16="http://schemas.microsoft.com/office/drawing/2014/main" id="{C127ADC7-1BB6-75C1-356E-A7FCA9C789D6}"/>
              </a:ext>
            </a:extLst>
          </p:cNvPr>
          <p:cNvSpPr/>
          <p:nvPr>
            <p:custDataLst>
              <p:tags r:id="rId247"/>
            </p:custDataLst>
          </p:nvPr>
        </p:nvSpPr>
        <p:spPr>
          <a:xfrm>
            <a:off x="10756900" y="3365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1" name="Rectangle 2900">
            <a:extLst>
              <a:ext uri="{FF2B5EF4-FFF2-40B4-BE49-F238E27FC236}">
                <a16:creationId xmlns:a16="http://schemas.microsoft.com/office/drawing/2014/main" id="{57D72723-8793-F286-29E4-C27A6A95FB63}"/>
              </a:ext>
            </a:extLst>
          </p:cNvPr>
          <p:cNvSpPr/>
          <p:nvPr>
            <p:custDataLst>
              <p:tags r:id="rId248"/>
            </p:custDataLst>
          </p:nvPr>
        </p:nvSpPr>
        <p:spPr>
          <a:xfrm>
            <a:off x="8267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2" name="Rectangle 2901">
            <a:extLst>
              <a:ext uri="{FF2B5EF4-FFF2-40B4-BE49-F238E27FC236}">
                <a16:creationId xmlns:a16="http://schemas.microsoft.com/office/drawing/2014/main" id="{F05217B0-26D3-5587-A9BA-BDFE3FDDD5BF}"/>
              </a:ext>
            </a:extLst>
          </p:cNvPr>
          <p:cNvSpPr/>
          <p:nvPr>
            <p:custDataLst>
              <p:tags r:id="rId249"/>
            </p:custDataLst>
          </p:nvPr>
        </p:nvSpPr>
        <p:spPr>
          <a:xfrm>
            <a:off x="8534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3" name="Rectangle 2902">
            <a:extLst>
              <a:ext uri="{FF2B5EF4-FFF2-40B4-BE49-F238E27FC236}">
                <a16:creationId xmlns:a16="http://schemas.microsoft.com/office/drawing/2014/main" id="{BFDD38FB-25F6-64DE-EE7C-8C6823966722}"/>
              </a:ext>
            </a:extLst>
          </p:cNvPr>
          <p:cNvSpPr/>
          <p:nvPr>
            <p:custDataLst>
              <p:tags r:id="rId250"/>
            </p:custDataLst>
          </p:nvPr>
        </p:nvSpPr>
        <p:spPr>
          <a:xfrm>
            <a:off x="8712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4" name="Rectangle 2903">
            <a:extLst>
              <a:ext uri="{FF2B5EF4-FFF2-40B4-BE49-F238E27FC236}">
                <a16:creationId xmlns:a16="http://schemas.microsoft.com/office/drawing/2014/main" id="{689CFB82-7126-185A-70B5-9CADCC736181}"/>
              </a:ext>
            </a:extLst>
          </p:cNvPr>
          <p:cNvSpPr/>
          <p:nvPr>
            <p:custDataLst>
              <p:tags r:id="rId251"/>
            </p:custDataLst>
          </p:nvPr>
        </p:nvSpPr>
        <p:spPr>
          <a:xfrm>
            <a:off x="8801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5" name="Rectangle 2904">
            <a:extLst>
              <a:ext uri="{FF2B5EF4-FFF2-40B4-BE49-F238E27FC236}">
                <a16:creationId xmlns:a16="http://schemas.microsoft.com/office/drawing/2014/main" id="{3BD3A6F3-D7E6-8F25-3831-06F39219DF7F}"/>
              </a:ext>
            </a:extLst>
          </p:cNvPr>
          <p:cNvSpPr/>
          <p:nvPr>
            <p:custDataLst>
              <p:tags r:id="rId252"/>
            </p:custDataLst>
          </p:nvPr>
        </p:nvSpPr>
        <p:spPr>
          <a:xfrm>
            <a:off x="8890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6" name="Rectangle 2905">
            <a:extLst>
              <a:ext uri="{FF2B5EF4-FFF2-40B4-BE49-F238E27FC236}">
                <a16:creationId xmlns:a16="http://schemas.microsoft.com/office/drawing/2014/main" id="{A8842072-DF93-869A-0376-CF63A40564CF}"/>
              </a:ext>
            </a:extLst>
          </p:cNvPr>
          <p:cNvSpPr/>
          <p:nvPr>
            <p:custDataLst>
              <p:tags r:id="rId253"/>
            </p:custDataLst>
          </p:nvPr>
        </p:nvSpPr>
        <p:spPr>
          <a:xfrm>
            <a:off x="8978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7" name="Rectangle 2906">
            <a:extLst>
              <a:ext uri="{FF2B5EF4-FFF2-40B4-BE49-F238E27FC236}">
                <a16:creationId xmlns:a16="http://schemas.microsoft.com/office/drawing/2014/main" id="{F73F0C32-CFAD-41E1-971C-91A69C1FFCFA}"/>
              </a:ext>
            </a:extLst>
          </p:cNvPr>
          <p:cNvSpPr/>
          <p:nvPr>
            <p:custDataLst>
              <p:tags r:id="rId254"/>
            </p:custDataLst>
          </p:nvPr>
        </p:nvSpPr>
        <p:spPr>
          <a:xfrm>
            <a:off x="9067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8" name="Rectangle 2907">
            <a:extLst>
              <a:ext uri="{FF2B5EF4-FFF2-40B4-BE49-F238E27FC236}">
                <a16:creationId xmlns:a16="http://schemas.microsoft.com/office/drawing/2014/main" id="{952D8A4D-6057-C0F2-E958-3F74F9E3F4B2}"/>
              </a:ext>
            </a:extLst>
          </p:cNvPr>
          <p:cNvSpPr/>
          <p:nvPr>
            <p:custDataLst>
              <p:tags r:id="rId255"/>
            </p:custDataLst>
          </p:nvPr>
        </p:nvSpPr>
        <p:spPr>
          <a:xfrm>
            <a:off x="9245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09" name="Rectangle 2908">
            <a:extLst>
              <a:ext uri="{FF2B5EF4-FFF2-40B4-BE49-F238E27FC236}">
                <a16:creationId xmlns:a16="http://schemas.microsoft.com/office/drawing/2014/main" id="{854DAFD5-2694-C0D2-F313-62F465832168}"/>
              </a:ext>
            </a:extLst>
          </p:cNvPr>
          <p:cNvSpPr/>
          <p:nvPr>
            <p:custDataLst>
              <p:tags r:id="rId256"/>
            </p:custDataLst>
          </p:nvPr>
        </p:nvSpPr>
        <p:spPr>
          <a:xfrm>
            <a:off x="9423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0" name="Rectangle 2909">
            <a:extLst>
              <a:ext uri="{FF2B5EF4-FFF2-40B4-BE49-F238E27FC236}">
                <a16:creationId xmlns:a16="http://schemas.microsoft.com/office/drawing/2014/main" id="{C2F84959-BACC-3DB5-1CC3-7B36D61037A3}"/>
              </a:ext>
            </a:extLst>
          </p:cNvPr>
          <p:cNvSpPr/>
          <p:nvPr>
            <p:custDataLst>
              <p:tags r:id="rId257"/>
            </p:custDataLst>
          </p:nvPr>
        </p:nvSpPr>
        <p:spPr>
          <a:xfrm>
            <a:off x="95123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1" name="Rectangle 2910">
            <a:extLst>
              <a:ext uri="{FF2B5EF4-FFF2-40B4-BE49-F238E27FC236}">
                <a16:creationId xmlns:a16="http://schemas.microsoft.com/office/drawing/2014/main" id="{2EB27616-FC8E-927D-C195-C077DEF360F8}"/>
              </a:ext>
            </a:extLst>
          </p:cNvPr>
          <p:cNvSpPr/>
          <p:nvPr>
            <p:custDataLst>
              <p:tags r:id="rId258"/>
            </p:custDataLst>
          </p:nvPr>
        </p:nvSpPr>
        <p:spPr>
          <a:xfrm>
            <a:off x="96012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2" name="Rectangle 2911">
            <a:extLst>
              <a:ext uri="{FF2B5EF4-FFF2-40B4-BE49-F238E27FC236}">
                <a16:creationId xmlns:a16="http://schemas.microsoft.com/office/drawing/2014/main" id="{0618BB44-7D42-FC11-3A97-49DF6B8BFD50}"/>
              </a:ext>
            </a:extLst>
          </p:cNvPr>
          <p:cNvSpPr/>
          <p:nvPr>
            <p:custDataLst>
              <p:tags r:id="rId259"/>
            </p:custDataLst>
          </p:nvPr>
        </p:nvSpPr>
        <p:spPr>
          <a:xfrm>
            <a:off x="96901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3" name="Rectangle 2912">
            <a:extLst>
              <a:ext uri="{FF2B5EF4-FFF2-40B4-BE49-F238E27FC236}">
                <a16:creationId xmlns:a16="http://schemas.microsoft.com/office/drawing/2014/main" id="{37AF2DB0-35F3-3D1F-0A50-8A96B35D4828}"/>
              </a:ext>
            </a:extLst>
          </p:cNvPr>
          <p:cNvSpPr/>
          <p:nvPr>
            <p:custDataLst>
              <p:tags r:id="rId260"/>
            </p:custDataLst>
          </p:nvPr>
        </p:nvSpPr>
        <p:spPr>
          <a:xfrm>
            <a:off x="98679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4" name="Rectangle 2913">
            <a:extLst>
              <a:ext uri="{FF2B5EF4-FFF2-40B4-BE49-F238E27FC236}">
                <a16:creationId xmlns:a16="http://schemas.microsoft.com/office/drawing/2014/main" id="{18D028C5-8225-D1E0-F19A-34E6E1AA5B94}"/>
              </a:ext>
            </a:extLst>
          </p:cNvPr>
          <p:cNvSpPr/>
          <p:nvPr>
            <p:custDataLst>
              <p:tags r:id="rId261"/>
            </p:custDataLst>
          </p:nvPr>
        </p:nvSpPr>
        <p:spPr>
          <a:xfrm>
            <a:off x="99568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5" name="Rectangle 2914">
            <a:extLst>
              <a:ext uri="{FF2B5EF4-FFF2-40B4-BE49-F238E27FC236}">
                <a16:creationId xmlns:a16="http://schemas.microsoft.com/office/drawing/2014/main" id="{3623AF54-A459-724E-0122-3D8689677B6A}"/>
              </a:ext>
            </a:extLst>
          </p:cNvPr>
          <p:cNvSpPr/>
          <p:nvPr>
            <p:custDataLst>
              <p:tags r:id="rId262"/>
            </p:custDataLst>
          </p:nvPr>
        </p:nvSpPr>
        <p:spPr>
          <a:xfrm>
            <a:off x="100457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6" name="Rectangle 2915">
            <a:extLst>
              <a:ext uri="{FF2B5EF4-FFF2-40B4-BE49-F238E27FC236}">
                <a16:creationId xmlns:a16="http://schemas.microsoft.com/office/drawing/2014/main" id="{C2095317-C83C-93AD-3A39-C73A6535A47E}"/>
              </a:ext>
            </a:extLst>
          </p:cNvPr>
          <p:cNvSpPr/>
          <p:nvPr>
            <p:custDataLst>
              <p:tags r:id="rId263"/>
            </p:custDataLst>
          </p:nvPr>
        </p:nvSpPr>
        <p:spPr>
          <a:xfrm>
            <a:off x="101346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7" name="Rectangle 2916">
            <a:extLst>
              <a:ext uri="{FF2B5EF4-FFF2-40B4-BE49-F238E27FC236}">
                <a16:creationId xmlns:a16="http://schemas.microsoft.com/office/drawing/2014/main" id="{43907BDC-C8C5-B24F-6DA3-FCE4715456A8}"/>
              </a:ext>
            </a:extLst>
          </p:cNvPr>
          <p:cNvSpPr/>
          <p:nvPr>
            <p:custDataLst>
              <p:tags r:id="rId264"/>
            </p:custDataLst>
          </p:nvPr>
        </p:nvSpPr>
        <p:spPr>
          <a:xfrm>
            <a:off x="103124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8" name="Rectangle 2917">
            <a:extLst>
              <a:ext uri="{FF2B5EF4-FFF2-40B4-BE49-F238E27FC236}">
                <a16:creationId xmlns:a16="http://schemas.microsoft.com/office/drawing/2014/main" id="{44021158-D198-A47C-C5CA-7CAC43332E1B}"/>
              </a:ext>
            </a:extLst>
          </p:cNvPr>
          <p:cNvSpPr/>
          <p:nvPr>
            <p:custDataLst>
              <p:tags r:id="rId265"/>
            </p:custDataLst>
          </p:nvPr>
        </p:nvSpPr>
        <p:spPr>
          <a:xfrm>
            <a:off x="10668000" y="3454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19" name="Rectangle 2918">
            <a:extLst>
              <a:ext uri="{FF2B5EF4-FFF2-40B4-BE49-F238E27FC236}">
                <a16:creationId xmlns:a16="http://schemas.microsoft.com/office/drawing/2014/main" id="{88F1801E-4EA3-2239-88F9-BEE98D450152}"/>
              </a:ext>
            </a:extLst>
          </p:cNvPr>
          <p:cNvSpPr/>
          <p:nvPr>
            <p:custDataLst>
              <p:tags r:id="rId266"/>
            </p:custDataLst>
          </p:nvPr>
        </p:nvSpPr>
        <p:spPr>
          <a:xfrm>
            <a:off x="8267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0" name="Rectangle 2919">
            <a:extLst>
              <a:ext uri="{FF2B5EF4-FFF2-40B4-BE49-F238E27FC236}">
                <a16:creationId xmlns:a16="http://schemas.microsoft.com/office/drawing/2014/main" id="{6568496A-C5B4-E450-C2FD-9E2E541F64CD}"/>
              </a:ext>
            </a:extLst>
          </p:cNvPr>
          <p:cNvSpPr/>
          <p:nvPr>
            <p:custDataLst>
              <p:tags r:id="rId267"/>
            </p:custDataLst>
          </p:nvPr>
        </p:nvSpPr>
        <p:spPr>
          <a:xfrm>
            <a:off x="8445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1" name="Rectangle 2920">
            <a:extLst>
              <a:ext uri="{FF2B5EF4-FFF2-40B4-BE49-F238E27FC236}">
                <a16:creationId xmlns:a16="http://schemas.microsoft.com/office/drawing/2014/main" id="{07BD8029-6C42-5D97-315B-5EDD59FE0284}"/>
              </a:ext>
            </a:extLst>
          </p:cNvPr>
          <p:cNvSpPr/>
          <p:nvPr>
            <p:custDataLst>
              <p:tags r:id="rId268"/>
            </p:custDataLst>
          </p:nvPr>
        </p:nvSpPr>
        <p:spPr>
          <a:xfrm>
            <a:off x="8534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2" name="Rectangle 2921">
            <a:extLst>
              <a:ext uri="{FF2B5EF4-FFF2-40B4-BE49-F238E27FC236}">
                <a16:creationId xmlns:a16="http://schemas.microsoft.com/office/drawing/2014/main" id="{C838AF3F-4543-7FB6-7386-1C57B9A9FC4A}"/>
              </a:ext>
            </a:extLst>
          </p:cNvPr>
          <p:cNvSpPr/>
          <p:nvPr>
            <p:custDataLst>
              <p:tags r:id="rId269"/>
            </p:custDataLst>
          </p:nvPr>
        </p:nvSpPr>
        <p:spPr>
          <a:xfrm>
            <a:off x="8623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3" name="Rectangle 2922">
            <a:extLst>
              <a:ext uri="{FF2B5EF4-FFF2-40B4-BE49-F238E27FC236}">
                <a16:creationId xmlns:a16="http://schemas.microsoft.com/office/drawing/2014/main" id="{CE72865F-A542-CC95-40E3-1A9A7EAC7240}"/>
              </a:ext>
            </a:extLst>
          </p:cNvPr>
          <p:cNvSpPr/>
          <p:nvPr>
            <p:custDataLst>
              <p:tags r:id="rId270"/>
            </p:custDataLst>
          </p:nvPr>
        </p:nvSpPr>
        <p:spPr>
          <a:xfrm>
            <a:off x="8890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4" name="Rectangle 2923">
            <a:extLst>
              <a:ext uri="{FF2B5EF4-FFF2-40B4-BE49-F238E27FC236}">
                <a16:creationId xmlns:a16="http://schemas.microsoft.com/office/drawing/2014/main" id="{6908F500-5767-CAF1-091A-AEF3C497090D}"/>
              </a:ext>
            </a:extLst>
          </p:cNvPr>
          <p:cNvSpPr/>
          <p:nvPr>
            <p:custDataLst>
              <p:tags r:id="rId271"/>
            </p:custDataLst>
          </p:nvPr>
        </p:nvSpPr>
        <p:spPr>
          <a:xfrm>
            <a:off x="8978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5" name="Rectangle 2924">
            <a:extLst>
              <a:ext uri="{FF2B5EF4-FFF2-40B4-BE49-F238E27FC236}">
                <a16:creationId xmlns:a16="http://schemas.microsoft.com/office/drawing/2014/main" id="{D721FECA-5A0C-8F09-89A0-69C9AE423199}"/>
              </a:ext>
            </a:extLst>
          </p:cNvPr>
          <p:cNvSpPr/>
          <p:nvPr>
            <p:custDataLst>
              <p:tags r:id="rId272"/>
            </p:custDataLst>
          </p:nvPr>
        </p:nvSpPr>
        <p:spPr>
          <a:xfrm>
            <a:off x="90678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6" name="Rectangle 2925">
            <a:extLst>
              <a:ext uri="{FF2B5EF4-FFF2-40B4-BE49-F238E27FC236}">
                <a16:creationId xmlns:a16="http://schemas.microsoft.com/office/drawing/2014/main" id="{B7A2C685-A2C9-998C-B9BC-9398934457AD}"/>
              </a:ext>
            </a:extLst>
          </p:cNvPr>
          <p:cNvSpPr/>
          <p:nvPr>
            <p:custDataLst>
              <p:tags r:id="rId273"/>
            </p:custDataLst>
          </p:nvPr>
        </p:nvSpPr>
        <p:spPr>
          <a:xfrm>
            <a:off x="9779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7" name="Rectangle 2926">
            <a:extLst>
              <a:ext uri="{FF2B5EF4-FFF2-40B4-BE49-F238E27FC236}">
                <a16:creationId xmlns:a16="http://schemas.microsoft.com/office/drawing/2014/main" id="{674B9B00-3875-B608-2B2D-BB1D5BE73B9E}"/>
              </a:ext>
            </a:extLst>
          </p:cNvPr>
          <p:cNvSpPr/>
          <p:nvPr>
            <p:custDataLst>
              <p:tags r:id="rId274"/>
            </p:custDataLst>
          </p:nvPr>
        </p:nvSpPr>
        <p:spPr>
          <a:xfrm>
            <a:off x="100457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8" name="Rectangle 2927">
            <a:extLst>
              <a:ext uri="{FF2B5EF4-FFF2-40B4-BE49-F238E27FC236}">
                <a16:creationId xmlns:a16="http://schemas.microsoft.com/office/drawing/2014/main" id="{EEEAC06B-F6C9-4A17-3738-A93E73F623E0}"/>
              </a:ext>
            </a:extLst>
          </p:cNvPr>
          <p:cNvSpPr/>
          <p:nvPr>
            <p:custDataLst>
              <p:tags r:id="rId275"/>
            </p:custDataLst>
          </p:nvPr>
        </p:nvSpPr>
        <p:spPr>
          <a:xfrm>
            <a:off x="102235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29" name="Rectangle 2928">
            <a:extLst>
              <a:ext uri="{FF2B5EF4-FFF2-40B4-BE49-F238E27FC236}">
                <a16:creationId xmlns:a16="http://schemas.microsoft.com/office/drawing/2014/main" id="{A7482228-32EE-29AE-D054-13583C75BA36}"/>
              </a:ext>
            </a:extLst>
          </p:cNvPr>
          <p:cNvSpPr/>
          <p:nvPr>
            <p:custDataLst>
              <p:tags r:id="rId276"/>
            </p:custDataLst>
          </p:nvPr>
        </p:nvSpPr>
        <p:spPr>
          <a:xfrm>
            <a:off x="103124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0" name="Rectangle 2929">
            <a:extLst>
              <a:ext uri="{FF2B5EF4-FFF2-40B4-BE49-F238E27FC236}">
                <a16:creationId xmlns:a16="http://schemas.microsoft.com/office/drawing/2014/main" id="{1381FB7F-9BD7-A3AE-0632-F47B5722B9F0}"/>
              </a:ext>
            </a:extLst>
          </p:cNvPr>
          <p:cNvSpPr/>
          <p:nvPr>
            <p:custDataLst>
              <p:tags r:id="rId277"/>
            </p:custDataLst>
          </p:nvPr>
        </p:nvSpPr>
        <p:spPr>
          <a:xfrm>
            <a:off x="104013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1" name="Rectangle 2930">
            <a:extLst>
              <a:ext uri="{FF2B5EF4-FFF2-40B4-BE49-F238E27FC236}">
                <a16:creationId xmlns:a16="http://schemas.microsoft.com/office/drawing/2014/main" id="{1C867D03-30F5-0727-108B-1BD6C19728BF}"/>
              </a:ext>
            </a:extLst>
          </p:cNvPr>
          <p:cNvSpPr/>
          <p:nvPr>
            <p:custDataLst>
              <p:tags r:id="rId278"/>
            </p:custDataLst>
          </p:nvPr>
        </p:nvSpPr>
        <p:spPr>
          <a:xfrm>
            <a:off x="104902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2" name="Rectangle 2931">
            <a:extLst>
              <a:ext uri="{FF2B5EF4-FFF2-40B4-BE49-F238E27FC236}">
                <a16:creationId xmlns:a16="http://schemas.microsoft.com/office/drawing/2014/main" id="{AA2CABAF-77AE-9962-026D-73E5848D6860}"/>
              </a:ext>
            </a:extLst>
          </p:cNvPr>
          <p:cNvSpPr/>
          <p:nvPr>
            <p:custDataLst>
              <p:tags r:id="rId279"/>
            </p:custDataLst>
          </p:nvPr>
        </p:nvSpPr>
        <p:spPr>
          <a:xfrm>
            <a:off x="106680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3" name="Rectangle 2932">
            <a:extLst>
              <a:ext uri="{FF2B5EF4-FFF2-40B4-BE49-F238E27FC236}">
                <a16:creationId xmlns:a16="http://schemas.microsoft.com/office/drawing/2014/main" id="{013F2831-201D-601E-8E70-8695FA281AC6}"/>
              </a:ext>
            </a:extLst>
          </p:cNvPr>
          <p:cNvSpPr/>
          <p:nvPr>
            <p:custDataLst>
              <p:tags r:id="rId280"/>
            </p:custDataLst>
          </p:nvPr>
        </p:nvSpPr>
        <p:spPr>
          <a:xfrm>
            <a:off x="10756900" y="3543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4" name="Rectangle 2933">
            <a:extLst>
              <a:ext uri="{FF2B5EF4-FFF2-40B4-BE49-F238E27FC236}">
                <a16:creationId xmlns:a16="http://schemas.microsoft.com/office/drawing/2014/main" id="{55ABE9FB-0A92-8B14-B172-37197A39FCBA}"/>
              </a:ext>
            </a:extLst>
          </p:cNvPr>
          <p:cNvSpPr/>
          <p:nvPr>
            <p:custDataLst>
              <p:tags r:id="rId281"/>
            </p:custDataLst>
          </p:nvPr>
        </p:nvSpPr>
        <p:spPr>
          <a:xfrm>
            <a:off x="8445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5" name="Rectangle 2934">
            <a:extLst>
              <a:ext uri="{FF2B5EF4-FFF2-40B4-BE49-F238E27FC236}">
                <a16:creationId xmlns:a16="http://schemas.microsoft.com/office/drawing/2014/main" id="{29D3B753-E422-5A32-41D3-92CE9470B0E4}"/>
              </a:ext>
            </a:extLst>
          </p:cNvPr>
          <p:cNvSpPr/>
          <p:nvPr>
            <p:custDataLst>
              <p:tags r:id="rId282"/>
            </p:custDataLst>
          </p:nvPr>
        </p:nvSpPr>
        <p:spPr>
          <a:xfrm>
            <a:off x="8801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6" name="Rectangle 2935">
            <a:extLst>
              <a:ext uri="{FF2B5EF4-FFF2-40B4-BE49-F238E27FC236}">
                <a16:creationId xmlns:a16="http://schemas.microsoft.com/office/drawing/2014/main" id="{1DFA749F-F7E2-F01B-868D-65C9C9D11F13}"/>
              </a:ext>
            </a:extLst>
          </p:cNvPr>
          <p:cNvSpPr/>
          <p:nvPr>
            <p:custDataLst>
              <p:tags r:id="rId283"/>
            </p:custDataLst>
          </p:nvPr>
        </p:nvSpPr>
        <p:spPr>
          <a:xfrm>
            <a:off x="8890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7" name="Rectangle 2936">
            <a:extLst>
              <a:ext uri="{FF2B5EF4-FFF2-40B4-BE49-F238E27FC236}">
                <a16:creationId xmlns:a16="http://schemas.microsoft.com/office/drawing/2014/main" id="{14C6FF50-4489-F1FC-86FE-C2F415A362A6}"/>
              </a:ext>
            </a:extLst>
          </p:cNvPr>
          <p:cNvSpPr/>
          <p:nvPr>
            <p:custDataLst>
              <p:tags r:id="rId284"/>
            </p:custDataLst>
          </p:nvPr>
        </p:nvSpPr>
        <p:spPr>
          <a:xfrm>
            <a:off x="9245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8" name="Rectangle 2937">
            <a:extLst>
              <a:ext uri="{FF2B5EF4-FFF2-40B4-BE49-F238E27FC236}">
                <a16:creationId xmlns:a16="http://schemas.microsoft.com/office/drawing/2014/main" id="{767B5A48-8B0D-AD33-D9F4-0E1E9E66DBCD}"/>
              </a:ext>
            </a:extLst>
          </p:cNvPr>
          <p:cNvSpPr/>
          <p:nvPr>
            <p:custDataLst>
              <p:tags r:id="rId285"/>
            </p:custDataLst>
          </p:nvPr>
        </p:nvSpPr>
        <p:spPr>
          <a:xfrm>
            <a:off x="9334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39" name="Rectangle 2938">
            <a:extLst>
              <a:ext uri="{FF2B5EF4-FFF2-40B4-BE49-F238E27FC236}">
                <a16:creationId xmlns:a16="http://schemas.microsoft.com/office/drawing/2014/main" id="{3A4E71B7-A274-80EA-D2BD-5F445EB41CC3}"/>
              </a:ext>
            </a:extLst>
          </p:cNvPr>
          <p:cNvSpPr/>
          <p:nvPr>
            <p:custDataLst>
              <p:tags r:id="rId286"/>
            </p:custDataLst>
          </p:nvPr>
        </p:nvSpPr>
        <p:spPr>
          <a:xfrm>
            <a:off x="94234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0" name="Rectangle 2939">
            <a:extLst>
              <a:ext uri="{FF2B5EF4-FFF2-40B4-BE49-F238E27FC236}">
                <a16:creationId xmlns:a16="http://schemas.microsoft.com/office/drawing/2014/main" id="{882E5AB5-4335-7042-3969-AED71FE45111}"/>
              </a:ext>
            </a:extLst>
          </p:cNvPr>
          <p:cNvSpPr/>
          <p:nvPr>
            <p:custDataLst>
              <p:tags r:id="rId287"/>
            </p:custDataLst>
          </p:nvPr>
        </p:nvSpPr>
        <p:spPr>
          <a:xfrm>
            <a:off x="95123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1" name="Rectangle 2940">
            <a:extLst>
              <a:ext uri="{FF2B5EF4-FFF2-40B4-BE49-F238E27FC236}">
                <a16:creationId xmlns:a16="http://schemas.microsoft.com/office/drawing/2014/main" id="{52AA70B7-E5BA-EE86-8124-3228D84E4886}"/>
              </a:ext>
            </a:extLst>
          </p:cNvPr>
          <p:cNvSpPr/>
          <p:nvPr>
            <p:custDataLst>
              <p:tags r:id="rId288"/>
            </p:custDataLst>
          </p:nvPr>
        </p:nvSpPr>
        <p:spPr>
          <a:xfrm>
            <a:off x="96012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2" name="Rectangle 2941">
            <a:extLst>
              <a:ext uri="{FF2B5EF4-FFF2-40B4-BE49-F238E27FC236}">
                <a16:creationId xmlns:a16="http://schemas.microsoft.com/office/drawing/2014/main" id="{C6D595FC-D0B0-DB2C-EDBF-D38F6DC8CF8B}"/>
              </a:ext>
            </a:extLst>
          </p:cNvPr>
          <p:cNvSpPr/>
          <p:nvPr>
            <p:custDataLst>
              <p:tags r:id="rId289"/>
            </p:custDataLst>
          </p:nvPr>
        </p:nvSpPr>
        <p:spPr>
          <a:xfrm>
            <a:off x="97790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3" name="Rectangle 2942">
            <a:extLst>
              <a:ext uri="{FF2B5EF4-FFF2-40B4-BE49-F238E27FC236}">
                <a16:creationId xmlns:a16="http://schemas.microsoft.com/office/drawing/2014/main" id="{78C34ECF-2289-5AC4-08AB-574E228F4138}"/>
              </a:ext>
            </a:extLst>
          </p:cNvPr>
          <p:cNvSpPr/>
          <p:nvPr>
            <p:custDataLst>
              <p:tags r:id="rId290"/>
            </p:custDataLst>
          </p:nvPr>
        </p:nvSpPr>
        <p:spPr>
          <a:xfrm>
            <a:off x="100457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4" name="Rectangle 2943">
            <a:extLst>
              <a:ext uri="{FF2B5EF4-FFF2-40B4-BE49-F238E27FC236}">
                <a16:creationId xmlns:a16="http://schemas.microsoft.com/office/drawing/2014/main" id="{70CBE3B1-9DF7-122E-7D8B-A14C8D467F38}"/>
              </a:ext>
            </a:extLst>
          </p:cNvPr>
          <p:cNvSpPr/>
          <p:nvPr>
            <p:custDataLst>
              <p:tags r:id="rId291"/>
            </p:custDataLst>
          </p:nvPr>
        </p:nvSpPr>
        <p:spPr>
          <a:xfrm>
            <a:off x="101346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5" name="Rectangle 2944">
            <a:extLst>
              <a:ext uri="{FF2B5EF4-FFF2-40B4-BE49-F238E27FC236}">
                <a16:creationId xmlns:a16="http://schemas.microsoft.com/office/drawing/2014/main" id="{12B3AB3F-B18E-D276-C5B2-929DE80FC10A}"/>
              </a:ext>
            </a:extLst>
          </p:cNvPr>
          <p:cNvSpPr/>
          <p:nvPr>
            <p:custDataLst>
              <p:tags r:id="rId292"/>
            </p:custDataLst>
          </p:nvPr>
        </p:nvSpPr>
        <p:spPr>
          <a:xfrm>
            <a:off x="102235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6" name="Rectangle 2945">
            <a:extLst>
              <a:ext uri="{FF2B5EF4-FFF2-40B4-BE49-F238E27FC236}">
                <a16:creationId xmlns:a16="http://schemas.microsoft.com/office/drawing/2014/main" id="{E30F0D75-BA6C-3848-28E1-5A633FF0D6EC}"/>
              </a:ext>
            </a:extLst>
          </p:cNvPr>
          <p:cNvSpPr/>
          <p:nvPr>
            <p:custDataLst>
              <p:tags r:id="rId293"/>
            </p:custDataLst>
          </p:nvPr>
        </p:nvSpPr>
        <p:spPr>
          <a:xfrm>
            <a:off x="105791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7" name="Rectangle 2946">
            <a:extLst>
              <a:ext uri="{FF2B5EF4-FFF2-40B4-BE49-F238E27FC236}">
                <a16:creationId xmlns:a16="http://schemas.microsoft.com/office/drawing/2014/main" id="{A639F9A5-1014-EAF1-944E-324C511A23B4}"/>
              </a:ext>
            </a:extLst>
          </p:cNvPr>
          <p:cNvSpPr/>
          <p:nvPr>
            <p:custDataLst>
              <p:tags r:id="rId294"/>
            </p:custDataLst>
          </p:nvPr>
        </p:nvSpPr>
        <p:spPr>
          <a:xfrm>
            <a:off x="10756900" y="3632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8" name="Rectangle 2947">
            <a:extLst>
              <a:ext uri="{FF2B5EF4-FFF2-40B4-BE49-F238E27FC236}">
                <a16:creationId xmlns:a16="http://schemas.microsoft.com/office/drawing/2014/main" id="{957F9E53-096E-F75E-60BD-E456B7A99374}"/>
              </a:ext>
            </a:extLst>
          </p:cNvPr>
          <p:cNvSpPr/>
          <p:nvPr>
            <p:custDataLst>
              <p:tags r:id="rId295"/>
            </p:custDataLst>
          </p:nvPr>
        </p:nvSpPr>
        <p:spPr>
          <a:xfrm>
            <a:off x="8445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49" name="Rectangle 2948">
            <a:extLst>
              <a:ext uri="{FF2B5EF4-FFF2-40B4-BE49-F238E27FC236}">
                <a16:creationId xmlns:a16="http://schemas.microsoft.com/office/drawing/2014/main" id="{200EAF03-1580-6D39-96B4-D1BD180F056F}"/>
              </a:ext>
            </a:extLst>
          </p:cNvPr>
          <p:cNvSpPr/>
          <p:nvPr>
            <p:custDataLst>
              <p:tags r:id="rId296"/>
            </p:custDataLst>
          </p:nvPr>
        </p:nvSpPr>
        <p:spPr>
          <a:xfrm>
            <a:off x="8534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0" name="Rectangle 2949">
            <a:extLst>
              <a:ext uri="{FF2B5EF4-FFF2-40B4-BE49-F238E27FC236}">
                <a16:creationId xmlns:a16="http://schemas.microsoft.com/office/drawing/2014/main" id="{48F27859-7EA9-BCB4-1CE4-22170B8F2154}"/>
              </a:ext>
            </a:extLst>
          </p:cNvPr>
          <p:cNvSpPr/>
          <p:nvPr>
            <p:custDataLst>
              <p:tags r:id="rId297"/>
            </p:custDataLst>
          </p:nvPr>
        </p:nvSpPr>
        <p:spPr>
          <a:xfrm>
            <a:off x="86233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1" name="Rectangle 2950">
            <a:extLst>
              <a:ext uri="{FF2B5EF4-FFF2-40B4-BE49-F238E27FC236}">
                <a16:creationId xmlns:a16="http://schemas.microsoft.com/office/drawing/2014/main" id="{B7429F96-647F-9A89-8768-F853C55CAD0D}"/>
              </a:ext>
            </a:extLst>
          </p:cNvPr>
          <p:cNvSpPr/>
          <p:nvPr>
            <p:custDataLst>
              <p:tags r:id="rId298"/>
            </p:custDataLst>
          </p:nvPr>
        </p:nvSpPr>
        <p:spPr>
          <a:xfrm>
            <a:off x="8978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2" name="Rectangle 2951">
            <a:extLst>
              <a:ext uri="{FF2B5EF4-FFF2-40B4-BE49-F238E27FC236}">
                <a16:creationId xmlns:a16="http://schemas.microsoft.com/office/drawing/2014/main" id="{2F63CB0C-B79F-C1AB-5FD1-B5C1B4E72497}"/>
              </a:ext>
            </a:extLst>
          </p:cNvPr>
          <p:cNvSpPr/>
          <p:nvPr>
            <p:custDataLst>
              <p:tags r:id="rId299"/>
            </p:custDataLst>
          </p:nvPr>
        </p:nvSpPr>
        <p:spPr>
          <a:xfrm>
            <a:off x="9067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3" name="Rectangle 2952">
            <a:extLst>
              <a:ext uri="{FF2B5EF4-FFF2-40B4-BE49-F238E27FC236}">
                <a16:creationId xmlns:a16="http://schemas.microsoft.com/office/drawing/2014/main" id="{94AF90F0-2897-7F3F-CA80-424E466CD6CD}"/>
              </a:ext>
            </a:extLst>
          </p:cNvPr>
          <p:cNvSpPr/>
          <p:nvPr>
            <p:custDataLst>
              <p:tags r:id="rId300"/>
            </p:custDataLst>
          </p:nvPr>
        </p:nvSpPr>
        <p:spPr>
          <a:xfrm>
            <a:off x="9156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4" name="Rectangle 2953">
            <a:extLst>
              <a:ext uri="{FF2B5EF4-FFF2-40B4-BE49-F238E27FC236}">
                <a16:creationId xmlns:a16="http://schemas.microsoft.com/office/drawing/2014/main" id="{42A28F78-2B12-E210-BEDD-53B920056A24}"/>
              </a:ext>
            </a:extLst>
          </p:cNvPr>
          <p:cNvSpPr/>
          <p:nvPr>
            <p:custDataLst>
              <p:tags r:id="rId301"/>
            </p:custDataLst>
          </p:nvPr>
        </p:nvSpPr>
        <p:spPr>
          <a:xfrm>
            <a:off x="92456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5" name="Rectangle 2954">
            <a:extLst>
              <a:ext uri="{FF2B5EF4-FFF2-40B4-BE49-F238E27FC236}">
                <a16:creationId xmlns:a16="http://schemas.microsoft.com/office/drawing/2014/main" id="{78435C3E-6597-B781-75DE-1758E52D420B}"/>
              </a:ext>
            </a:extLst>
          </p:cNvPr>
          <p:cNvSpPr/>
          <p:nvPr>
            <p:custDataLst>
              <p:tags r:id="rId302"/>
            </p:custDataLst>
          </p:nvPr>
        </p:nvSpPr>
        <p:spPr>
          <a:xfrm>
            <a:off x="94234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6" name="Rectangle 2955">
            <a:extLst>
              <a:ext uri="{FF2B5EF4-FFF2-40B4-BE49-F238E27FC236}">
                <a16:creationId xmlns:a16="http://schemas.microsoft.com/office/drawing/2014/main" id="{9BE841AD-F698-7286-BC2A-992C0E90BF04}"/>
              </a:ext>
            </a:extLst>
          </p:cNvPr>
          <p:cNvSpPr/>
          <p:nvPr>
            <p:custDataLst>
              <p:tags r:id="rId303"/>
            </p:custDataLst>
          </p:nvPr>
        </p:nvSpPr>
        <p:spPr>
          <a:xfrm>
            <a:off x="96012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7" name="Rectangle 2956">
            <a:extLst>
              <a:ext uri="{FF2B5EF4-FFF2-40B4-BE49-F238E27FC236}">
                <a16:creationId xmlns:a16="http://schemas.microsoft.com/office/drawing/2014/main" id="{778C0632-0261-81DB-DC6D-7CF0A51646E2}"/>
              </a:ext>
            </a:extLst>
          </p:cNvPr>
          <p:cNvSpPr/>
          <p:nvPr>
            <p:custDataLst>
              <p:tags r:id="rId304"/>
            </p:custDataLst>
          </p:nvPr>
        </p:nvSpPr>
        <p:spPr>
          <a:xfrm>
            <a:off x="96901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8" name="Rectangle 2957">
            <a:extLst>
              <a:ext uri="{FF2B5EF4-FFF2-40B4-BE49-F238E27FC236}">
                <a16:creationId xmlns:a16="http://schemas.microsoft.com/office/drawing/2014/main" id="{D84124BF-FF02-E0E2-EC2A-7C18DA7D3FC4}"/>
              </a:ext>
            </a:extLst>
          </p:cNvPr>
          <p:cNvSpPr/>
          <p:nvPr>
            <p:custDataLst>
              <p:tags r:id="rId305"/>
            </p:custDataLst>
          </p:nvPr>
        </p:nvSpPr>
        <p:spPr>
          <a:xfrm>
            <a:off x="9779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59" name="Rectangle 2958">
            <a:extLst>
              <a:ext uri="{FF2B5EF4-FFF2-40B4-BE49-F238E27FC236}">
                <a16:creationId xmlns:a16="http://schemas.microsoft.com/office/drawing/2014/main" id="{9FB7BCEF-BEB3-73E0-B6E8-F2FBC214F32D}"/>
              </a:ext>
            </a:extLst>
          </p:cNvPr>
          <p:cNvSpPr/>
          <p:nvPr>
            <p:custDataLst>
              <p:tags r:id="rId306"/>
            </p:custDataLst>
          </p:nvPr>
        </p:nvSpPr>
        <p:spPr>
          <a:xfrm>
            <a:off x="99568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0" name="Rectangle 2959">
            <a:extLst>
              <a:ext uri="{FF2B5EF4-FFF2-40B4-BE49-F238E27FC236}">
                <a16:creationId xmlns:a16="http://schemas.microsoft.com/office/drawing/2014/main" id="{7182250C-EC9C-36E6-6759-8E2DE36C1EF0}"/>
              </a:ext>
            </a:extLst>
          </p:cNvPr>
          <p:cNvSpPr/>
          <p:nvPr>
            <p:custDataLst>
              <p:tags r:id="rId307"/>
            </p:custDataLst>
          </p:nvPr>
        </p:nvSpPr>
        <p:spPr>
          <a:xfrm>
            <a:off x="100457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1" name="Rectangle 2960">
            <a:extLst>
              <a:ext uri="{FF2B5EF4-FFF2-40B4-BE49-F238E27FC236}">
                <a16:creationId xmlns:a16="http://schemas.microsoft.com/office/drawing/2014/main" id="{1CC45FE4-ABCE-BCF3-03F8-08F2776F563F}"/>
              </a:ext>
            </a:extLst>
          </p:cNvPr>
          <p:cNvSpPr/>
          <p:nvPr>
            <p:custDataLst>
              <p:tags r:id="rId308"/>
            </p:custDataLst>
          </p:nvPr>
        </p:nvSpPr>
        <p:spPr>
          <a:xfrm>
            <a:off x="102235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2" name="Rectangle 2961">
            <a:extLst>
              <a:ext uri="{FF2B5EF4-FFF2-40B4-BE49-F238E27FC236}">
                <a16:creationId xmlns:a16="http://schemas.microsoft.com/office/drawing/2014/main" id="{73345CFF-E4AA-7908-F240-517CBDC2F81F}"/>
              </a:ext>
            </a:extLst>
          </p:cNvPr>
          <p:cNvSpPr/>
          <p:nvPr>
            <p:custDataLst>
              <p:tags r:id="rId309"/>
            </p:custDataLst>
          </p:nvPr>
        </p:nvSpPr>
        <p:spPr>
          <a:xfrm>
            <a:off x="106680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3" name="Rectangle 2962">
            <a:extLst>
              <a:ext uri="{FF2B5EF4-FFF2-40B4-BE49-F238E27FC236}">
                <a16:creationId xmlns:a16="http://schemas.microsoft.com/office/drawing/2014/main" id="{B1D0D4DE-CA91-1EA5-BCF8-06FAF779D510}"/>
              </a:ext>
            </a:extLst>
          </p:cNvPr>
          <p:cNvSpPr/>
          <p:nvPr>
            <p:custDataLst>
              <p:tags r:id="rId310"/>
            </p:custDataLst>
          </p:nvPr>
        </p:nvSpPr>
        <p:spPr>
          <a:xfrm>
            <a:off x="10756900" y="37211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4" name="Rectangle 2963">
            <a:extLst>
              <a:ext uri="{FF2B5EF4-FFF2-40B4-BE49-F238E27FC236}">
                <a16:creationId xmlns:a16="http://schemas.microsoft.com/office/drawing/2014/main" id="{94A3C08A-9B8B-097E-995D-FD6DAF070D90}"/>
              </a:ext>
            </a:extLst>
          </p:cNvPr>
          <p:cNvSpPr/>
          <p:nvPr>
            <p:custDataLst>
              <p:tags r:id="rId311"/>
            </p:custDataLst>
          </p:nvPr>
        </p:nvSpPr>
        <p:spPr>
          <a:xfrm>
            <a:off x="8267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5" name="Rectangle 2964">
            <a:extLst>
              <a:ext uri="{FF2B5EF4-FFF2-40B4-BE49-F238E27FC236}">
                <a16:creationId xmlns:a16="http://schemas.microsoft.com/office/drawing/2014/main" id="{F7FF09F6-DBD0-F624-6208-16E4A9E2A8F6}"/>
              </a:ext>
            </a:extLst>
          </p:cNvPr>
          <p:cNvSpPr/>
          <p:nvPr>
            <p:custDataLst>
              <p:tags r:id="rId312"/>
            </p:custDataLst>
          </p:nvPr>
        </p:nvSpPr>
        <p:spPr>
          <a:xfrm>
            <a:off x="8356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6" name="Rectangle 2965">
            <a:extLst>
              <a:ext uri="{FF2B5EF4-FFF2-40B4-BE49-F238E27FC236}">
                <a16:creationId xmlns:a16="http://schemas.microsoft.com/office/drawing/2014/main" id="{096ED4AF-D8D4-3562-DE59-57F112AD3B15}"/>
              </a:ext>
            </a:extLst>
          </p:cNvPr>
          <p:cNvSpPr/>
          <p:nvPr>
            <p:custDataLst>
              <p:tags r:id="rId313"/>
            </p:custDataLst>
          </p:nvPr>
        </p:nvSpPr>
        <p:spPr>
          <a:xfrm>
            <a:off x="8445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7" name="Rectangle 2966">
            <a:extLst>
              <a:ext uri="{FF2B5EF4-FFF2-40B4-BE49-F238E27FC236}">
                <a16:creationId xmlns:a16="http://schemas.microsoft.com/office/drawing/2014/main" id="{CF84FBF6-20BB-2079-DDCE-9312DFBAC6CB}"/>
              </a:ext>
            </a:extLst>
          </p:cNvPr>
          <p:cNvSpPr/>
          <p:nvPr>
            <p:custDataLst>
              <p:tags r:id="rId314"/>
            </p:custDataLst>
          </p:nvPr>
        </p:nvSpPr>
        <p:spPr>
          <a:xfrm>
            <a:off x="8534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8" name="Rectangle 2967">
            <a:extLst>
              <a:ext uri="{FF2B5EF4-FFF2-40B4-BE49-F238E27FC236}">
                <a16:creationId xmlns:a16="http://schemas.microsoft.com/office/drawing/2014/main" id="{34D10E3B-496B-7AA0-C438-74638E93EBC8}"/>
              </a:ext>
            </a:extLst>
          </p:cNvPr>
          <p:cNvSpPr/>
          <p:nvPr>
            <p:custDataLst>
              <p:tags r:id="rId315"/>
            </p:custDataLst>
          </p:nvPr>
        </p:nvSpPr>
        <p:spPr>
          <a:xfrm>
            <a:off x="8623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69" name="Rectangle 2968">
            <a:extLst>
              <a:ext uri="{FF2B5EF4-FFF2-40B4-BE49-F238E27FC236}">
                <a16:creationId xmlns:a16="http://schemas.microsoft.com/office/drawing/2014/main" id="{DE23317F-DE21-DA3B-C079-CFC76ED6D3ED}"/>
              </a:ext>
            </a:extLst>
          </p:cNvPr>
          <p:cNvSpPr/>
          <p:nvPr>
            <p:custDataLst>
              <p:tags r:id="rId316"/>
            </p:custDataLst>
          </p:nvPr>
        </p:nvSpPr>
        <p:spPr>
          <a:xfrm>
            <a:off x="88011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0" name="Rectangle 2969">
            <a:extLst>
              <a:ext uri="{FF2B5EF4-FFF2-40B4-BE49-F238E27FC236}">
                <a16:creationId xmlns:a16="http://schemas.microsoft.com/office/drawing/2014/main" id="{ECC14219-EA83-FACF-1106-37415A3ED713}"/>
              </a:ext>
            </a:extLst>
          </p:cNvPr>
          <p:cNvSpPr/>
          <p:nvPr>
            <p:custDataLst>
              <p:tags r:id="rId317"/>
            </p:custDataLst>
          </p:nvPr>
        </p:nvSpPr>
        <p:spPr>
          <a:xfrm>
            <a:off x="8890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1" name="Rectangle 2970">
            <a:extLst>
              <a:ext uri="{FF2B5EF4-FFF2-40B4-BE49-F238E27FC236}">
                <a16:creationId xmlns:a16="http://schemas.microsoft.com/office/drawing/2014/main" id="{8AA944CB-A2FC-1F47-35C1-DC35B07AAE56}"/>
              </a:ext>
            </a:extLst>
          </p:cNvPr>
          <p:cNvSpPr/>
          <p:nvPr>
            <p:custDataLst>
              <p:tags r:id="rId318"/>
            </p:custDataLst>
          </p:nvPr>
        </p:nvSpPr>
        <p:spPr>
          <a:xfrm>
            <a:off x="8978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2" name="Rectangle 2971">
            <a:extLst>
              <a:ext uri="{FF2B5EF4-FFF2-40B4-BE49-F238E27FC236}">
                <a16:creationId xmlns:a16="http://schemas.microsoft.com/office/drawing/2014/main" id="{EFD862D9-94A8-0D0B-AE53-83E71FDEC4A2}"/>
              </a:ext>
            </a:extLst>
          </p:cNvPr>
          <p:cNvSpPr/>
          <p:nvPr>
            <p:custDataLst>
              <p:tags r:id="rId319"/>
            </p:custDataLst>
          </p:nvPr>
        </p:nvSpPr>
        <p:spPr>
          <a:xfrm>
            <a:off x="9156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3" name="Rectangle 2972">
            <a:extLst>
              <a:ext uri="{FF2B5EF4-FFF2-40B4-BE49-F238E27FC236}">
                <a16:creationId xmlns:a16="http://schemas.microsoft.com/office/drawing/2014/main" id="{0CEC6807-2C65-9609-D1F9-3A33A24535E3}"/>
              </a:ext>
            </a:extLst>
          </p:cNvPr>
          <p:cNvSpPr/>
          <p:nvPr>
            <p:custDataLst>
              <p:tags r:id="rId320"/>
            </p:custDataLst>
          </p:nvPr>
        </p:nvSpPr>
        <p:spPr>
          <a:xfrm>
            <a:off x="9245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4" name="Rectangle 2973">
            <a:extLst>
              <a:ext uri="{FF2B5EF4-FFF2-40B4-BE49-F238E27FC236}">
                <a16:creationId xmlns:a16="http://schemas.microsoft.com/office/drawing/2014/main" id="{98B7FCDA-81D9-3477-EFC6-D9929A5345F9}"/>
              </a:ext>
            </a:extLst>
          </p:cNvPr>
          <p:cNvSpPr/>
          <p:nvPr>
            <p:custDataLst>
              <p:tags r:id="rId321"/>
            </p:custDataLst>
          </p:nvPr>
        </p:nvSpPr>
        <p:spPr>
          <a:xfrm>
            <a:off x="9334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5" name="Rectangle 2974">
            <a:extLst>
              <a:ext uri="{FF2B5EF4-FFF2-40B4-BE49-F238E27FC236}">
                <a16:creationId xmlns:a16="http://schemas.microsoft.com/office/drawing/2014/main" id="{08C99461-F5AA-62C7-3D0B-50ED853CE60B}"/>
              </a:ext>
            </a:extLst>
          </p:cNvPr>
          <p:cNvSpPr/>
          <p:nvPr>
            <p:custDataLst>
              <p:tags r:id="rId322"/>
            </p:custDataLst>
          </p:nvPr>
        </p:nvSpPr>
        <p:spPr>
          <a:xfrm>
            <a:off x="9423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6" name="Rectangle 2975">
            <a:extLst>
              <a:ext uri="{FF2B5EF4-FFF2-40B4-BE49-F238E27FC236}">
                <a16:creationId xmlns:a16="http://schemas.microsoft.com/office/drawing/2014/main" id="{9E9D306F-54AD-F83B-496A-B6343EB5B171}"/>
              </a:ext>
            </a:extLst>
          </p:cNvPr>
          <p:cNvSpPr/>
          <p:nvPr>
            <p:custDataLst>
              <p:tags r:id="rId323"/>
            </p:custDataLst>
          </p:nvPr>
        </p:nvSpPr>
        <p:spPr>
          <a:xfrm>
            <a:off x="97790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7" name="Rectangle 2976">
            <a:extLst>
              <a:ext uri="{FF2B5EF4-FFF2-40B4-BE49-F238E27FC236}">
                <a16:creationId xmlns:a16="http://schemas.microsoft.com/office/drawing/2014/main" id="{C5293FAF-EA09-6A89-35B1-F5BE8F4C2407}"/>
              </a:ext>
            </a:extLst>
          </p:cNvPr>
          <p:cNvSpPr/>
          <p:nvPr>
            <p:custDataLst>
              <p:tags r:id="rId324"/>
            </p:custDataLst>
          </p:nvPr>
        </p:nvSpPr>
        <p:spPr>
          <a:xfrm>
            <a:off x="100457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8" name="Rectangle 2977">
            <a:extLst>
              <a:ext uri="{FF2B5EF4-FFF2-40B4-BE49-F238E27FC236}">
                <a16:creationId xmlns:a16="http://schemas.microsoft.com/office/drawing/2014/main" id="{B7813CB6-68DE-169C-2219-D50AA513D3EB}"/>
              </a:ext>
            </a:extLst>
          </p:cNvPr>
          <p:cNvSpPr/>
          <p:nvPr>
            <p:custDataLst>
              <p:tags r:id="rId325"/>
            </p:custDataLst>
          </p:nvPr>
        </p:nvSpPr>
        <p:spPr>
          <a:xfrm>
            <a:off x="101346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79" name="Rectangle 2978">
            <a:extLst>
              <a:ext uri="{FF2B5EF4-FFF2-40B4-BE49-F238E27FC236}">
                <a16:creationId xmlns:a16="http://schemas.microsoft.com/office/drawing/2014/main" id="{A2AAB19F-A649-3A0B-50E3-FE87B8064D21}"/>
              </a:ext>
            </a:extLst>
          </p:cNvPr>
          <p:cNvSpPr/>
          <p:nvPr>
            <p:custDataLst>
              <p:tags r:id="rId326"/>
            </p:custDataLst>
          </p:nvPr>
        </p:nvSpPr>
        <p:spPr>
          <a:xfrm>
            <a:off x="102235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0" name="Rectangle 2979">
            <a:extLst>
              <a:ext uri="{FF2B5EF4-FFF2-40B4-BE49-F238E27FC236}">
                <a16:creationId xmlns:a16="http://schemas.microsoft.com/office/drawing/2014/main" id="{45570A6E-5912-E4D9-E688-F5EBCDE8FB31}"/>
              </a:ext>
            </a:extLst>
          </p:cNvPr>
          <p:cNvSpPr/>
          <p:nvPr>
            <p:custDataLst>
              <p:tags r:id="rId327"/>
            </p:custDataLst>
          </p:nvPr>
        </p:nvSpPr>
        <p:spPr>
          <a:xfrm>
            <a:off x="103124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1" name="Rectangle 2980">
            <a:extLst>
              <a:ext uri="{FF2B5EF4-FFF2-40B4-BE49-F238E27FC236}">
                <a16:creationId xmlns:a16="http://schemas.microsoft.com/office/drawing/2014/main" id="{DFCEDD5D-5A5E-E77B-0F1D-E6EFE7B0F567}"/>
              </a:ext>
            </a:extLst>
          </p:cNvPr>
          <p:cNvSpPr/>
          <p:nvPr>
            <p:custDataLst>
              <p:tags r:id="rId328"/>
            </p:custDataLst>
          </p:nvPr>
        </p:nvSpPr>
        <p:spPr>
          <a:xfrm>
            <a:off x="104013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2" name="Rectangle 2981">
            <a:extLst>
              <a:ext uri="{FF2B5EF4-FFF2-40B4-BE49-F238E27FC236}">
                <a16:creationId xmlns:a16="http://schemas.microsoft.com/office/drawing/2014/main" id="{04D64B76-8E70-5E2A-2AE4-80B4D924EEF7}"/>
              </a:ext>
            </a:extLst>
          </p:cNvPr>
          <p:cNvSpPr/>
          <p:nvPr>
            <p:custDataLst>
              <p:tags r:id="rId329"/>
            </p:custDataLst>
          </p:nvPr>
        </p:nvSpPr>
        <p:spPr>
          <a:xfrm>
            <a:off x="104902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3" name="Rectangle 2982">
            <a:extLst>
              <a:ext uri="{FF2B5EF4-FFF2-40B4-BE49-F238E27FC236}">
                <a16:creationId xmlns:a16="http://schemas.microsoft.com/office/drawing/2014/main" id="{1569EA8D-2250-59D9-9286-5403E5F3E140}"/>
              </a:ext>
            </a:extLst>
          </p:cNvPr>
          <p:cNvSpPr/>
          <p:nvPr>
            <p:custDataLst>
              <p:tags r:id="rId330"/>
            </p:custDataLst>
          </p:nvPr>
        </p:nvSpPr>
        <p:spPr>
          <a:xfrm>
            <a:off x="10756900" y="38100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4" name="Rectangle 2983">
            <a:extLst>
              <a:ext uri="{FF2B5EF4-FFF2-40B4-BE49-F238E27FC236}">
                <a16:creationId xmlns:a16="http://schemas.microsoft.com/office/drawing/2014/main" id="{48CC7FFC-DB45-38CA-E5E0-8A0336B73E14}"/>
              </a:ext>
            </a:extLst>
          </p:cNvPr>
          <p:cNvSpPr/>
          <p:nvPr>
            <p:custDataLst>
              <p:tags r:id="rId331"/>
            </p:custDataLst>
          </p:nvPr>
        </p:nvSpPr>
        <p:spPr>
          <a:xfrm>
            <a:off x="8978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5" name="Rectangle 2984">
            <a:extLst>
              <a:ext uri="{FF2B5EF4-FFF2-40B4-BE49-F238E27FC236}">
                <a16:creationId xmlns:a16="http://schemas.microsoft.com/office/drawing/2014/main" id="{F0A88DCA-AB0D-8AC7-7B43-A1D2FB704839}"/>
              </a:ext>
            </a:extLst>
          </p:cNvPr>
          <p:cNvSpPr/>
          <p:nvPr>
            <p:custDataLst>
              <p:tags r:id="rId332"/>
            </p:custDataLst>
          </p:nvPr>
        </p:nvSpPr>
        <p:spPr>
          <a:xfrm>
            <a:off x="9067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6" name="Rectangle 2985">
            <a:extLst>
              <a:ext uri="{FF2B5EF4-FFF2-40B4-BE49-F238E27FC236}">
                <a16:creationId xmlns:a16="http://schemas.microsoft.com/office/drawing/2014/main" id="{99BF51E0-310B-62CD-332D-973650A17EC4}"/>
              </a:ext>
            </a:extLst>
          </p:cNvPr>
          <p:cNvSpPr/>
          <p:nvPr>
            <p:custDataLst>
              <p:tags r:id="rId333"/>
            </p:custDataLst>
          </p:nvPr>
        </p:nvSpPr>
        <p:spPr>
          <a:xfrm>
            <a:off x="92456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7" name="Rectangle 2986">
            <a:extLst>
              <a:ext uri="{FF2B5EF4-FFF2-40B4-BE49-F238E27FC236}">
                <a16:creationId xmlns:a16="http://schemas.microsoft.com/office/drawing/2014/main" id="{F36CD0D4-DA54-6A1B-CAD2-00C8782460BE}"/>
              </a:ext>
            </a:extLst>
          </p:cNvPr>
          <p:cNvSpPr/>
          <p:nvPr>
            <p:custDataLst>
              <p:tags r:id="rId334"/>
            </p:custDataLst>
          </p:nvPr>
        </p:nvSpPr>
        <p:spPr>
          <a:xfrm>
            <a:off x="94234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8" name="Rectangle 2987">
            <a:extLst>
              <a:ext uri="{FF2B5EF4-FFF2-40B4-BE49-F238E27FC236}">
                <a16:creationId xmlns:a16="http://schemas.microsoft.com/office/drawing/2014/main" id="{A31EA43F-933D-8593-3D9B-1293B86B9658}"/>
              </a:ext>
            </a:extLst>
          </p:cNvPr>
          <p:cNvSpPr/>
          <p:nvPr>
            <p:custDataLst>
              <p:tags r:id="rId335"/>
            </p:custDataLst>
          </p:nvPr>
        </p:nvSpPr>
        <p:spPr>
          <a:xfrm>
            <a:off x="9512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89" name="Rectangle 2988">
            <a:extLst>
              <a:ext uri="{FF2B5EF4-FFF2-40B4-BE49-F238E27FC236}">
                <a16:creationId xmlns:a16="http://schemas.microsoft.com/office/drawing/2014/main" id="{E682DB73-2AED-B171-61C3-2080FE4CA806}"/>
              </a:ext>
            </a:extLst>
          </p:cNvPr>
          <p:cNvSpPr/>
          <p:nvPr>
            <p:custDataLst>
              <p:tags r:id="rId336"/>
            </p:custDataLst>
          </p:nvPr>
        </p:nvSpPr>
        <p:spPr>
          <a:xfrm>
            <a:off x="96901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0" name="Rectangle 2989">
            <a:extLst>
              <a:ext uri="{FF2B5EF4-FFF2-40B4-BE49-F238E27FC236}">
                <a16:creationId xmlns:a16="http://schemas.microsoft.com/office/drawing/2014/main" id="{14BD30FC-546F-1355-2860-E64FDF2D0FD8}"/>
              </a:ext>
            </a:extLst>
          </p:cNvPr>
          <p:cNvSpPr/>
          <p:nvPr>
            <p:custDataLst>
              <p:tags r:id="rId337"/>
            </p:custDataLst>
          </p:nvPr>
        </p:nvSpPr>
        <p:spPr>
          <a:xfrm>
            <a:off x="9867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1" name="Rectangle 2990">
            <a:extLst>
              <a:ext uri="{FF2B5EF4-FFF2-40B4-BE49-F238E27FC236}">
                <a16:creationId xmlns:a16="http://schemas.microsoft.com/office/drawing/2014/main" id="{0EB95864-8A01-E0B7-97CC-ADD8B1B8535C}"/>
              </a:ext>
            </a:extLst>
          </p:cNvPr>
          <p:cNvSpPr/>
          <p:nvPr>
            <p:custDataLst>
              <p:tags r:id="rId338"/>
            </p:custDataLst>
          </p:nvPr>
        </p:nvSpPr>
        <p:spPr>
          <a:xfrm>
            <a:off x="99568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2" name="Rectangle 2991">
            <a:extLst>
              <a:ext uri="{FF2B5EF4-FFF2-40B4-BE49-F238E27FC236}">
                <a16:creationId xmlns:a16="http://schemas.microsoft.com/office/drawing/2014/main" id="{664FB449-E628-D821-8E2A-C68047D3AC32}"/>
              </a:ext>
            </a:extLst>
          </p:cNvPr>
          <p:cNvSpPr/>
          <p:nvPr>
            <p:custDataLst>
              <p:tags r:id="rId339"/>
            </p:custDataLst>
          </p:nvPr>
        </p:nvSpPr>
        <p:spPr>
          <a:xfrm>
            <a:off x="100457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3" name="Rectangle 2992">
            <a:extLst>
              <a:ext uri="{FF2B5EF4-FFF2-40B4-BE49-F238E27FC236}">
                <a16:creationId xmlns:a16="http://schemas.microsoft.com/office/drawing/2014/main" id="{731A62AC-9B2C-F3AD-8D4E-9449A8237A5A}"/>
              </a:ext>
            </a:extLst>
          </p:cNvPr>
          <p:cNvSpPr/>
          <p:nvPr>
            <p:custDataLst>
              <p:tags r:id="rId340"/>
            </p:custDataLst>
          </p:nvPr>
        </p:nvSpPr>
        <p:spPr>
          <a:xfrm>
            <a:off x="104013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4" name="Rectangle 2993">
            <a:extLst>
              <a:ext uri="{FF2B5EF4-FFF2-40B4-BE49-F238E27FC236}">
                <a16:creationId xmlns:a16="http://schemas.microsoft.com/office/drawing/2014/main" id="{A50FF422-6130-8EDE-6C5F-1EE84F0949F9}"/>
              </a:ext>
            </a:extLst>
          </p:cNvPr>
          <p:cNvSpPr/>
          <p:nvPr>
            <p:custDataLst>
              <p:tags r:id="rId341"/>
            </p:custDataLst>
          </p:nvPr>
        </p:nvSpPr>
        <p:spPr>
          <a:xfrm>
            <a:off x="10756900" y="38989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5" name="Rectangle 2994">
            <a:extLst>
              <a:ext uri="{FF2B5EF4-FFF2-40B4-BE49-F238E27FC236}">
                <a16:creationId xmlns:a16="http://schemas.microsoft.com/office/drawing/2014/main" id="{0B207EF6-7FFF-BD80-74CE-AB91D39C57B7}"/>
              </a:ext>
            </a:extLst>
          </p:cNvPr>
          <p:cNvSpPr/>
          <p:nvPr>
            <p:custDataLst>
              <p:tags r:id="rId342"/>
            </p:custDataLst>
          </p:nvPr>
        </p:nvSpPr>
        <p:spPr>
          <a:xfrm>
            <a:off x="8267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6" name="Rectangle 2995">
            <a:extLst>
              <a:ext uri="{FF2B5EF4-FFF2-40B4-BE49-F238E27FC236}">
                <a16:creationId xmlns:a16="http://schemas.microsoft.com/office/drawing/2014/main" id="{0ECDBE27-D039-4F2C-D560-D6852448C304}"/>
              </a:ext>
            </a:extLst>
          </p:cNvPr>
          <p:cNvSpPr/>
          <p:nvPr>
            <p:custDataLst>
              <p:tags r:id="rId343"/>
            </p:custDataLst>
          </p:nvPr>
        </p:nvSpPr>
        <p:spPr>
          <a:xfrm>
            <a:off x="8356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7" name="Rectangle 2996">
            <a:extLst>
              <a:ext uri="{FF2B5EF4-FFF2-40B4-BE49-F238E27FC236}">
                <a16:creationId xmlns:a16="http://schemas.microsoft.com/office/drawing/2014/main" id="{7FEC439A-5AB9-A284-D369-9D6998F8AF37}"/>
              </a:ext>
            </a:extLst>
          </p:cNvPr>
          <p:cNvSpPr/>
          <p:nvPr>
            <p:custDataLst>
              <p:tags r:id="rId344"/>
            </p:custDataLst>
          </p:nvPr>
        </p:nvSpPr>
        <p:spPr>
          <a:xfrm>
            <a:off x="8445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8" name="Rectangle 2997">
            <a:extLst>
              <a:ext uri="{FF2B5EF4-FFF2-40B4-BE49-F238E27FC236}">
                <a16:creationId xmlns:a16="http://schemas.microsoft.com/office/drawing/2014/main" id="{B4D85C12-8B5F-9208-8E22-911F2E203263}"/>
              </a:ext>
            </a:extLst>
          </p:cNvPr>
          <p:cNvSpPr/>
          <p:nvPr>
            <p:custDataLst>
              <p:tags r:id="rId345"/>
            </p:custDataLst>
          </p:nvPr>
        </p:nvSpPr>
        <p:spPr>
          <a:xfrm>
            <a:off x="85344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2999" name="Rectangle 2998">
            <a:extLst>
              <a:ext uri="{FF2B5EF4-FFF2-40B4-BE49-F238E27FC236}">
                <a16:creationId xmlns:a16="http://schemas.microsoft.com/office/drawing/2014/main" id="{19B195CA-9078-C63E-DBC6-DF45516B57A8}"/>
              </a:ext>
            </a:extLst>
          </p:cNvPr>
          <p:cNvSpPr/>
          <p:nvPr>
            <p:custDataLst>
              <p:tags r:id="rId346"/>
            </p:custDataLst>
          </p:nvPr>
        </p:nvSpPr>
        <p:spPr>
          <a:xfrm>
            <a:off x="8623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0" name="Rectangle 2999">
            <a:extLst>
              <a:ext uri="{FF2B5EF4-FFF2-40B4-BE49-F238E27FC236}">
                <a16:creationId xmlns:a16="http://schemas.microsoft.com/office/drawing/2014/main" id="{6A595FEE-5576-389A-9823-C398851ACA98}"/>
              </a:ext>
            </a:extLst>
          </p:cNvPr>
          <p:cNvSpPr/>
          <p:nvPr>
            <p:custDataLst>
              <p:tags r:id="rId347"/>
            </p:custDataLst>
          </p:nvPr>
        </p:nvSpPr>
        <p:spPr>
          <a:xfrm>
            <a:off x="8712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1" name="Rectangle 3000">
            <a:extLst>
              <a:ext uri="{FF2B5EF4-FFF2-40B4-BE49-F238E27FC236}">
                <a16:creationId xmlns:a16="http://schemas.microsoft.com/office/drawing/2014/main" id="{CAE0A94F-D8D6-9362-C188-54E8A1FADEBC}"/>
              </a:ext>
            </a:extLst>
          </p:cNvPr>
          <p:cNvSpPr/>
          <p:nvPr>
            <p:custDataLst>
              <p:tags r:id="rId348"/>
            </p:custDataLst>
          </p:nvPr>
        </p:nvSpPr>
        <p:spPr>
          <a:xfrm>
            <a:off x="8801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2" name="Rectangle 3001">
            <a:extLst>
              <a:ext uri="{FF2B5EF4-FFF2-40B4-BE49-F238E27FC236}">
                <a16:creationId xmlns:a16="http://schemas.microsoft.com/office/drawing/2014/main" id="{0C58DDD5-D63C-22DB-3913-0A100548716F}"/>
              </a:ext>
            </a:extLst>
          </p:cNvPr>
          <p:cNvSpPr/>
          <p:nvPr>
            <p:custDataLst>
              <p:tags r:id="rId349"/>
            </p:custDataLst>
          </p:nvPr>
        </p:nvSpPr>
        <p:spPr>
          <a:xfrm>
            <a:off x="8978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3" name="Rectangle 3002">
            <a:extLst>
              <a:ext uri="{FF2B5EF4-FFF2-40B4-BE49-F238E27FC236}">
                <a16:creationId xmlns:a16="http://schemas.microsoft.com/office/drawing/2014/main" id="{14F9FC6A-E0D7-D093-194E-41405B01E1E4}"/>
              </a:ext>
            </a:extLst>
          </p:cNvPr>
          <p:cNvSpPr/>
          <p:nvPr>
            <p:custDataLst>
              <p:tags r:id="rId350"/>
            </p:custDataLst>
          </p:nvPr>
        </p:nvSpPr>
        <p:spPr>
          <a:xfrm>
            <a:off x="9067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4" name="Rectangle 3003">
            <a:extLst>
              <a:ext uri="{FF2B5EF4-FFF2-40B4-BE49-F238E27FC236}">
                <a16:creationId xmlns:a16="http://schemas.microsoft.com/office/drawing/2014/main" id="{23075265-8389-558A-985A-3111095C0406}"/>
              </a:ext>
            </a:extLst>
          </p:cNvPr>
          <p:cNvSpPr/>
          <p:nvPr>
            <p:custDataLst>
              <p:tags r:id="rId351"/>
            </p:custDataLst>
          </p:nvPr>
        </p:nvSpPr>
        <p:spPr>
          <a:xfrm>
            <a:off x="92456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5" name="Rectangle 3004">
            <a:extLst>
              <a:ext uri="{FF2B5EF4-FFF2-40B4-BE49-F238E27FC236}">
                <a16:creationId xmlns:a16="http://schemas.microsoft.com/office/drawing/2014/main" id="{2E6AFF21-DB81-4257-C55B-8BF8DAB9776F}"/>
              </a:ext>
            </a:extLst>
          </p:cNvPr>
          <p:cNvSpPr/>
          <p:nvPr>
            <p:custDataLst>
              <p:tags r:id="rId352"/>
            </p:custDataLst>
          </p:nvPr>
        </p:nvSpPr>
        <p:spPr>
          <a:xfrm>
            <a:off x="9690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6" name="Rectangle 3005">
            <a:extLst>
              <a:ext uri="{FF2B5EF4-FFF2-40B4-BE49-F238E27FC236}">
                <a16:creationId xmlns:a16="http://schemas.microsoft.com/office/drawing/2014/main" id="{F8DC599D-5EA1-35E3-C5E4-E219AF678E6C}"/>
              </a:ext>
            </a:extLst>
          </p:cNvPr>
          <p:cNvSpPr/>
          <p:nvPr>
            <p:custDataLst>
              <p:tags r:id="rId353"/>
            </p:custDataLst>
          </p:nvPr>
        </p:nvSpPr>
        <p:spPr>
          <a:xfrm>
            <a:off x="97790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7" name="Rectangle 3006">
            <a:extLst>
              <a:ext uri="{FF2B5EF4-FFF2-40B4-BE49-F238E27FC236}">
                <a16:creationId xmlns:a16="http://schemas.microsoft.com/office/drawing/2014/main" id="{C00BADD6-1CBD-1045-3D50-E0957910C91E}"/>
              </a:ext>
            </a:extLst>
          </p:cNvPr>
          <p:cNvSpPr/>
          <p:nvPr>
            <p:custDataLst>
              <p:tags r:id="rId354"/>
            </p:custDataLst>
          </p:nvPr>
        </p:nvSpPr>
        <p:spPr>
          <a:xfrm>
            <a:off x="99568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8" name="Rectangle 3007">
            <a:extLst>
              <a:ext uri="{FF2B5EF4-FFF2-40B4-BE49-F238E27FC236}">
                <a16:creationId xmlns:a16="http://schemas.microsoft.com/office/drawing/2014/main" id="{85C9AA63-485E-784C-DE12-E90F532CFFE5}"/>
              </a:ext>
            </a:extLst>
          </p:cNvPr>
          <p:cNvSpPr/>
          <p:nvPr>
            <p:custDataLst>
              <p:tags r:id="rId355"/>
            </p:custDataLst>
          </p:nvPr>
        </p:nvSpPr>
        <p:spPr>
          <a:xfrm>
            <a:off x="100457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09" name="Rectangle 3008">
            <a:extLst>
              <a:ext uri="{FF2B5EF4-FFF2-40B4-BE49-F238E27FC236}">
                <a16:creationId xmlns:a16="http://schemas.microsoft.com/office/drawing/2014/main" id="{AF8E42C2-88CF-A131-9F73-8BB3F4B7A3B1}"/>
              </a:ext>
            </a:extLst>
          </p:cNvPr>
          <p:cNvSpPr/>
          <p:nvPr>
            <p:custDataLst>
              <p:tags r:id="rId356"/>
            </p:custDataLst>
          </p:nvPr>
        </p:nvSpPr>
        <p:spPr>
          <a:xfrm>
            <a:off x="102235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0" name="Rectangle 3009">
            <a:extLst>
              <a:ext uri="{FF2B5EF4-FFF2-40B4-BE49-F238E27FC236}">
                <a16:creationId xmlns:a16="http://schemas.microsoft.com/office/drawing/2014/main" id="{074DD82E-EE8F-FF49-30DA-3DE49691F77A}"/>
              </a:ext>
            </a:extLst>
          </p:cNvPr>
          <p:cNvSpPr/>
          <p:nvPr>
            <p:custDataLst>
              <p:tags r:id="rId357"/>
            </p:custDataLst>
          </p:nvPr>
        </p:nvSpPr>
        <p:spPr>
          <a:xfrm>
            <a:off x="104013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1" name="Rectangle 3010">
            <a:extLst>
              <a:ext uri="{FF2B5EF4-FFF2-40B4-BE49-F238E27FC236}">
                <a16:creationId xmlns:a16="http://schemas.microsoft.com/office/drawing/2014/main" id="{C4B193FB-59F3-55EC-B93C-AAECC6DA6933}"/>
              </a:ext>
            </a:extLst>
          </p:cNvPr>
          <p:cNvSpPr/>
          <p:nvPr>
            <p:custDataLst>
              <p:tags r:id="rId358"/>
            </p:custDataLst>
          </p:nvPr>
        </p:nvSpPr>
        <p:spPr>
          <a:xfrm>
            <a:off x="104902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2" name="Rectangle 3011">
            <a:extLst>
              <a:ext uri="{FF2B5EF4-FFF2-40B4-BE49-F238E27FC236}">
                <a16:creationId xmlns:a16="http://schemas.microsoft.com/office/drawing/2014/main" id="{4F2C8ACA-EF70-F3A0-6AAE-5B83C0238290}"/>
              </a:ext>
            </a:extLst>
          </p:cNvPr>
          <p:cNvSpPr/>
          <p:nvPr>
            <p:custDataLst>
              <p:tags r:id="rId359"/>
            </p:custDataLst>
          </p:nvPr>
        </p:nvSpPr>
        <p:spPr>
          <a:xfrm>
            <a:off x="105791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3" name="Rectangle 3012">
            <a:extLst>
              <a:ext uri="{FF2B5EF4-FFF2-40B4-BE49-F238E27FC236}">
                <a16:creationId xmlns:a16="http://schemas.microsoft.com/office/drawing/2014/main" id="{76630B0C-C442-71F2-FA48-07BF806F6417}"/>
              </a:ext>
            </a:extLst>
          </p:cNvPr>
          <p:cNvSpPr/>
          <p:nvPr>
            <p:custDataLst>
              <p:tags r:id="rId360"/>
            </p:custDataLst>
          </p:nvPr>
        </p:nvSpPr>
        <p:spPr>
          <a:xfrm>
            <a:off x="10756900" y="39878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4" name="Rectangle 3013">
            <a:extLst>
              <a:ext uri="{FF2B5EF4-FFF2-40B4-BE49-F238E27FC236}">
                <a16:creationId xmlns:a16="http://schemas.microsoft.com/office/drawing/2014/main" id="{011D8942-822D-7CE7-66F5-7BD4D0BF32E0}"/>
              </a:ext>
            </a:extLst>
          </p:cNvPr>
          <p:cNvSpPr/>
          <p:nvPr>
            <p:custDataLst>
              <p:tags r:id="rId361"/>
            </p:custDataLst>
          </p:nvPr>
        </p:nvSpPr>
        <p:spPr>
          <a:xfrm>
            <a:off x="8267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5" name="Rectangle 3014">
            <a:extLst>
              <a:ext uri="{FF2B5EF4-FFF2-40B4-BE49-F238E27FC236}">
                <a16:creationId xmlns:a16="http://schemas.microsoft.com/office/drawing/2014/main" id="{A976FCED-F734-4EDF-1D4A-FD76C933A272}"/>
              </a:ext>
            </a:extLst>
          </p:cNvPr>
          <p:cNvSpPr/>
          <p:nvPr>
            <p:custDataLst>
              <p:tags r:id="rId362"/>
            </p:custDataLst>
          </p:nvPr>
        </p:nvSpPr>
        <p:spPr>
          <a:xfrm>
            <a:off x="88011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6" name="Rectangle 3015">
            <a:extLst>
              <a:ext uri="{FF2B5EF4-FFF2-40B4-BE49-F238E27FC236}">
                <a16:creationId xmlns:a16="http://schemas.microsoft.com/office/drawing/2014/main" id="{02A9697E-9547-4E20-1690-094795450488}"/>
              </a:ext>
            </a:extLst>
          </p:cNvPr>
          <p:cNvSpPr/>
          <p:nvPr>
            <p:custDataLst>
              <p:tags r:id="rId363"/>
            </p:custDataLst>
          </p:nvPr>
        </p:nvSpPr>
        <p:spPr>
          <a:xfrm>
            <a:off x="9156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7" name="Rectangle 3016">
            <a:extLst>
              <a:ext uri="{FF2B5EF4-FFF2-40B4-BE49-F238E27FC236}">
                <a16:creationId xmlns:a16="http://schemas.microsoft.com/office/drawing/2014/main" id="{DCCB5734-D09D-C2C9-30D9-9C40044D147F}"/>
              </a:ext>
            </a:extLst>
          </p:cNvPr>
          <p:cNvSpPr/>
          <p:nvPr>
            <p:custDataLst>
              <p:tags r:id="rId364"/>
            </p:custDataLst>
          </p:nvPr>
        </p:nvSpPr>
        <p:spPr>
          <a:xfrm>
            <a:off x="93345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8" name="Rectangle 3017">
            <a:extLst>
              <a:ext uri="{FF2B5EF4-FFF2-40B4-BE49-F238E27FC236}">
                <a16:creationId xmlns:a16="http://schemas.microsoft.com/office/drawing/2014/main" id="{B5AD0D7E-02C5-CE94-47B8-961C7013E40E}"/>
              </a:ext>
            </a:extLst>
          </p:cNvPr>
          <p:cNvSpPr/>
          <p:nvPr>
            <p:custDataLst>
              <p:tags r:id="rId365"/>
            </p:custDataLst>
          </p:nvPr>
        </p:nvSpPr>
        <p:spPr>
          <a:xfrm>
            <a:off x="9512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19" name="Rectangle 3018">
            <a:extLst>
              <a:ext uri="{FF2B5EF4-FFF2-40B4-BE49-F238E27FC236}">
                <a16:creationId xmlns:a16="http://schemas.microsoft.com/office/drawing/2014/main" id="{78142D81-7174-59AD-78C1-7BC0C5C57B7A}"/>
              </a:ext>
            </a:extLst>
          </p:cNvPr>
          <p:cNvSpPr/>
          <p:nvPr>
            <p:custDataLst>
              <p:tags r:id="rId366"/>
            </p:custDataLst>
          </p:nvPr>
        </p:nvSpPr>
        <p:spPr>
          <a:xfrm>
            <a:off x="9779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0" name="Rectangle 3019">
            <a:extLst>
              <a:ext uri="{FF2B5EF4-FFF2-40B4-BE49-F238E27FC236}">
                <a16:creationId xmlns:a16="http://schemas.microsoft.com/office/drawing/2014/main" id="{7CBE7BE1-6A9E-4397-FFA7-BAA30CF029DF}"/>
              </a:ext>
            </a:extLst>
          </p:cNvPr>
          <p:cNvSpPr/>
          <p:nvPr>
            <p:custDataLst>
              <p:tags r:id="rId367"/>
            </p:custDataLst>
          </p:nvPr>
        </p:nvSpPr>
        <p:spPr>
          <a:xfrm>
            <a:off x="100457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1" name="Rectangle 3020">
            <a:extLst>
              <a:ext uri="{FF2B5EF4-FFF2-40B4-BE49-F238E27FC236}">
                <a16:creationId xmlns:a16="http://schemas.microsoft.com/office/drawing/2014/main" id="{8A5FD9AC-9834-036A-D394-2D8F285F8ED3}"/>
              </a:ext>
            </a:extLst>
          </p:cNvPr>
          <p:cNvSpPr/>
          <p:nvPr>
            <p:custDataLst>
              <p:tags r:id="rId368"/>
            </p:custDataLst>
          </p:nvPr>
        </p:nvSpPr>
        <p:spPr>
          <a:xfrm>
            <a:off x="104013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2" name="Rectangle 3021">
            <a:extLst>
              <a:ext uri="{FF2B5EF4-FFF2-40B4-BE49-F238E27FC236}">
                <a16:creationId xmlns:a16="http://schemas.microsoft.com/office/drawing/2014/main" id="{8D4FC10B-6012-68C7-35B0-6D2517D70256}"/>
              </a:ext>
            </a:extLst>
          </p:cNvPr>
          <p:cNvSpPr/>
          <p:nvPr>
            <p:custDataLst>
              <p:tags r:id="rId369"/>
            </p:custDataLst>
          </p:nvPr>
        </p:nvSpPr>
        <p:spPr>
          <a:xfrm>
            <a:off x="10668000" y="40767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3" name="Rectangle 3022">
            <a:extLst>
              <a:ext uri="{FF2B5EF4-FFF2-40B4-BE49-F238E27FC236}">
                <a16:creationId xmlns:a16="http://schemas.microsoft.com/office/drawing/2014/main" id="{6F1D02ED-1DE8-B002-A057-AD2BF9E14BDD}"/>
              </a:ext>
            </a:extLst>
          </p:cNvPr>
          <p:cNvSpPr/>
          <p:nvPr>
            <p:custDataLst>
              <p:tags r:id="rId370"/>
            </p:custDataLst>
          </p:nvPr>
        </p:nvSpPr>
        <p:spPr>
          <a:xfrm>
            <a:off x="8267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4" name="Rectangle 3023">
            <a:extLst>
              <a:ext uri="{FF2B5EF4-FFF2-40B4-BE49-F238E27FC236}">
                <a16:creationId xmlns:a16="http://schemas.microsoft.com/office/drawing/2014/main" id="{168A091E-326A-57F7-9568-A56F798D2FA2}"/>
              </a:ext>
            </a:extLst>
          </p:cNvPr>
          <p:cNvSpPr/>
          <p:nvPr>
            <p:custDataLst>
              <p:tags r:id="rId371"/>
            </p:custDataLst>
          </p:nvPr>
        </p:nvSpPr>
        <p:spPr>
          <a:xfrm>
            <a:off x="8445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5" name="Rectangle 3024">
            <a:extLst>
              <a:ext uri="{FF2B5EF4-FFF2-40B4-BE49-F238E27FC236}">
                <a16:creationId xmlns:a16="http://schemas.microsoft.com/office/drawing/2014/main" id="{485CC740-59E1-D11E-D4B8-DC921CEE3BBD}"/>
              </a:ext>
            </a:extLst>
          </p:cNvPr>
          <p:cNvSpPr/>
          <p:nvPr>
            <p:custDataLst>
              <p:tags r:id="rId372"/>
            </p:custDataLst>
          </p:nvPr>
        </p:nvSpPr>
        <p:spPr>
          <a:xfrm>
            <a:off x="8534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6" name="Rectangle 3025">
            <a:extLst>
              <a:ext uri="{FF2B5EF4-FFF2-40B4-BE49-F238E27FC236}">
                <a16:creationId xmlns:a16="http://schemas.microsoft.com/office/drawing/2014/main" id="{8E26E460-D3EE-FD2E-2B7D-2C284226BCEE}"/>
              </a:ext>
            </a:extLst>
          </p:cNvPr>
          <p:cNvSpPr/>
          <p:nvPr>
            <p:custDataLst>
              <p:tags r:id="rId373"/>
            </p:custDataLst>
          </p:nvPr>
        </p:nvSpPr>
        <p:spPr>
          <a:xfrm>
            <a:off x="8623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7" name="Rectangle 3026">
            <a:extLst>
              <a:ext uri="{FF2B5EF4-FFF2-40B4-BE49-F238E27FC236}">
                <a16:creationId xmlns:a16="http://schemas.microsoft.com/office/drawing/2014/main" id="{04B50AED-B065-9526-46E3-DB3707E83E70}"/>
              </a:ext>
            </a:extLst>
          </p:cNvPr>
          <p:cNvSpPr/>
          <p:nvPr>
            <p:custDataLst>
              <p:tags r:id="rId374"/>
            </p:custDataLst>
          </p:nvPr>
        </p:nvSpPr>
        <p:spPr>
          <a:xfrm>
            <a:off x="8801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8" name="Rectangle 3027">
            <a:extLst>
              <a:ext uri="{FF2B5EF4-FFF2-40B4-BE49-F238E27FC236}">
                <a16:creationId xmlns:a16="http://schemas.microsoft.com/office/drawing/2014/main" id="{9E344A51-419A-AE8B-BCC6-719CE45A631F}"/>
              </a:ext>
            </a:extLst>
          </p:cNvPr>
          <p:cNvSpPr/>
          <p:nvPr>
            <p:custDataLst>
              <p:tags r:id="rId375"/>
            </p:custDataLst>
          </p:nvPr>
        </p:nvSpPr>
        <p:spPr>
          <a:xfrm>
            <a:off x="8978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29" name="Rectangle 3028">
            <a:extLst>
              <a:ext uri="{FF2B5EF4-FFF2-40B4-BE49-F238E27FC236}">
                <a16:creationId xmlns:a16="http://schemas.microsoft.com/office/drawing/2014/main" id="{9E8B2CED-C626-9614-152A-B28575A5878A}"/>
              </a:ext>
            </a:extLst>
          </p:cNvPr>
          <p:cNvSpPr/>
          <p:nvPr>
            <p:custDataLst>
              <p:tags r:id="rId376"/>
            </p:custDataLst>
          </p:nvPr>
        </p:nvSpPr>
        <p:spPr>
          <a:xfrm>
            <a:off x="9067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0" name="Rectangle 3029">
            <a:extLst>
              <a:ext uri="{FF2B5EF4-FFF2-40B4-BE49-F238E27FC236}">
                <a16:creationId xmlns:a16="http://schemas.microsoft.com/office/drawing/2014/main" id="{FB56C40F-EFCF-827E-9555-7F715E64E91A}"/>
              </a:ext>
            </a:extLst>
          </p:cNvPr>
          <p:cNvSpPr/>
          <p:nvPr>
            <p:custDataLst>
              <p:tags r:id="rId377"/>
            </p:custDataLst>
          </p:nvPr>
        </p:nvSpPr>
        <p:spPr>
          <a:xfrm>
            <a:off x="9423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1" name="Rectangle 3030">
            <a:extLst>
              <a:ext uri="{FF2B5EF4-FFF2-40B4-BE49-F238E27FC236}">
                <a16:creationId xmlns:a16="http://schemas.microsoft.com/office/drawing/2014/main" id="{5ECE55E4-D6F3-610A-B9CF-391DF7E8F208}"/>
              </a:ext>
            </a:extLst>
          </p:cNvPr>
          <p:cNvSpPr/>
          <p:nvPr>
            <p:custDataLst>
              <p:tags r:id="rId378"/>
            </p:custDataLst>
          </p:nvPr>
        </p:nvSpPr>
        <p:spPr>
          <a:xfrm>
            <a:off x="9512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2" name="Rectangle 3031">
            <a:extLst>
              <a:ext uri="{FF2B5EF4-FFF2-40B4-BE49-F238E27FC236}">
                <a16:creationId xmlns:a16="http://schemas.microsoft.com/office/drawing/2014/main" id="{6F47DC3F-2159-016A-C0D8-A786D7ABD24E}"/>
              </a:ext>
            </a:extLst>
          </p:cNvPr>
          <p:cNvSpPr/>
          <p:nvPr>
            <p:custDataLst>
              <p:tags r:id="rId379"/>
            </p:custDataLst>
          </p:nvPr>
        </p:nvSpPr>
        <p:spPr>
          <a:xfrm>
            <a:off x="9601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3" name="Rectangle 3032">
            <a:extLst>
              <a:ext uri="{FF2B5EF4-FFF2-40B4-BE49-F238E27FC236}">
                <a16:creationId xmlns:a16="http://schemas.microsoft.com/office/drawing/2014/main" id="{E47B6FD9-D6FC-821F-EAAC-ACDDBB3F97AF}"/>
              </a:ext>
            </a:extLst>
          </p:cNvPr>
          <p:cNvSpPr/>
          <p:nvPr>
            <p:custDataLst>
              <p:tags r:id="rId380"/>
            </p:custDataLst>
          </p:nvPr>
        </p:nvSpPr>
        <p:spPr>
          <a:xfrm>
            <a:off x="96901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4" name="Rectangle 3033">
            <a:extLst>
              <a:ext uri="{FF2B5EF4-FFF2-40B4-BE49-F238E27FC236}">
                <a16:creationId xmlns:a16="http://schemas.microsoft.com/office/drawing/2014/main" id="{39327B89-7B1F-C701-38A2-558EEB1DA627}"/>
              </a:ext>
            </a:extLst>
          </p:cNvPr>
          <p:cNvSpPr/>
          <p:nvPr>
            <p:custDataLst>
              <p:tags r:id="rId381"/>
            </p:custDataLst>
          </p:nvPr>
        </p:nvSpPr>
        <p:spPr>
          <a:xfrm>
            <a:off x="98679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5" name="Rectangle 3034">
            <a:extLst>
              <a:ext uri="{FF2B5EF4-FFF2-40B4-BE49-F238E27FC236}">
                <a16:creationId xmlns:a16="http://schemas.microsoft.com/office/drawing/2014/main" id="{821CBE59-1F80-150E-2213-180F7F153493}"/>
              </a:ext>
            </a:extLst>
          </p:cNvPr>
          <p:cNvSpPr/>
          <p:nvPr>
            <p:custDataLst>
              <p:tags r:id="rId382"/>
            </p:custDataLst>
          </p:nvPr>
        </p:nvSpPr>
        <p:spPr>
          <a:xfrm>
            <a:off x="99568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6" name="Rectangle 3035">
            <a:extLst>
              <a:ext uri="{FF2B5EF4-FFF2-40B4-BE49-F238E27FC236}">
                <a16:creationId xmlns:a16="http://schemas.microsoft.com/office/drawing/2014/main" id="{337008B3-95D0-B502-AC74-C95B0BCD4ACD}"/>
              </a:ext>
            </a:extLst>
          </p:cNvPr>
          <p:cNvSpPr/>
          <p:nvPr>
            <p:custDataLst>
              <p:tags r:id="rId383"/>
            </p:custDataLst>
          </p:nvPr>
        </p:nvSpPr>
        <p:spPr>
          <a:xfrm>
            <a:off x="100457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7" name="Rectangle 3036">
            <a:extLst>
              <a:ext uri="{FF2B5EF4-FFF2-40B4-BE49-F238E27FC236}">
                <a16:creationId xmlns:a16="http://schemas.microsoft.com/office/drawing/2014/main" id="{F6715819-FD22-E772-94A1-FBE29B44562D}"/>
              </a:ext>
            </a:extLst>
          </p:cNvPr>
          <p:cNvSpPr/>
          <p:nvPr>
            <p:custDataLst>
              <p:tags r:id="rId384"/>
            </p:custDataLst>
          </p:nvPr>
        </p:nvSpPr>
        <p:spPr>
          <a:xfrm>
            <a:off x="101346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8" name="Rectangle 3037">
            <a:extLst>
              <a:ext uri="{FF2B5EF4-FFF2-40B4-BE49-F238E27FC236}">
                <a16:creationId xmlns:a16="http://schemas.microsoft.com/office/drawing/2014/main" id="{BEB649F0-57C5-84F5-E3C6-41D3CE00562C}"/>
              </a:ext>
            </a:extLst>
          </p:cNvPr>
          <p:cNvSpPr/>
          <p:nvPr>
            <p:custDataLst>
              <p:tags r:id="rId385"/>
            </p:custDataLst>
          </p:nvPr>
        </p:nvSpPr>
        <p:spPr>
          <a:xfrm>
            <a:off x="102235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39" name="Rectangle 3038">
            <a:extLst>
              <a:ext uri="{FF2B5EF4-FFF2-40B4-BE49-F238E27FC236}">
                <a16:creationId xmlns:a16="http://schemas.microsoft.com/office/drawing/2014/main" id="{3D2FA940-AED1-96BA-32FA-377E500C2072}"/>
              </a:ext>
            </a:extLst>
          </p:cNvPr>
          <p:cNvSpPr/>
          <p:nvPr>
            <p:custDataLst>
              <p:tags r:id="rId386"/>
            </p:custDataLst>
          </p:nvPr>
        </p:nvSpPr>
        <p:spPr>
          <a:xfrm>
            <a:off x="103124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0" name="Rectangle 3039">
            <a:extLst>
              <a:ext uri="{FF2B5EF4-FFF2-40B4-BE49-F238E27FC236}">
                <a16:creationId xmlns:a16="http://schemas.microsoft.com/office/drawing/2014/main" id="{3198339E-9D44-7D1F-992B-8F6634B497FC}"/>
              </a:ext>
            </a:extLst>
          </p:cNvPr>
          <p:cNvSpPr/>
          <p:nvPr>
            <p:custDataLst>
              <p:tags r:id="rId387"/>
            </p:custDataLst>
          </p:nvPr>
        </p:nvSpPr>
        <p:spPr>
          <a:xfrm>
            <a:off x="104013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1" name="Rectangle 3040">
            <a:extLst>
              <a:ext uri="{FF2B5EF4-FFF2-40B4-BE49-F238E27FC236}">
                <a16:creationId xmlns:a16="http://schemas.microsoft.com/office/drawing/2014/main" id="{83251CF1-1226-EA72-AD93-6A513C05AE65}"/>
              </a:ext>
            </a:extLst>
          </p:cNvPr>
          <p:cNvSpPr/>
          <p:nvPr>
            <p:custDataLst>
              <p:tags r:id="rId388"/>
            </p:custDataLst>
          </p:nvPr>
        </p:nvSpPr>
        <p:spPr>
          <a:xfrm>
            <a:off x="104902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2" name="Rectangle 3041">
            <a:extLst>
              <a:ext uri="{FF2B5EF4-FFF2-40B4-BE49-F238E27FC236}">
                <a16:creationId xmlns:a16="http://schemas.microsoft.com/office/drawing/2014/main" id="{631F75F0-36F1-7FCD-A3C0-430623BB6B85}"/>
              </a:ext>
            </a:extLst>
          </p:cNvPr>
          <p:cNvSpPr/>
          <p:nvPr>
            <p:custDataLst>
              <p:tags r:id="rId389"/>
            </p:custDataLst>
          </p:nvPr>
        </p:nvSpPr>
        <p:spPr>
          <a:xfrm>
            <a:off x="10668000" y="41656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3" name="Rectangle 3042">
            <a:extLst>
              <a:ext uri="{FF2B5EF4-FFF2-40B4-BE49-F238E27FC236}">
                <a16:creationId xmlns:a16="http://schemas.microsoft.com/office/drawing/2014/main" id="{6AAB0645-DBE1-5C7C-2D6A-C81A1C976BE8}"/>
              </a:ext>
            </a:extLst>
          </p:cNvPr>
          <p:cNvSpPr/>
          <p:nvPr>
            <p:custDataLst>
              <p:tags r:id="rId390"/>
            </p:custDataLst>
          </p:nvPr>
        </p:nvSpPr>
        <p:spPr>
          <a:xfrm>
            <a:off x="8267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4" name="Rectangle 3043">
            <a:extLst>
              <a:ext uri="{FF2B5EF4-FFF2-40B4-BE49-F238E27FC236}">
                <a16:creationId xmlns:a16="http://schemas.microsoft.com/office/drawing/2014/main" id="{444B2DEB-EB83-788B-FD97-5FA57353D9C8}"/>
              </a:ext>
            </a:extLst>
          </p:cNvPr>
          <p:cNvSpPr/>
          <p:nvPr>
            <p:custDataLst>
              <p:tags r:id="rId391"/>
            </p:custDataLst>
          </p:nvPr>
        </p:nvSpPr>
        <p:spPr>
          <a:xfrm>
            <a:off x="84455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5" name="Rectangle 3044">
            <a:extLst>
              <a:ext uri="{FF2B5EF4-FFF2-40B4-BE49-F238E27FC236}">
                <a16:creationId xmlns:a16="http://schemas.microsoft.com/office/drawing/2014/main" id="{2E31A399-39BD-8FB7-5680-FFB80580C2C1}"/>
              </a:ext>
            </a:extLst>
          </p:cNvPr>
          <p:cNvSpPr/>
          <p:nvPr>
            <p:custDataLst>
              <p:tags r:id="rId392"/>
            </p:custDataLst>
          </p:nvPr>
        </p:nvSpPr>
        <p:spPr>
          <a:xfrm>
            <a:off x="8534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6" name="Rectangle 3045">
            <a:extLst>
              <a:ext uri="{FF2B5EF4-FFF2-40B4-BE49-F238E27FC236}">
                <a16:creationId xmlns:a16="http://schemas.microsoft.com/office/drawing/2014/main" id="{8972BA58-866D-5D15-E69E-30E84C2BFCBA}"/>
              </a:ext>
            </a:extLst>
          </p:cNvPr>
          <p:cNvSpPr/>
          <p:nvPr>
            <p:custDataLst>
              <p:tags r:id="rId393"/>
            </p:custDataLst>
          </p:nvPr>
        </p:nvSpPr>
        <p:spPr>
          <a:xfrm>
            <a:off x="86233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7" name="Rectangle 3046">
            <a:extLst>
              <a:ext uri="{FF2B5EF4-FFF2-40B4-BE49-F238E27FC236}">
                <a16:creationId xmlns:a16="http://schemas.microsoft.com/office/drawing/2014/main" id="{7803BB8A-6883-03FC-315E-372DE61063A1}"/>
              </a:ext>
            </a:extLst>
          </p:cNvPr>
          <p:cNvSpPr/>
          <p:nvPr>
            <p:custDataLst>
              <p:tags r:id="rId394"/>
            </p:custDataLst>
          </p:nvPr>
        </p:nvSpPr>
        <p:spPr>
          <a:xfrm>
            <a:off x="88011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8" name="Rectangle 3047">
            <a:extLst>
              <a:ext uri="{FF2B5EF4-FFF2-40B4-BE49-F238E27FC236}">
                <a16:creationId xmlns:a16="http://schemas.microsoft.com/office/drawing/2014/main" id="{9007616E-95B6-C7D2-0A00-BCD5466FB000}"/>
              </a:ext>
            </a:extLst>
          </p:cNvPr>
          <p:cNvSpPr/>
          <p:nvPr>
            <p:custDataLst>
              <p:tags r:id="rId395"/>
            </p:custDataLst>
          </p:nvPr>
        </p:nvSpPr>
        <p:spPr>
          <a:xfrm>
            <a:off x="9067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49" name="Rectangle 3048">
            <a:extLst>
              <a:ext uri="{FF2B5EF4-FFF2-40B4-BE49-F238E27FC236}">
                <a16:creationId xmlns:a16="http://schemas.microsoft.com/office/drawing/2014/main" id="{6CA376A8-DDF7-3F89-E652-80755D14608E}"/>
              </a:ext>
            </a:extLst>
          </p:cNvPr>
          <p:cNvSpPr/>
          <p:nvPr>
            <p:custDataLst>
              <p:tags r:id="rId396"/>
            </p:custDataLst>
          </p:nvPr>
        </p:nvSpPr>
        <p:spPr>
          <a:xfrm>
            <a:off x="9245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0" name="Rectangle 3049">
            <a:extLst>
              <a:ext uri="{FF2B5EF4-FFF2-40B4-BE49-F238E27FC236}">
                <a16:creationId xmlns:a16="http://schemas.microsoft.com/office/drawing/2014/main" id="{119F39E0-A25E-54CB-E582-1DE97E8D5D86}"/>
              </a:ext>
            </a:extLst>
          </p:cNvPr>
          <p:cNvSpPr/>
          <p:nvPr>
            <p:custDataLst>
              <p:tags r:id="rId397"/>
            </p:custDataLst>
          </p:nvPr>
        </p:nvSpPr>
        <p:spPr>
          <a:xfrm>
            <a:off x="94234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1" name="Rectangle 3050">
            <a:extLst>
              <a:ext uri="{FF2B5EF4-FFF2-40B4-BE49-F238E27FC236}">
                <a16:creationId xmlns:a16="http://schemas.microsoft.com/office/drawing/2014/main" id="{256DAA2E-069B-DC63-CBAE-9922740DF639}"/>
              </a:ext>
            </a:extLst>
          </p:cNvPr>
          <p:cNvSpPr/>
          <p:nvPr>
            <p:custDataLst>
              <p:tags r:id="rId398"/>
            </p:custDataLst>
          </p:nvPr>
        </p:nvSpPr>
        <p:spPr>
          <a:xfrm>
            <a:off x="9779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2" name="Rectangle 3051">
            <a:extLst>
              <a:ext uri="{FF2B5EF4-FFF2-40B4-BE49-F238E27FC236}">
                <a16:creationId xmlns:a16="http://schemas.microsoft.com/office/drawing/2014/main" id="{9FCBE372-CDA6-07D1-D684-D4E8322A2AF6}"/>
              </a:ext>
            </a:extLst>
          </p:cNvPr>
          <p:cNvSpPr/>
          <p:nvPr>
            <p:custDataLst>
              <p:tags r:id="rId399"/>
            </p:custDataLst>
          </p:nvPr>
        </p:nvSpPr>
        <p:spPr>
          <a:xfrm>
            <a:off x="98679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3" name="Rectangle 3052">
            <a:extLst>
              <a:ext uri="{FF2B5EF4-FFF2-40B4-BE49-F238E27FC236}">
                <a16:creationId xmlns:a16="http://schemas.microsoft.com/office/drawing/2014/main" id="{F91A7E2C-2898-0125-4654-922416F607DE}"/>
              </a:ext>
            </a:extLst>
          </p:cNvPr>
          <p:cNvSpPr/>
          <p:nvPr>
            <p:custDataLst>
              <p:tags r:id="rId400"/>
            </p:custDataLst>
          </p:nvPr>
        </p:nvSpPr>
        <p:spPr>
          <a:xfrm>
            <a:off x="99568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4" name="Rectangle 3053">
            <a:extLst>
              <a:ext uri="{FF2B5EF4-FFF2-40B4-BE49-F238E27FC236}">
                <a16:creationId xmlns:a16="http://schemas.microsoft.com/office/drawing/2014/main" id="{7986C631-024D-5DDF-D20B-8036F8019B6F}"/>
              </a:ext>
            </a:extLst>
          </p:cNvPr>
          <p:cNvSpPr/>
          <p:nvPr>
            <p:custDataLst>
              <p:tags r:id="rId401"/>
            </p:custDataLst>
          </p:nvPr>
        </p:nvSpPr>
        <p:spPr>
          <a:xfrm>
            <a:off x="100457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5" name="Rectangle 3054">
            <a:extLst>
              <a:ext uri="{FF2B5EF4-FFF2-40B4-BE49-F238E27FC236}">
                <a16:creationId xmlns:a16="http://schemas.microsoft.com/office/drawing/2014/main" id="{BBD86BEE-4DBA-0641-AE45-FBBB58B87FBA}"/>
              </a:ext>
            </a:extLst>
          </p:cNvPr>
          <p:cNvSpPr/>
          <p:nvPr>
            <p:custDataLst>
              <p:tags r:id="rId402"/>
            </p:custDataLst>
          </p:nvPr>
        </p:nvSpPr>
        <p:spPr>
          <a:xfrm>
            <a:off x="101346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6" name="Rectangle 3055">
            <a:extLst>
              <a:ext uri="{FF2B5EF4-FFF2-40B4-BE49-F238E27FC236}">
                <a16:creationId xmlns:a16="http://schemas.microsoft.com/office/drawing/2014/main" id="{97C9A2B4-8038-D707-BFDA-FFBB4EED34C0}"/>
              </a:ext>
            </a:extLst>
          </p:cNvPr>
          <p:cNvSpPr/>
          <p:nvPr>
            <p:custDataLst>
              <p:tags r:id="rId403"/>
            </p:custDataLst>
          </p:nvPr>
        </p:nvSpPr>
        <p:spPr>
          <a:xfrm>
            <a:off x="10668000" y="42545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7" name="Rectangle 3056">
            <a:extLst>
              <a:ext uri="{FF2B5EF4-FFF2-40B4-BE49-F238E27FC236}">
                <a16:creationId xmlns:a16="http://schemas.microsoft.com/office/drawing/2014/main" id="{376E9A23-89C3-FF74-FF0B-B724C096566A}"/>
              </a:ext>
            </a:extLst>
          </p:cNvPr>
          <p:cNvSpPr/>
          <p:nvPr>
            <p:custDataLst>
              <p:tags r:id="rId404"/>
            </p:custDataLst>
          </p:nvPr>
        </p:nvSpPr>
        <p:spPr>
          <a:xfrm>
            <a:off x="8267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8" name="Rectangle 3057">
            <a:extLst>
              <a:ext uri="{FF2B5EF4-FFF2-40B4-BE49-F238E27FC236}">
                <a16:creationId xmlns:a16="http://schemas.microsoft.com/office/drawing/2014/main" id="{7D822752-1E4B-EFC0-9CC8-58AA0CED3859}"/>
              </a:ext>
            </a:extLst>
          </p:cNvPr>
          <p:cNvSpPr/>
          <p:nvPr>
            <p:custDataLst>
              <p:tags r:id="rId405"/>
            </p:custDataLst>
          </p:nvPr>
        </p:nvSpPr>
        <p:spPr>
          <a:xfrm>
            <a:off x="84455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59" name="Rectangle 3058">
            <a:extLst>
              <a:ext uri="{FF2B5EF4-FFF2-40B4-BE49-F238E27FC236}">
                <a16:creationId xmlns:a16="http://schemas.microsoft.com/office/drawing/2014/main" id="{C0587BB3-B2A2-B271-B568-9D521D95B8EE}"/>
              </a:ext>
            </a:extLst>
          </p:cNvPr>
          <p:cNvSpPr/>
          <p:nvPr>
            <p:custDataLst>
              <p:tags r:id="rId406"/>
            </p:custDataLst>
          </p:nvPr>
        </p:nvSpPr>
        <p:spPr>
          <a:xfrm>
            <a:off x="8534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0" name="Rectangle 3059">
            <a:extLst>
              <a:ext uri="{FF2B5EF4-FFF2-40B4-BE49-F238E27FC236}">
                <a16:creationId xmlns:a16="http://schemas.microsoft.com/office/drawing/2014/main" id="{BCF9ADC0-066C-055D-1004-8224A8EF58A7}"/>
              </a:ext>
            </a:extLst>
          </p:cNvPr>
          <p:cNvSpPr/>
          <p:nvPr>
            <p:custDataLst>
              <p:tags r:id="rId407"/>
            </p:custDataLst>
          </p:nvPr>
        </p:nvSpPr>
        <p:spPr>
          <a:xfrm>
            <a:off x="86233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1" name="Rectangle 3060">
            <a:extLst>
              <a:ext uri="{FF2B5EF4-FFF2-40B4-BE49-F238E27FC236}">
                <a16:creationId xmlns:a16="http://schemas.microsoft.com/office/drawing/2014/main" id="{5BF8DA9E-883F-ABD3-AE27-36B8F97E51A2}"/>
              </a:ext>
            </a:extLst>
          </p:cNvPr>
          <p:cNvSpPr/>
          <p:nvPr>
            <p:custDataLst>
              <p:tags r:id="rId408"/>
            </p:custDataLst>
          </p:nvPr>
        </p:nvSpPr>
        <p:spPr>
          <a:xfrm>
            <a:off x="8801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2" name="Rectangle 3061">
            <a:extLst>
              <a:ext uri="{FF2B5EF4-FFF2-40B4-BE49-F238E27FC236}">
                <a16:creationId xmlns:a16="http://schemas.microsoft.com/office/drawing/2014/main" id="{D01D36F8-0B65-5EC1-E4D2-702A57FBF5C5}"/>
              </a:ext>
            </a:extLst>
          </p:cNvPr>
          <p:cNvSpPr/>
          <p:nvPr>
            <p:custDataLst>
              <p:tags r:id="rId409"/>
            </p:custDataLst>
          </p:nvPr>
        </p:nvSpPr>
        <p:spPr>
          <a:xfrm>
            <a:off x="91567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3" name="Rectangle 3062">
            <a:extLst>
              <a:ext uri="{FF2B5EF4-FFF2-40B4-BE49-F238E27FC236}">
                <a16:creationId xmlns:a16="http://schemas.microsoft.com/office/drawing/2014/main" id="{50BE9B15-699C-86C2-3507-547611837689}"/>
              </a:ext>
            </a:extLst>
          </p:cNvPr>
          <p:cNvSpPr/>
          <p:nvPr>
            <p:custDataLst>
              <p:tags r:id="rId410"/>
            </p:custDataLst>
          </p:nvPr>
        </p:nvSpPr>
        <p:spPr>
          <a:xfrm>
            <a:off x="94234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4" name="Rectangle 3063">
            <a:extLst>
              <a:ext uri="{FF2B5EF4-FFF2-40B4-BE49-F238E27FC236}">
                <a16:creationId xmlns:a16="http://schemas.microsoft.com/office/drawing/2014/main" id="{D06F73F2-2A60-AEFB-99EA-B1C7855AB2AE}"/>
              </a:ext>
            </a:extLst>
          </p:cNvPr>
          <p:cNvSpPr/>
          <p:nvPr>
            <p:custDataLst>
              <p:tags r:id="rId411"/>
            </p:custDataLst>
          </p:nvPr>
        </p:nvSpPr>
        <p:spPr>
          <a:xfrm>
            <a:off x="9601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5" name="Rectangle 3064">
            <a:extLst>
              <a:ext uri="{FF2B5EF4-FFF2-40B4-BE49-F238E27FC236}">
                <a16:creationId xmlns:a16="http://schemas.microsoft.com/office/drawing/2014/main" id="{B8CBA7C6-E714-C55F-504E-F3768B88D323}"/>
              </a:ext>
            </a:extLst>
          </p:cNvPr>
          <p:cNvSpPr/>
          <p:nvPr>
            <p:custDataLst>
              <p:tags r:id="rId412"/>
            </p:custDataLst>
          </p:nvPr>
        </p:nvSpPr>
        <p:spPr>
          <a:xfrm>
            <a:off x="9867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6" name="Rectangle 3065">
            <a:extLst>
              <a:ext uri="{FF2B5EF4-FFF2-40B4-BE49-F238E27FC236}">
                <a16:creationId xmlns:a16="http://schemas.microsoft.com/office/drawing/2014/main" id="{2FC77C3C-4416-ABE1-B46A-A3CFDD3E305A}"/>
              </a:ext>
            </a:extLst>
          </p:cNvPr>
          <p:cNvSpPr/>
          <p:nvPr>
            <p:custDataLst>
              <p:tags r:id="rId413"/>
            </p:custDataLst>
          </p:nvPr>
        </p:nvSpPr>
        <p:spPr>
          <a:xfrm>
            <a:off x="104902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7" name="Rectangle 3066">
            <a:extLst>
              <a:ext uri="{FF2B5EF4-FFF2-40B4-BE49-F238E27FC236}">
                <a16:creationId xmlns:a16="http://schemas.microsoft.com/office/drawing/2014/main" id="{537B4AF7-8219-13B3-929C-070570CA57A3}"/>
              </a:ext>
            </a:extLst>
          </p:cNvPr>
          <p:cNvSpPr/>
          <p:nvPr>
            <p:custDataLst>
              <p:tags r:id="rId414"/>
            </p:custDataLst>
          </p:nvPr>
        </p:nvSpPr>
        <p:spPr>
          <a:xfrm>
            <a:off x="105791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8" name="Rectangle 3067">
            <a:extLst>
              <a:ext uri="{FF2B5EF4-FFF2-40B4-BE49-F238E27FC236}">
                <a16:creationId xmlns:a16="http://schemas.microsoft.com/office/drawing/2014/main" id="{A1D8EA89-C778-D3EE-1293-18CDEFA2BB77}"/>
              </a:ext>
            </a:extLst>
          </p:cNvPr>
          <p:cNvSpPr/>
          <p:nvPr>
            <p:custDataLst>
              <p:tags r:id="rId415"/>
            </p:custDataLst>
          </p:nvPr>
        </p:nvSpPr>
        <p:spPr>
          <a:xfrm>
            <a:off x="106680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69" name="Rectangle 3068">
            <a:extLst>
              <a:ext uri="{FF2B5EF4-FFF2-40B4-BE49-F238E27FC236}">
                <a16:creationId xmlns:a16="http://schemas.microsoft.com/office/drawing/2014/main" id="{5962E847-2568-E275-76BC-C085FE20561D}"/>
              </a:ext>
            </a:extLst>
          </p:cNvPr>
          <p:cNvSpPr/>
          <p:nvPr>
            <p:custDataLst>
              <p:tags r:id="rId416"/>
            </p:custDataLst>
          </p:nvPr>
        </p:nvSpPr>
        <p:spPr>
          <a:xfrm>
            <a:off x="10756900" y="43434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0" name="Rectangle 3069">
            <a:extLst>
              <a:ext uri="{FF2B5EF4-FFF2-40B4-BE49-F238E27FC236}">
                <a16:creationId xmlns:a16="http://schemas.microsoft.com/office/drawing/2014/main" id="{9F81B305-BF6F-0E51-F3F5-C9E19ABB8C98}"/>
              </a:ext>
            </a:extLst>
          </p:cNvPr>
          <p:cNvSpPr/>
          <p:nvPr>
            <p:custDataLst>
              <p:tags r:id="rId417"/>
            </p:custDataLst>
          </p:nvPr>
        </p:nvSpPr>
        <p:spPr>
          <a:xfrm>
            <a:off x="8267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1" name="Rectangle 3070">
            <a:extLst>
              <a:ext uri="{FF2B5EF4-FFF2-40B4-BE49-F238E27FC236}">
                <a16:creationId xmlns:a16="http://schemas.microsoft.com/office/drawing/2014/main" id="{0991C6E2-1882-A41A-E8DE-68046B3F8688}"/>
              </a:ext>
            </a:extLst>
          </p:cNvPr>
          <p:cNvSpPr/>
          <p:nvPr>
            <p:custDataLst>
              <p:tags r:id="rId418"/>
            </p:custDataLst>
          </p:nvPr>
        </p:nvSpPr>
        <p:spPr>
          <a:xfrm>
            <a:off x="8801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2" name="Rectangle 3071">
            <a:extLst>
              <a:ext uri="{FF2B5EF4-FFF2-40B4-BE49-F238E27FC236}">
                <a16:creationId xmlns:a16="http://schemas.microsoft.com/office/drawing/2014/main" id="{FD852F1A-D2A3-BF00-E0A7-51EF87F1C5E4}"/>
              </a:ext>
            </a:extLst>
          </p:cNvPr>
          <p:cNvSpPr/>
          <p:nvPr>
            <p:custDataLst>
              <p:tags r:id="rId419"/>
            </p:custDataLst>
          </p:nvPr>
        </p:nvSpPr>
        <p:spPr>
          <a:xfrm>
            <a:off x="9156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3" name="Rectangle 3072">
            <a:extLst>
              <a:ext uri="{FF2B5EF4-FFF2-40B4-BE49-F238E27FC236}">
                <a16:creationId xmlns:a16="http://schemas.microsoft.com/office/drawing/2014/main" id="{B834BE88-676A-9972-3BA1-4C86C2BB42C6}"/>
              </a:ext>
            </a:extLst>
          </p:cNvPr>
          <p:cNvSpPr/>
          <p:nvPr>
            <p:custDataLst>
              <p:tags r:id="rId420"/>
            </p:custDataLst>
          </p:nvPr>
        </p:nvSpPr>
        <p:spPr>
          <a:xfrm>
            <a:off x="9245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4" name="Rectangle 3073">
            <a:extLst>
              <a:ext uri="{FF2B5EF4-FFF2-40B4-BE49-F238E27FC236}">
                <a16:creationId xmlns:a16="http://schemas.microsoft.com/office/drawing/2014/main" id="{813FF017-058B-D209-614D-794C25C6FB6B}"/>
              </a:ext>
            </a:extLst>
          </p:cNvPr>
          <p:cNvSpPr/>
          <p:nvPr>
            <p:custDataLst>
              <p:tags r:id="rId421"/>
            </p:custDataLst>
          </p:nvPr>
        </p:nvSpPr>
        <p:spPr>
          <a:xfrm>
            <a:off x="9423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5" name="Rectangle 3074">
            <a:extLst>
              <a:ext uri="{FF2B5EF4-FFF2-40B4-BE49-F238E27FC236}">
                <a16:creationId xmlns:a16="http://schemas.microsoft.com/office/drawing/2014/main" id="{3B031588-51D8-05A7-ECAB-B877E63DBB82}"/>
              </a:ext>
            </a:extLst>
          </p:cNvPr>
          <p:cNvSpPr/>
          <p:nvPr>
            <p:custDataLst>
              <p:tags r:id="rId422"/>
            </p:custDataLst>
          </p:nvPr>
        </p:nvSpPr>
        <p:spPr>
          <a:xfrm>
            <a:off x="9512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6" name="Rectangle 3075">
            <a:extLst>
              <a:ext uri="{FF2B5EF4-FFF2-40B4-BE49-F238E27FC236}">
                <a16:creationId xmlns:a16="http://schemas.microsoft.com/office/drawing/2014/main" id="{092A5F28-2515-F000-EC68-ED2D23FC6262}"/>
              </a:ext>
            </a:extLst>
          </p:cNvPr>
          <p:cNvSpPr/>
          <p:nvPr>
            <p:custDataLst>
              <p:tags r:id="rId423"/>
            </p:custDataLst>
          </p:nvPr>
        </p:nvSpPr>
        <p:spPr>
          <a:xfrm>
            <a:off x="9601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7" name="Rectangle 3076">
            <a:extLst>
              <a:ext uri="{FF2B5EF4-FFF2-40B4-BE49-F238E27FC236}">
                <a16:creationId xmlns:a16="http://schemas.microsoft.com/office/drawing/2014/main" id="{952F5AA4-BE99-C1BB-FAC2-47AECF625FEE}"/>
              </a:ext>
            </a:extLst>
          </p:cNvPr>
          <p:cNvSpPr/>
          <p:nvPr>
            <p:custDataLst>
              <p:tags r:id="rId424"/>
            </p:custDataLst>
          </p:nvPr>
        </p:nvSpPr>
        <p:spPr>
          <a:xfrm>
            <a:off x="96901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8" name="Rectangle 3077">
            <a:extLst>
              <a:ext uri="{FF2B5EF4-FFF2-40B4-BE49-F238E27FC236}">
                <a16:creationId xmlns:a16="http://schemas.microsoft.com/office/drawing/2014/main" id="{AA99447B-0328-71C8-1017-1F6FC438D285}"/>
              </a:ext>
            </a:extLst>
          </p:cNvPr>
          <p:cNvSpPr/>
          <p:nvPr>
            <p:custDataLst>
              <p:tags r:id="rId425"/>
            </p:custDataLst>
          </p:nvPr>
        </p:nvSpPr>
        <p:spPr>
          <a:xfrm>
            <a:off x="99568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79" name="Rectangle 3078">
            <a:extLst>
              <a:ext uri="{FF2B5EF4-FFF2-40B4-BE49-F238E27FC236}">
                <a16:creationId xmlns:a16="http://schemas.microsoft.com/office/drawing/2014/main" id="{48ACFF56-EABB-5959-6161-BDFA7E15FF7F}"/>
              </a:ext>
            </a:extLst>
          </p:cNvPr>
          <p:cNvSpPr/>
          <p:nvPr>
            <p:custDataLst>
              <p:tags r:id="rId426"/>
            </p:custDataLst>
          </p:nvPr>
        </p:nvSpPr>
        <p:spPr>
          <a:xfrm>
            <a:off x="100457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0" name="Rectangle 3079">
            <a:extLst>
              <a:ext uri="{FF2B5EF4-FFF2-40B4-BE49-F238E27FC236}">
                <a16:creationId xmlns:a16="http://schemas.microsoft.com/office/drawing/2014/main" id="{A6909073-6D4D-FD01-5F40-F0DFF354D65B}"/>
              </a:ext>
            </a:extLst>
          </p:cNvPr>
          <p:cNvSpPr/>
          <p:nvPr>
            <p:custDataLst>
              <p:tags r:id="rId427"/>
            </p:custDataLst>
          </p:nvPr>
        </p:nvSpPr>
        <p:spPr>
          <a:xfrm>
            <a:off x="101346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1" name="Rectangle 3080">
            <a:extLst>
              <a:ext uri="{FF2B5EF4-FFF2-40B4-BE49-F238E27FC236}">
                <a16:creationId xmlns:a16="http://schemas.microsoft.com/office/drawing/2014/main" id="{0397706B-C1C6-25FD-EF4C-47B6FDDC2865}"/>
              </a:ext>
            </a:extLst>
          </p:cNvPr>
          <p:cNvSpPr/>
          <p:nvPr>
            <p:custDataLst>
              <p:tags r:id="rId428"/>
            </p:custDataLst>
          </p:nvPr>
        </p:nvSpPr>
        <p:spPr>
          <a:xfrm>
            <a:off x="102235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2" name="Rectangle 3081">
            <a:extLst>
              <a:ext uri="{FF2B5EF4-FFF2-40B4-BE49-F238E27FC236}">
                <a16:creationId xmlns:a16="http://schemas.microsoft.com/office/drawing/2014/main" id="{CF506770-4387-BC2C-9463-C3161F04A842}"/>
              </a:ext>
            </a:extLst>
          </p:cNvPr>
          <p:cNvSpPr/>
          <p:nvPr>
            <p:custDataLst>
              <p:tags r:id="rId429"/>
            </p:custDataLst>
          </p:nvPr>
        </p:nvSpPr>
        <p:spPr>
          <a:xfrm>
            <a:off x="103124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3" name="Rectangle 3082">
            <a:extLst>
              <a:ext uri="{FF2B5EF4-FFF2-40B4-BE49-F238E27FC236}">
                <a16:creationId xmlns:a16="http://schemas.microsoft.com/office/drawing/2014/main" id="{E452782A-4B82-D337-BD33-F0109ECE203C}"/>
              </a:ext>
            </a:extLst>
          </p:cNvPr>
          <p:cNvSpPr/>
          <p:nvPr>
            <p:custDataLst>
              <p:tags r:id="rId430"/>
            </p:custDataLst>
          </p:nvPr>
        </p:nvSpPr>
        <p:spPr>
          <a:xfrm>
            <a:off x="104013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4" name="Rectangle 3083">
            <a:extLst>
              <a:ext uri="{FF2B5EF4-FFF2-40B4-BE49-F238E27FC236}">
                <a16:creationId xmlns:a16="http://schemas.microsoft.com/office/drawing/2014/main" id="{459459B9-40BF-EAA1-7EAF-A58177228707}"/>
              </a:ext>
            </a:extLst>
          </p:cNvPr>
          <p:cNvSpPr/>
          <p:nvPr>
            <p:custDataLst>
              <p:tags r:id="rId431"/>
            </p:custDataLst>
          </p:nvPr>
        </p:nvSpPr>
        <p:spPr>
          <a:xfrm>
            <a:off x="104902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5" name="Rectangle 3084">
            <a:extLst>
              <a:ext uri="{FF2B5EF4-FFF2-40B4-BE49-F238E27FC236}">
                <a16:creationId xmlns:a16="http://schemas.microsoft.com/office/drawing/2014/main" id="{889F08BF-6B7C-AE78-0080-DF4E5AD44E97}"/>
              </a:ext>
            </a:extLst>
          </p:cNvPr>
          <p:cNvSpPr/>
          <p:nvPr>
            <p:custDataLst>
              <p:tags r:id="rId432"/>
            </p:custDataLst>
          </p:nvPr>
        </p:nvSpPr>
        <p:spPr>
          <a:xfrm>
            <a:off x="106680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6" name="Rectangle 3085">
            <a:extLst>
              <a:ext uri="{FF2B5EF4-FFF2-40B4-BE49-F238E27FC236}">
                <a16:creationId xmlns:a16="http://schemas.microsoft.com/office/drawing/2014/main" id="{73410589-0C24-D01C-4BBB-65F33FEB6A5D}"/>
              </a:ext>
            </a:extLst>
          </p:cNvPr>
          <p:cNvSpPr/>
          <p:nvPr>
            <p:custDataLst>
              <p:tags r:id="rId433"/>
            </p:custDataLst>
          </p:nvPr>
        </p:nvSpPr>
        <p:spPr>
          <a:xfrm>
            <a:off x="10756900" y="44323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7" name="Rectangle 3086">
            <a:extLst>
              <a:ext uri="{FF2B5EF4-FFF2-40B4-BE49-F238E27FC236}">
                <a16:creationId xmlns:a16="http://schemas.microsoft.com/office/drawing/2014/main" id="{A8CA7324-DACB-29A1-741E-BAE852EB55ED}"/>
              </a:ext>
            </a:extLst>
          </p:cNvPr>
          <p:cNvSpPr/>
          <p:nvPr>
            <p:custDataLst>
              <p:tags r:id="rId434"/>
            </p:custDataLst>
          </p:nvPr>
        </p:nvSpPr>
        <p:spPr>
          <a:xfrm>
            <a:off x="8267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8" name="Rectangle 3087">
            <a:extLst>
              <a:ext uri="{FF2B5EF4-FFF2-40B4-BE49-F238E27FC236}">
                <a16:creationId xmlns:a16="http://schemas.microsoft.com/office/drawing/2014/main" id="{E428391D-592E-6D06-A859-E7D2F3FC5E05}"/>
              </a:ext>
            </a:extLst>
          </p:cNvPr>
          <p:cNvSpPr/>
          <p:nvPr>
            <p:custDataLst>
              <p:tags r:id="rId435"/>
            </p:custDataLst>
          </p:nvPr>
        </p:nvSpPr>
        <p:spPr>
          <a:xfrm>
            <a:off x="8356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89" name="Rectangle 3088">
            <a:extLst>
              <a:ext uri="{FF2B5EF4-FFF2-40B4-BE49-F238E27FC236}">
                <a16:creationId xmlns:a16="http://schemas.microsoft.com/office/drawing/2014/main" id="{7C18C1F4-BBCD-7AC1-DD84-FE0C30EA3F6E}"/>
              </a:ext>
            </a:extLst>
          </p:cNvPr>
          <p:cNvSpPr/>
          <p:nvPr>
            <p:custDataLst>
              <p:tags r:id="rId436"/>
            </p:custDataLst>
          </p:nvPr>
        </p:nvSpPr>
        <p:spPr>
          <a:xfrm>
            <a:off x="84455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0" name="Rectangle 3089">
            <a:extLst>
              <a:ext uri="{FF2B5EF4-FFF2-40B4-BE49-F238E27FC236}">
                <a16:creationId xmlns:a16="http://schemas.microsoft.com/office/drawing/2014/main" id="{9F14DE99-BADC-C8FD-C0B1-70680040A7AE}"/>
              </a:ext>
            </a:extLst>
          </p:cNvPr>
          <p:cNvSpPr/>
          <p:nvPr>
            <p:custDataLst>
              <p:tags r:id="rId437"/>
            </p:custDataLst>
          </p:nvPr>
        </p:nvSpPr>
        <p:spPr>
          <a:xfrm>
            <a:off x="8534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1" name="Rectangle 3090">
            <a:extLst>
              <a:ext uri="{FF2B5EF4-FFF2-40B4-BE49-F238E27FC236}">
                <a16:creationId xmlns:a16="http://schemas.microsoft.com/office/drawing/2014/main" id="{1117417F-8D90-069C-8C83-E920109066BE}"/>
              </a:ext>
            </a:extLst>
          </p:cNvPr>
          <p:cNvSpPr/>
          <p:nvPr>
            <p:custDataLst>
              <p:tags r:id="rId438"/>
            </p:custDataLst>
          </p:nvPr>
        </p:nvSpPr>
        <p:spPr>
          <a:xfrm>
            <a:off x="8623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2" name="Rectangle 3091">
            <a:extLst>
              <a:ext uri="{FF2B5EF4-FFF2-40B4-BE49-F238E27FC236}">
                <a16:creationId xmlns:a16="http://schemas.microsoft.com/office/drawing/2014/main" id="{16E20560-DCBE-38C3-EC02-3E4B97277ED5}"/>
              </a:ext>
            </a:extLst>
          </p:cNvPr>
          <p:cNvSpPr/>
          <p:nvPr>
            <p:custDataLst>
              <p:tags r:id="rId439"/>
            </p:custDataLst>
          </p:nvPr>
        </p:nvSpPr>
        <p:spPr>
          <a:xfrm>
            <a:off x="87122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3" name="Rectangle 3092">
            <a:extLst>
              <a:ext uri="{FF2B5EF4-FFF2-40B4-BE49-F238E27FC236}">
                <a16:creationId xmlns:a16="http://schemas.microsoft.com/office/drawing/2014/main" id="{84CE0F3E-39CF-3B69-1736-011420696020}"/>
              </a:ext>
            </a:extLst>
          </p:cNvPr>
          <p:cNvSpPr/>
          <p:nvPr>
            <p:custDataLst>
              <p:tags r:id="rId440"/>
            </p:custDataLst>
          </p:nvPr>
        </p:nvSpPr>
        <p:spPr>
          <a:xfrm>
            <a:off x="88011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4" name="Rectangle 3093">
            <a:extLst>
              <a:ext uri="{FF2B5EF4-FFF2-40B4-BE49-F238E27FC236}">
                <a16:creationId xmlns:a16="http://schemas.microsoft.com/office/drawing/2014/main" id="{75B0CFDD-AEEC-CFAE-6B38-6D8465F2C0F5}"/>
              </a:ext>
            </a:extLst>
          </p:cNvPr>
          <p:cNvSpPr/>
          <p:nvPr>
            <p:custDataLst>
              <p:tags r:id="rId441"/>
            </p:custDataLst>
          </p:nvPr>
        </p:nvSpPr>
        <p:spPr>
          <a:xfrm>
            <a:off x="89789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5" name="Rectangle 3094">
            <a:extLst>
              <a:ext uri="{FF2B5EF4-FFF2-40B4-BE49-F238E27FC236}">
                <a16:creationId xmlns:a16="http://schemas.microsoft.com/office/drawing/2014/main" id="{AB58F95D-8BE8-90FA-FCC1-99956FE6816B}"/>
              </a:ext>
            </a:extLst>
          </p:cNvPr>
          <p:cNvSpPr/>
          <p:nvPr>
            <p:custDataLst>
              <p:tags r:id="rId442"/>
            </p:custDataLst>
          </p:nvPr>
        </p:nvSpPr>
        <p:spPr>
          <a:xfrm>
            <a:off x="92456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6" name="Rectangle 3095">
            <a:extLst>
              <a:ext uri="{FF2B5EF4-FFF2-40B4-BE49-F238E27FC236}">
                <a16:creationId xmlns:a16="http://schemas.microsoft.com/office/drawing/2014/main" id="{55C8F853-5C53-57EE-7407-56999984134B}"/>
              </a:ext>
            </a:extLst>
          </p:cNvPr>
          <p:cNvSpPr/>
          <p:nvPr>
            <p:custDataLst>
              <p:tags r:id="rId443"/>
            </p:custDataLst>
          </p:nvPr>
        </p:nvSpPr>
        <p:spPr>
          <a:xfrm>
            <a:off x="9423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7" name="Rectangle 3096">
            <a:extLst>
              <a:ext uri="{FF2B5EF4-FFF2-40B4-BE49-F238E27FC236}">
                <a16:creationId xmlns:a16="http://schemas.microsoft.com/office/drawing/2014/main" id="{04894885-A5C2-D004-D622-360253A8E890}"/>
              </a:ext>
            </a:extLst>
          </p:cNvPr>
          <p:cNvSpPr/>
          <p:nvPr>
            <p:custDataLst>
              <p:tags r:id="rId444"/>
            </p:custDataLst>
          </p:nvPr>
        </p:nvSpPr>
        <p:spPr>
          <a:xfrm>
            <a:off x="9512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8" name="Rectangle 3097">
            <a:extLst>
              <a:ext uri="{FF2B5EF4-FFF2-40B4-BE49-F238E27FC236}">
                <a16:creationId xmlns:a16="http://schemas.microsoft.com/office/drawing/2014/main" id="{906FE076-4CC0-0C87-B524-FEC0A01F300C}"/>
              </a:ext>
            </a:extLst>
          </p:cNvPr>
          <p:cNvSpPr/>
          <p:nvPr>
            <p:custDataLst>
              <p:tags r:id="rId445"/>
            </p:custDataLst>
          </p:nvPr>
        </p:nvSpPr>
        <p:spPr>
          <a:xfrm>
            <a:off x="100457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099" name="Rectangle 3098">
            <a:extLst>
              <a:ext uri="{FF2B5EF4-FFF2-40B4-BE49-F238E27FC236}">
                <a16:creationId xmlns:a16="http://schemas.microsoft.com/office/drawing/2014/main" id="{33FAF2A9-1BAB-9168-686B-2DBCDE334969}"/>
              </a:ext>
            </a:extLst>
          </p:cNvPr>
          <p:cNvSpPr/>
          <p:nvPr>
            <p:custDataLst>
              <p:tags r:id="rId446"/>
            </p:custDataLst>
          </p:nvPr>
        </p:nvSpPr>
        <p:spPr>
          <a:xfrm>
            <a:off x="103124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0" name="Rectangle 3099">
            <a:extLst>
              <a:ext uri="{FF2B5EF4-FFF2-40B4-BE49-F238E27FC236}">
                <a16:creationId xmlns:a16="http://schemas.microsoft.com/office/drawing/2014/main" id="{6DF64F8A-0836-22CC-246D-E5BD72746A09}"/>
              </a:ext>
            </a:extLst>
          </p:cNvPr>
          <p:cNvSpPr/>
          <p:nvPr>
            <p:custDataLst>
              <p:tags r:id="rId447"/>
            </p:custDataLst>
          </p:nvPr>
        </p:nvSpPr>
        <p:spPr>
          <a:xfrm>
            <a:off x="104013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3101" name="Rectangle 3100">
            <a:extLst>
              <a:ext uri="{FF2B5EF4-FFF2-40B4-BE49-F238E27FC236}">
                <a16:creationId xmlns:a16="http://schemas.microsoft.com/office/drawing/2014/main" id="{C916DD1A-965C-843C-9E25-0B5D81143F5B}"/>
              </a:ext>
            </a:extLst>
          </p:cNvPr>
          <p:cNvSpPr/>
          <p:nvPr>
            <p:custDataLst>
              <p:tags r:id="rId448"/>
            </p:custDataLst>
          </p:nvPr>
        </p:nvSpPr>
        <p:spPr>
          <a:xfrm>
            <a:off x="10668000" y="4521200"/>
            <a:ext cx="88900" cy="88900"/>
          </a:xfrm>
          <a:prstGeom prst="rect">
            <a:avLst/>
          </a:prstGeom>
          <a:solidFill>
            <a:srgbClr val="000000"/>
          </a:solidFill>
          <a:ln w="25400" cap="flat" cmpd="sng" algn="ctr">
            <a:solidFill>
              <a:srgbClr val="0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custDataLst>
      <p:tags r:id="rId1"/>
    </p:custDataLst>
    <p:extLst>
      <p:ext uri="{BB962C8B-B14F-4D97-AF65-F5344CB8AC3E}">
        <p14:creationId xmlns:p14="http://schemas.microsoft.com/office/powerpoint/2010/main" val="829764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How would you test a web app for accessibility?</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95701A9B-DE71-430C-84E8-F7D791B7F970}"/>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38ACF2A6-DEC4-4B32-9942-A98FB3D4586F}"/>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Question slide</a:t>
            </a:r>
          </a:p>
        </p:txBody>
      </p:sp>
      <p:sp>
        <p:nvSpPr>
          <p:cNvPr id="6" name="Rectangle: Top Corners Snipped 5">
            <a:extLst>
              <a:ext uri="{FF2B5EF4-FFF2-40B4-BE49-F238E27FC236}">
                <a16:creationId xmlns:a16="http://schemas.microsoft.com/office/drawing/2014/main" id="{52C74A87-84A9-4EA1-9B9F-706557AE74D1}"/>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7E0ED59E-F8C7-4C82-9D02-3BA9AF1C0CED}"/>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Oval 7">
            <a:extLst>
              <a:ext uri="{FF2B5EF4-FFF2-40B4-BE49-F238E27FC236}">
                <a16:creationId xmlns:a16="http://schemas.microsoft.com/office/drawing/2014/main" id="{35E7BEC8-C386-422C-AD36-E27B7B3352EB}"/>
              </a:ext>
            </a:extLst>
          </p:cNvPr>
          <p:cNvSpPr/>
          <p:nvPr>
            <p:custDataLst>
              <p:tags r:id="rId8"/>
            </p:custDataLst>
          </p:nvPr>
        </p:nvSpPr>
        <p:spPr>
          <a:xfrm>
            <a:off x="11341100" y="6007100"/>
            <a:ext cx="762000" cy="76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GB"/>
          </a:p>
        </p:txBody>
      </p:sp>
      <p:sp>
        <p:nvSpPr>
          <p:cNvPr id="9" name="TextBox 8">
            <a:extLst>
              <a:ext uri="{FF2B5EF4-FFF2-40B4-BE49-F238E27FC236}">
                <a16:creationId xmlns:a16="http://schemas.microsoft.com/office/drawing/2014/main" id="{34D8C32B-F25D-407F-BEF1-F7BB34227BA8}"/>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10" name="TextBox 9">
            <a:extLst>
              <a:ext uri="{FF2B5EF4-FFF2-40B4-BE49-F238E27FC236}">
                <a16:creationId xmlns:a16="http://schemas.microsoft.com/office/drawing/2014/main" id="{33CAAB9E-3831-48E4-843E-591121052A04}"/>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XXX-XXX-XXX</a:t>
            </a:r>
            <a:endParaRPr lang="en-GB"/>
          </a:p>
        </p:txBody>
      </p:sp>
      <p:sp>
        <p:nvSpPr>
          <p:cNvPr id="11" name="Rectangle: Rounded Corners 10">
            <a:extLst>
              <a:ext uri="{FF2B5EF4-FFF2-40B4-BE49-F238E27FC236}">
                <a16:creationId xmlns:a16="http://schemas.microsoft.com/office/drawing/2014/main" id="{522D580A-EE5A-4F96-9DA0-BE826F482416}"/>
              </a:ext>
            </a:extLst>
          </p:cNvPr>
          <p:cNvSpPr/>
          <p:nvPr>
            <p:custDataLst>
              <p:tags r:id="rId11"/>
            </p:custDataLst>
          </p:nvPr>
        </p:nvSpPr>
        <p:spPr>
          <a:xfrm>
            <a:off x="838200" y="1219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2" name="Rectangle: Rounded Corners 11">
            <a:extLst>
              <a:ext uri="{FF2B5EF4-FFF2-40B4-BE49-F238E27FC236}">
                <a16:creationId xmlns:a16="http://schemas.microsoft.com/office/drawing/2014/main" id="{1E724FAC-97CF-4BB0-9AC5-F60D807BBD4F}"/>
              </a:ext>
            </a:extLst>
          </p:cNvPr>
          <p:cNvSpPr/>
          <p:nvPr>
            <p:custDataLst>
              <p:tags r:id="rId12"/>
            </p:custDataLst>
          </p:nvPr>
        </p:nvSpPr>
        <p:spPr>
          <a:xfrm>
            <a:off x="838200" y="1981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3" name="Rectangle: Rounded Corners 12">
            <a:extLst>
              <a:ext uri="{FF2B5EF4-FFF2-40B4-BE49-F238E27FC236}">
                <a16:creationId xmlns:a16="http://schemas.microsoft.com/office/drawing/2014/main" id="{3981FAFC-197F-4CE6-AEDE-0D75AC2519D2}"/>
              </a:ext>
            </a:extLst>
          </p:cNvPr>
          <p:cNvSpPr/>
          <p:nvPr>
            <p:custDataLst>
              <p:tags r:id="rId13"/>
            </p:custDataLst>
          </p:nvPr>
        </p:nvSpPr>
        <p:spPr>
          <a:xfrm>
            <a:off x="838200" y="2743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4" name="Rectangle: Rounded Corners 13">
            <a:extLst>
              <a:ext uri="{FF2B5EF4-FFF2-40B4-BE49-F238E27FC236}">
                <a16:creationId xmlns:a16="http://schemas.microsoft.com/office/drawing/2014/main" id="{8F06399D-4883-4010-AF73-BE3D838161DE}"/>
              </a:ext>
            </a:extLst>
          </p:cNvPr>
          <p:cNvSpPr/>
          <p:nvPr>
            <p:custDataLst>
              <p:tags r:id="rId14"/>
            </p:custDataLst>
          </p:nvPr>
        </p:nvSpPr>
        <p:spPr>
          <a:xfrm>
            <a:off x="838200" y="3505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5" name="Rectangle: Rounded Corners 14">
            <a:extLst>
              <a:ext uri="{FF2B5EF4-FFF2-40B4-BE49-F238E27FC236}">
                <a16:creationId xmlns:a16="http://schemas.microsoft.com/office/drawing/2014/main" id="{65966614-C9B1-48E0-BA5F-2F40132219E8}"/>
              </a:ext>
            </a:extLst>
          </p:cNvPr>
          <p:cNvSpPr/>
          <p:nvPr>
            <p:custDataLst>
              <p:tags r:id="rId15"/>
            </p:custDataLst>
          </p:nvPr>
        </p:nvSpPr>
        <p:spPr>
          <a:xfrm>
            <a:off x="838200" y="4267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
        <p:nvSpPr>
          <p:cNvPr id="16" name="Rectangle: Rounded Corners 15">
            <a:extLst>
              <a:ext uri="{FF2B5EF4-FFF2-40B4-BE49-F238E27FC236}">
                <a16:creationId xmlns:a16="http://schemas.microsoft.com/office/drawing/2014/main" id="{3DBB16F3-29E1-45AA-A725-8C767470A043}"/>
              </a:ext>
            </a:extLst>
          </p:cNvPr>
          <p:cNvSpPr/>
          <p:nvPr>
            <p:custDataLst>
              <p:tags r:id="rId16"/>
            </p:custDataLst>
          </p:nvPr>
        </p:nvSpPr>
        <p:spPr>
          <a:xfrm>
            <a:off x="838200" y="5029200"/>
            <a:ext cx="10515600" cy="635000"/>
          </a:xfrm>
          <a:prstGeom prst="round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tIns="0" bIns="0" rtlCol="0" anchor="ctr" anchorCtr="0"/>
          <a:lstStyle/>
          <a:p>
            <a:pPr algn="l"/>
            <a:endParaRPr lang="en-GB">
              <a:solidFill>
                <a:srgbClr val="000000"/>
              </a:solidFill>
            </a:endParaRPr>
          </a:p>
        </p:txBody>
      </p:sp>
    </p:spTree>
    <p:custDataLst>
      <p:tags r:id="rId1"/>
    </p:custDataLst>
    <p:extLst>
      <p:ext uri="{BB962C8B-B14F-4D97-AF65-F5344CB8AC3E}">
        <p14:creationId xmlns:p14="http://schemas.microsoft.com/office/powerpoint/2010/main" val="24180022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GB"/>
              <a:t>How would you test a web app for accessibility?</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81C87A0A-84DB-40D0-9959-BF37D1643A4A}"/>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a:t>
            </a:r>
          </a:p>
        </p:txBody>
      </p:sp>
      <p:sp>
        <p:nvSpPr>
          <p:cNvPr id="5" name="Rectangle: Rounded Corners 4">
            <a:extLst>
              <a:ext uri="{FF2B5EF4-FFF2-40B4-BE49-F238E27FC236}">
                <a16:creationId xmlns:a16="http://schemas.microsoft.com/office/drawing/2014/main" id="{09C3E1ED-7988-47E5-8A9F-344DCA458AB9}"/>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tIns="0" rIns="0" bIns="0" rtlCol="0" anchor="ctr" anchorCtr="1"/>
          <a:lstStyle/>
          <a:p>
            <a:pPr algn="l"/>
            <a:r>
              <a:rPr lang="en-GB"/>
              <a:t>Results slide</a:t>
            </a:r>
          </a:p>
        </p:txBody>
      </p:sp>
      <p:sp>
        <p:nvSpPr>
          <p:cNvPr id="6" name="Rectangle: Top Corners Snipped 5">
            <a:extLst>
              <a:ext uri="{FF2B5EF4-FFF2-40B4-BE49-F238E27FC236}">
                <a16:creationId xmlns:a16="http://schemas.microsoft.com/office/drawing/2014/main" id="{51A02558-0B9A-468D-BFCB-7E5ECEE5FCC5}"/>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7" name="Oval 6">
            <a:extLst>
              <a:ext uri="{FF2B5EF4-FFF2-40B4-BE49-F238E27FC236}">
                <a16:creationId xmlns:a16="http://schemas.microsoft.com/office/drawing/2014/main" id="{4D0365F9-AE87-45C7-A445-82B22696BD01}"/>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
        <p:nvSpPr>
          <p:cNvPr id="8" name="TextBox 7">
            <a:extLst>
              <a:ext uri="{FF2B5EF4-FFF2-40B4-BE49-F238E27FC236}">
                <a16:creationId xmlns:a16="http://schemas.microsoft.com/office/drawing/2014/main" id="{3F8A057F-934C-4C9E-8BE8-85409E729058}"/>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GB"/>
              <a:t>Join at: </a:t>
            </a:r>
            <a:r>
              <a:rPr lang="en-GB" b="1"/>
              <a:t>vevox.app</a:t>
            </a:r>
            <a:endParaRPr lang="en-GB"/>
          </a:p>
        </p:txBody>
      </p:sp>
      <p:sp>
        <p:nvSpPr>
          <p:cNvPr id="9" name="TextBox 8">
            <a:extLst>
              <a:ext uri="{FF2B5EF4-FFF2-40B4-BE49-F238E27FC236}">
                <a16:creationId xmlns:a16="http://schemas.microsoft.com/office/drawing/2014/main" id="{EE928DE3-89BC-446F-A9AE-47C1AFC00031}"/>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GB"/>
              <a:t>ID: </a:t>
            </a:r>
            <a:r>
              <a:rPr lang="en-GB" b="1"/>
              <a:t>XXX-XXX-XXX</a:t>
            </a:r>
            <a:endParaRPr lang="en-GB"/>
          </a:p>
        </p:txBody>
      </p:sp>
      <p:sp>
        <p:nvSpPr>
          <p:cNvPr id="10" name="Rectangle 9">
            <a:extLst>
              <a:ext uri="{FF2B5EF4-FFF2-40B4-BE49-F238E27FC236}">
                <a16:creationId xmlns:a16="http://schemas.microsoft.com/office/drawing/2014/main" id="{B35AF55E-7AA1-40F4-87B9-6F3880275FE5}"/>
              </a:ext>
            </a:extLst>
          </p:cNvPr>
          <p:cNvSpPr/>
          <p:nvPr>
            <p:custDataLst>
              <p:tags r:id="rId10"/>
            </p:custDataLst>
          </p:nvPr>
        </p:nvSpPr>
        <p:spPr>
          <a:xfrm>
            <a:off x="8382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1" name="Rectangle 10">
            <a:extLst>
              <a:ext uri="{FF2B5EF4-FFF2-40B4-BE49-F238E27FC236}">
                <a16:creationId xmlns:a16="http://schemas.microsoft.com/office/drawing/2014/main" id="{9670A2B7-6B36-4BAA-A389-F150A41E2D66}"/>
              </a:ext>
            </a:extLst>
          </p:cNvPr>
          <p:cNvSpPr/>
          <p:nvPr>
            <p:custDataLst>
              <p:tags r:id="rId11"/>
            </p:custDataLst>
          </p:nvPr>
        </p:nvSpPr>
        <p:spPr>
          <a:xfrm>
            <a:off x="34798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2" name="Rectangle 11">
            <a:extLst>
              <a:ext uri="{FF2B5EF4-FFF2-40B4-BE49-F238E27FC236}">
                <a16:creationId xmlns:a16="http://schemas.microsoft.com/office/drawing/2014/main" id="{0A4E46E2-1019-4841-B8F0-71C0D3086D82}"/>
              </a:ext>
            </a:extLst>
          </p:cNvPr>
          <p:cNvSpPr/>
          <p:nvPr>
            <p:custDataLst>
              <p:tags r:id="rId12"/>
            </p:custDataLst>
          </p:nvPr>
        </p:nvSpPr>
        <p:spPr>
          <a:xfrm>
            <a:off x="61214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3" name="Rectangle 12">
            <a:extLst>
              <a:ext uri="{FF2B5EF4-FFF2-40B4-BE49-F238E27FC236}">
                <a16:creationId xmlns:a16="http://schemas.microsoft.com/office/drawing/2014/main" id="{A8D053F2-04D4-4D60-B60F-3788AABEA096}"/>
              </a:ext>
            </a:extLst>
          </p:cNvPr>
          <p:cNvSpPr/>
          <p:nvPr>
            <p:custDataLst>
              <p:tags r:id="rId13"/>
            </p:custDataLst>
          </p:nvPr>
        </p:nvSpPr>
        <p:spPr>
          <a:xfrm>
            <a:off x="8763000" y="17907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4" name="Rectangle 13">
            <a:extLst>
              <a:ext uri="{FF2B5EF4-FFF2-40B4-BE49-F238E27FC236}">
                <a16:creationId xmlns:a16="http://schemas.microsoft.com/office/drawing/2014/main" id="{93FD3B09-608A-44E0-8869-73880C390A6B}"/>
              </a:ext>
            </a:extLst>
          </p:cNvPr>
          <p:cNvSpPr/>
          <p:nvPr>
            <p:custDataLst>
              <p:tags r:id="rId14"/>
            </p:custDataLst>
          </p:nvPr>
        </p:nvSpPr>
        <p:spPr>
          <a:xfrm>
            <a:off x="8382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5" name="Rectangle 14">
            <a:extLst>
              <a:ext uri="{FF2B5EF4-FFF2-40B4-BE49-F238E27FC236}">
                <a16:creationId xmlns:a16="http://schemas.microsoft.com/office/drawing/2014/main" id="{FC41312B-B820-4FE8-8A65-0AD85FFC1062}"/>
              </a:ext>
            </a:extLst>
          </p:cNvPr>
          <p:cNvSpPr/>
          <p:nvPr>
            <p:custDataLst>
              <p:tags r:id="rId15"/>
            </p:custDataLst>
          </p:nvPr>
        </p:nvSpPr>
        <p:spPr>
          <a:xfrm>
            <a:off x="34798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6" name="Rectangle 15">
            <a:extLst>
              <a:ext uri="{FF2B5EF4-FFF2-40B4-BE49-F238E27FC236}">
                <a16:creationId xmlns:a16="http://schemas.microsoft.com/office/drawing/2014/main" id="{A3AD9C91-EDA6-4C7E-BE6C-BDA1F7023198}"/>
              </a:ext>
            </a:extLst>
          </p:cNvPr>
          <p:cNvSpPr/>
          <p:nvPr>
            <p:custDataLst>
              <p:tags r:id="rId16"/>
            </p:custDataLst>
          </p:nvPr>
        </p:nvSpPr>
        <p:spPr>
          <a:xfrm>
            <a:off x="61214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7" name="Rectangle 16">
            <a:extLst>
              <a:ext uri="{FF2B5EF4-FFF2-40B4-BE49-F238E27FC236}">
                <a16:creationId xmlns:a16="http://schemas.microsoft.com/office/drawing/2014/main" id="{D9C10E2E-4CEF-4DC8-80AC-0E4AD4FF0EAA}"/>
              </a:ext>
            </a:extLst>
          </p:cNvPr>
          <p:cNvSpPr/>
          <p:nvPr>
            <p:custDataLst>
              <p:tags r:id="rId17"/>
            </p:custDataLst>
          </p:nvPr>
        </p:nvSpPr>
        <p:spPr>
          <a:xfrm>
            <a:off x="8763000" y="29210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8" name="Rectangle 17">
            <a:extLst>
              <a:ext uri="{FF2B5EF4-FFF2-40B4-BE49-F238E27FC236}">
                <a16:creationId xmlns:a16="http://schemas.microsoft.com/office/drawing/2014/main" id="{53E167A9-5310-4A87-BDAE-605AF8C2CA4B}"/>
              </a:ext>
            </a:extLst>
          </p:cNvPr>
          <p:cNvSpPr/>
          <p:nvPr>
            <p:custDataLst>
              <p:tags r:id="rId18"/>
            </p:custDataLst>
          </p:nvPr>
        </p:nvSpPr>
        <p:spPr>
          <a:xfrm>
            <a:off x="8382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19" name="Rectangle 18">
            <a:extLst>
              <a:ext uri="{FF2B5EF4-FFF2-40B4-BE49-F238E27FC236}">
                <a16:creationId xmlns:a16="http://schemas.microsoft.com/office/drawing/2014/main" id="{9902B3EC-B2BE-4264-9470-06CEC6B22C2B}"/>
              </a:ext>
            </a:extLst>
          </p:cNvPr>
          <p:cNvSpPr/>
          <p:nvPr>
            <p:custDataLst>
              <p:tags r:id="rId19"/>
            </p:custDataLst>
          </p:nvPr>
        </p:nvSpPr>
        <p:spPr>
          <a:xfrm>
            <a:off x="34798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0" name="Rectangle 19">
            <a:extLst>
              <a:ext uri="{FF2B5EF4-FFF2-40B4-BE49-F238E27FC236}">
                <a16:creationId xmlns:a16="http://schemas.microsoft.com/office/drawing/2014/main" id="{15ACACB1-50F8-4991-B4C1-B846435F84AC}"/>
              </a:ext>
            </a:extLst>
          </p:cNvPr>
          <p:cNvSpPr/>
          <p:nvPr>
            <p:custDataLst>
              <p:tags r:id="rId20"/>
            </p:custDataLst>
          </p:nvPr>
        </p:nvSpPr>
        <p:spPr>
          <a:xfrm>
            <a:off x="61214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1" name="Rectangle 20">
            <a:extLst>
              <a:ext uri="{FF2B5EF4-FFF2-40B4-BE49-F238E27FC236}">
                <a16:creationId xmlns:a16="http://schemas.microsoft.com/office/drawing/2014/main" id="{5767A8D6-184E-4CC5-9DC5-C38C77CC0FFE}"/>
              </a:ext>
            </a:extLst>
          </p:cNvPr>
          <p:cNvSpPr/>
          <p:nvPr>
            <p:custDataLst>
              <p:tags r:id="rId21"/>
            </p:custDataLst>
          </p:nvPr>
        </p:nvSpPr>
        <p:spPr>
          <a:xfrm>
            <a:off x="8763000" y="40386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2" name="Rectangle 21">
            <a:extLst>
              <a:ext uri="{FF2B5EF4-FFF2-40B4-BE49-F238E27FC236}">
                <a16:creationId xmlns:a16="http://schemas.microsoft.com/office/drawing/2014/main" id="{9F1C93DB-2C25-44D5-85E2-6B3674EABD27}"/>
              </a:ext>
            </a:extLst>
          </p:cNvPr>
          <p:cNvSpPr/>
          <p:nvPr>
            <p:custDataLst>
              <p:tags r:id="rId22"/>
            </p:custDataLst>
          </p:nvPr>
        </p:nvSpPr>
        <p:spPr>
          <a:xfrm>
            <a:off x="8382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3" name="Rectangle 22">
            <a:extLst>
              <a:ext uri="{FF2B5EF4-FFF2-40B4-BE49-F238E27FC236}">
                <a16:creationId xmlns:a16="http://schemas.microsoft.com/office/drawing/2014/main" id="{700EAF2D-514B-4DF0-A94A-75D9E994915D}"/>
              </a:ext>
            </a:extLst>
          </p:cNvPr>
          <p:cNvSpPr/>
          <p:nvPr>
            <p:custDataLst>
              <p:tags r:id="rId23"/>
            </p:custDataLst>
          </p:nvPr>
        </p:nvSpPr>
        <p:spPr>
          <a:xfrm>
            <a:off x="34798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4" name="Rectangle 23">
            <a:extLst>
              <a:ext uri="{FF2B5EF4-FFF2-40B4-BE49-F238E27FC236}">
                <a16:creationId xmlns:a16="http://schemas.microsoft.com/office/drawing/2014/main" id="{9591837C-27D6-4C10-A844-24B4274E8BFF}"/>
              </a:ext>
            </a:extLst>
          </p:cNvPr>
          <p:cNvSpPr/>
          <p:nvPr>
            <p:custDataLst>
              <p:tags r:id="rId24"/>
            </p:custDataLst>
          </p:nvPr>
        </p:nvSpPr>
        <p:spPr>
          <a:xfrm>
            <a:off x="61214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5" name="Rectangle 24">
            <a:extLst>
              <a:ext uri="{FF2B5EF4-FFF2-40B4-BE49-F238E27FC236}">
                <a16:creationId xmlns:a16="http://schemas.microsoft.com/office/drawing/2014/main" id="{A4F6894C-122A-4BA8-B132-55487862138F}"/>
              </a:ext>
            </a:extLst>
          </p:cNvPr>
          <p:cNvSpPr/>
          <p:nvPr>
            <p:custDataLst>
              <p:tags r:id="rId25"/>
            </p:custDataLst>
          </p:nvPr>
        </p:nvSpPr>
        <p:spPr>
          <a:xfrm>
            <a:off x="8763000" y="5156200"/>
            <a:ext cx="2578100" cy="1054100"/>
          </a:xfrm>
          <a:prstGeom prst="rect">
            <a:avLst/>
          </a:prstGeom>
          <a:solidFill>
            <a:srgbClr val="FFFFFF">
              <a:alpha val="50000"/>
            </a:srgbClr>
          </a:solidFill>
          <a:ln w="25400" cap="flat" cmpd="sng" algn="ctr">
            <a:solidFill>
              <a:srgbClr val="24226F">
                <a:shade val="15000"/>
              </a:srgb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solidFill>
                <a:srgbClr val="000000"/>
              </a:solidFill>
            </a:endParaRPr>
          </a:p>
        </p:txBody>
      </p:sp>
      <p:sp>
        <p:nvSpPr>
          <p:cNvPr id="26" name="Rectangle 25">
            <a:extLst>
              <a:ext uri="{FF2B5EF4-FFF2-40B4-BE49-F238E27FC236}">
                <a16:creationId xmlns:a16="http://schemas.microsoft.com/office/drawing/2014/main" id="{4A683B25-6E32-4BBF-9B96-94872C6588E5}"/>
              </a:ext>
            </a:extLst>
          </p:cNvPr>
          <p:cNvSpPr/>
          <p:nvPr>
            <p:custDataLst>
              <p:tags r:id="rId26"/>
            </p:custDataLst>
          </p:nvPr>
        </p:nvSpPr>
        <p:spPr>
          <a:xfrm>
            <a:off x="0" y="5486400"/>
            <a:ext cx="12192000" cy="1219200"/>
          </a:xfrm>
          <a:prstGeom prst="rect">
            <a:avLst/>
          </a:prstGeom>
          <a:solidFill>
            <a:srgbClr val="666666">
              <a:alpha val="40000"/>
            </a:srgbClr>
          </a:solidFill>
          <a:ln w="12700" cap="flat" cmpd="sng" algn="ctr">
            <a:solidFill>
              <a:srgbClr val="808080">
                <a:alpha val="40000"/>
              </a:srgbClr>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r>
              <a:rPr lang="en-GB" sz="8000">
                <a:solidFill>
                  <a:srgbClr val="FFFFFF"/>
                </a:solidFill>
              </a:rPr>
              <a:t>RESULTS SLIDE</a:t>
            </a:r>
          </a:p>
        </p:txBody>
      </p:sp>
    </p:spTree>
    <p:custDataLst>
      <p:tags r:id="rId1"/>
    </p:custDataLst>
    <p:extLst>
      <p:ext uri="{BB962C8B-B14F-4D97-AF65-F5344CB8AC3E}">
        <p14:creationId xmlns:p14="http://schemas.microsoft.com/office/powerpoint/2010/main" val="3464981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367C-8F45-26DF-DF10-21CF0EECE9CE}"/>
              </a:ext>
            </a:extLst>
          </p:cNvPr>
          <p:cNvSpPr>
            <a:spLocks noGrp="1"/>
          </p:cNvSpPr>
          <p:nvPr>
            <p:ph type="title"/>
          </p:nvPr>
        </p:nvSpPr>
        <p:spPr/>
        <p:txBody>
          <a:bodyPr/>
          <a:lstStyle/>
          <a:p>
            <a:r>
              <a:rPr lang="en-GB" dirty="0"/>
              <a:t>Testing web apps for accessibility</a:t>
            </a:r>
          </a:p>
        </p:txBody>
      </p:sp>
      <p:sp>
        <p:nvSpPr>
          <p:cNvPr id="3" name="Content Placeholder 2">
            <a:extLst>
              <a:ext uri="{FF2B5EF4-FFF2-40B4-BE49-F238E27FC236}">
                <a16:creationId xmlns:a16="http://schemas.microsoft.com/office/drawing/2014/main" id="{D4607364-DF61-D751-5C55-7D2069D7CDE8}"/>
              </a:ext>
            </a:extLst>
          </p:cNvPr>
          <p:cNvSpPr>
            <a:spLocks noGrp="1"/>
          </p:cNvSpPr>
          <p:nvPr>
            <p:ph idx="1"/>
          </p:nvPr>
        </p:nvSpPr>
        <p:spPr/>
        <p:txBody>
          <a:bodyPr/>
          <a:lstStyle/>
          <a:p>
            <a:r>
              <a:rPr lang="en-GB" dirty="0"/>
              <a:t>Use a checklist</a:t>
            </a:r>
          </a:p>
          <a:p>
            <a:pPr lvl="1"/>
            <a:r>
              <a:rPr lang="en-GB" dirty="0">
                <a:hlinkClick r:id="rId2"/>
              </a:rPr>
              <a:t>https://webaim.org/standards/wcag/checklist</a:t>
            </a:r>
            <a:endParaRPr lang="en-GB" dirty="0"/>
          </a:p>
          <a:p>
            <a:pPr lvl="1"/>
            <a:r>
              <a:rPr lang="en-GB" dirty="0">
                <a:hlinkClick r:id="rId3"/>
              </a:rPr>
              <a:t>https://www.digitala11y.com/wcag-checklist/</a:t>
            </a:r>
            <a:endParaRPr lang="en-GB" dirty="0"/>
          </a:p>
          <a:p>
            <a:r>
              <a:rPr lang="en-GB" dirty="0"/>
              <a:t>Do a no-mouse navigation</a:t>
            </a:r>
          </a:p>
          <a:p>
            <a:pPr lvl="1"/>
            <a:r>
              <a:rPr lang="en-GB" dirty="0"/>
              <a:t>Check that all functionality is accessible via keyboard</a:t>
            </a:r>
          </a:p>
          <a:p>
            <a:r>
              <a:rPr lang="en-GB" dirty="0"/>
              <a:t>Explore the page with a screen-reader</a:t>
            </a:r>
          </a:p>
          <a:p>
            <a:pPr lvl="1"/>
            <a:r>
              <a:rPr lang="en-GB" dirty="0"/>
              <a:t>Only useful if you put the time in to learning how to use a screen reader correctly</a:t>
            </a:r>
          </a:p>
        </p:txBody>
      </p:sp>
      <p:sp>
        <p:nvSpPr>
          <p:cNvPr id="4" name="Footer Placeholder 3">
            <a:extLst>
              <a:ext uri="{FF2B5EF4-FFF2-40B4-BE49-F238E27FC236}">
                <a16:creationId xmlns:a16="http://schemas.microsoft.com/office/drawing/2014/main" id="{422602FC-3F9C-0554-9343-7EF72BD16DE3}"/>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520EAB41-547B-BB7F-073D-CEC62CAC724C}"/>
              </a:ext>
            </a:extLst>
          </p:cNvPr>
          <p:cNvSpPr>
            <a:spLocks noGrp="1"/>
          </p:cNvSpPr>
          <p:nvPr>
            <p:ph type="sldNum" sz="quarter" idx="12"/>
          </p:nvPr>
        </p:nvSpPr>
        <p:spPr/>
        <p:txBody>
          <a:bodyPr/>
          <a:lstStyle/>
          <a:p>
            <a:fld id="{9B760F7B-44E8-4480-8E98-A0350AC505B4}" type="slidenum">
              <a:rPr lang="en-GB" smtClean="0"/>
              <a:t>98</a:t>
            </a:fld>
            <a:endParaRPr lang="en-GB"/>
          </a:p>
        </p:txBody>
      </p:sp>
    </p:spTree>
    <p:extLst>
      <p:ext uri="{BB962C8B-B14F-4D97-AF65-F5344CB8AC3E}">
        <p14:creationId xmlns:p14="http://schemas.microsoft.com/office/powerpoint/2010/main" val="32608955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3A41-CE82-A773-90AA-AE0D71CC950E}"/>
              </a:ext>
            </a:extLst>
          </p:cNvPr>
          <p:cNvSpPr>
            <a:spLocks noGrp="1"/>
          </p:cNvSpPr>
          <p:nvPr>
            <p:ph type="title"/>
          </p:nvPr>
        </p:nvSpPr>
        <p:spPr/>
        <p:txBody>
          <a:bodyPr/>
          <a:lstStyle/>
          <a:p>
            <a:r>
              <a:rPr lang="en-GB" dirty="0"/>
              <a:t>Testing tools</a:t>
            </a:r>
          </a:p>
        </p:txBody>
      </p:sp>
      <p:sp>
        <p:nvSpPr>
          <p:cNvPr id="3" name="Content Placeholder 2">
            <a:extLst>
              <a:ext uri="{FF2B5EF4-FFF2-40B4-BE49-F238E27FC236}">
                <a16:creationId xmlns:a16="http://schemas.microsoft.com/office/drawing/2014/main" id="{F2D92AED-BCAD-0C19-91A6-F06A1C084B1B}"/>
              </a:ext>
            </a:extLst>
          </p:cNvPr>
          <p:cNvSpPr>
            <a:spLocks noGrp="1"/>
          </p:cNvSpPr>
          <p:nvPr>
            <p:ph idx="1"/>
          </p:nvPr>
        </p:nvSpPr>
        <p:spPr/>
        <p:txBody>
          <a:bodyPr>
            <a:normAutofit lnSpcReduction="10000"/>
          </a:bodyPr>
          <a:lstStyle/>
          <a:p>
            <a:r>
              <a:rPr lang="en-GB" dirty="0"/>
              <a:t>Web accessibility tools:</a:t>
            </a:r>
          </a:p>
          <a:p>
            <a:pPr lvl="1"/>
            <a:r>
              <a:rPr lang="en-GB" dirty="0"/>
              <a:t>WAVE: </a:t>
            </a:r>
            <a:r>
              <a:rPr lang="en-GB" dirty="0">
                <a:hlinkClick r:id="rId2"/>
              </a:rPr>
              <a:t>https://wave.webaim.org/</a:t>
            </a:r>
            <a:r>
              <a:rPr lang="en-GB" dirty="0"/>
              <a:t> </a:t>
            </a:r>
          </a:p>
          <a:p>
            <a:pPr lvl="1"/>
            <a:r>
              <a:rPr lang="en-GB" dirty="0"/>
              <a:t>Example 1: (really good example) </a:t>
            </a:r>
            <a:r>
              <a:rPr lang="en-GB" dirty="0">
                <a:hlinkClick r:id="rId3"/>
              </a:rPr>
              <a:t>https://wave.webaim.org/report#/https://www.gov.uk/guidance/accessibility-monitoring-how-we-test</a:t>
            </a:r>
            <a:r>
              <a:rPr lang="en-GB" dirty="0"/>
              <a:t> </a:t>
            </a:r>
          </a:p>
          <a:p>
            <a:pPr lvl="1"/>
            <a:r>
              <a:rPr lang="en-GB" dirty="0"/>
              <a:t>Example 2: (some issues) </a:t>
            </a:r>
            <a:r>
              <a:rPr lang="en-GB" dirty="0">
                <a:hlinkClick r:id="rId4"/>
              </a:rPr>
              <a:t>https://murphyqm.github.io/foss4g-uk-2025/</a:t>
            </a:r>
            <a:r>
              <a:rPr lang="en-GB" dirty="0"/>
              <a:t> </a:t>
            </a:r>
          </a:p>
          <a:p>
            <a:r>
              <a:rPr lang="en-GB" dirty="0"/>
              <a:t>Exercise: try to find all the issues with this page</a:t>
            </a:r>
          </a:p>
          <a:p>
            <a:pPr lvl="1"/>
            <a:r>
              <a:rPr lang="en-GB" dirty="0"/>
              <a:t>Do you manage to find anything that the automated testing missed?</a:t>
            </a:r>
          </a:p>
          <a:p>
            <a:pPr lvl="1"/>
            <a:r>
              <a:rPr lang="en-GB" dirty="0">
                <a:hlinkClick r:id="rId5"/>
              </a:rPr>
              <a:t>https://murphyqm.github.io/foss4g-uk-2025/accessibility/html/bad-design.html</a:t>
            </a:r>
            <a:r>
              <a:rPr lang="en-GB" dirty="0"/>
              <a:t> </a:t>
            </a:r>
          </a:p>
          <a:p>
            <a:pPr lvl="1"/>
            <a:r>
              <a:rPr lang="en-GB" dirty="0">
                <a:hlinkClick r:id="rId6"/>
              </a:rPr>
              <a:t>https://wave.webaim.org/report#/https://murphyqm.github.io/foss4g-uk-2025/accessibility/html/bad-design.html</a:t>
            </a:r>
            <a:r>
              <a:rPr lang="en-GB" dirty="0"/>
              <a:t> </a:t>
            </a:r>
          </a:p>
        </p:txBody>
      </p:sp>
      <p:sp>
        <p:nvSpPr>
          <p:cNvPr id="4" name="Footer Placeholder 3">
            <a:extLst>
              <a:ext uri="{FF2B5EF4-FFF2-40B4-BE49-F238E27FC236}">
                <a16:creationId xmlns:a16="http://schemas.microsoft.com/office/drawing/2014/main" id="{05986225-AF05-2F6B-2E30-1536F8E600EF}"/>
              </a:ext>
            </a:extLst>
          </p:cNvPr>
          <p:cNvSpPr>
            <a:spLocks noGrp="1"/>
          </p:cNvSpPr>
          <p:nvPr>
            <p:ph type="ftr" sz="quarter" idx="11"/>
          </p:nvPr>
        </p:nvSpPr>
        <p:spPr/>
        <p:txBody>
          <a:bodyPr/>
          <a:lstStyle/>
          <a:p>
            <a:r>
              <a:rPr lang="en-GB"/>
              <a:t>Web Accessibility 101</a:t>
            </a:r>
          </a:p>
        </p:txBody>
      </p:sp>
      <p:sp>
        <p:nvSpPr>
          <p:cNvPr id="5" name="Slide Number Placeholder 4">
            <a:extLst>
              <a:ext uri="{FF2B5EF4-FFF2-40B4-BE49-F238E27FC236}">
                <a16:creationId xmlns:a16="http://schemas.microsoft.com/office/drawing/2014/main" id="{C71482A1-4877-C2B4-6C89-AA104645F3FA}"/>
              </a:ext>
            </a:extLst>
          </p:cNvPr>
          <p:cNvSpPr>
            <a:spLocks noGrp="1"/>
          </p:cNvSpPr>
          <p:nvPr>
            <p:ph type="sldNum" sz="quarter" idx="12"/>
          </p:nvPr>
        </p:nvSpPr>
        <p:spPr/>
        <p:txBody>
          <a:bodyPr/>
          <a:lstStyle/>
          <a:p>
            <a:fld id="{9B760F7B-44E8-4480-8E98-A0350AC505B4}" type="slidenum">
              <a:rPr lang="en-GB" smtClean="0"/>
              <a:t>99</a:t>
            </a:fld>
            <a:endParaRPr lang="en-GB"/>
          </a:p>
        </p:txBody>
      </p:sp>
    </p:spTree>
    <p:extLst>
      <p:ext uri="{BB962C8B-B14F-4D97-AF65-F5344CB8AC3E}">
        <p14:creationId xmlns:p14="http://schemas.microsoft.com/office/powerpoint/2010/main" val="625882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10.xml><?xml version="1.0" encoding="utf-8"?>
<p:tagLst xmlns:a="http://schemas.openxmlformats.org/drawingml/2006/main" xmlns:r="http://schemas.openxmlformats.org/officeDocument/2006/relationships" xmlns:p="http://schemas.openxmlformats.org/presentationml/2006/main">
  <p:tag name="VEVOX.QRDOT" val="(5,0)"/>
</p:tagLst>
</file>

<file path=ppt/tags/tag100.xml><?xml version="1.0" encoding="utf-8"?>
<p:tagLst xmlns:a="http://schemas.openxmlformats.org/drawingml/2006/main" xmlns:r="http://schemas.openxmlformats.org/officeDocument/2006/relationships" xmlns:p="http://schemas.openxmlformats.org/presentationml/2006/main">
  <p:tag name="VEVOX.QRDOT" val="(1,6)"/>
</p:tagLst>
</file>

<file path=ppt/tags/tag1000.xml><?xml version="1.0" encoding="utf-8"?>
<p:tagLst xmlns:a="http://schemas.openxmlformats.org/drawingml/2006/main" xmlns:r="http://schemas.openxmlformats.org/officeDocument/2006/relationships" xmlns:p="http://schemas.openxmlformats.org/presentationml/2006/main">
  <p:tag name="VEVOX.QRDOT" val="(26,0)"/>
</p:tagLst>
</file>

<file path=ppt/tags/tag1001.xml><?xml version="1.0" encoding="utf-8"?>
<p:tagLst xmlns:a="http://schemas.openxmlformats.org/drawingml/2006/main" xmlns:r="http://schemas.openxmlformats.org/officeDocument/2006/relationships" xmlns:p="http://schemas.openxmlformats.org/presentationml/2006/main">
  <p:tag name="VEVOX.QRDOT" val="(27,0)"/>
</p:tagLst>
</file>

<file path=ppt/tags/tag1002.xml><?xml version="1.0" encoding="utf-8"?>
<p:tagLst xmlns:a="http://schemas.openxmlformats.org/drawingml/2006/main" xmlns:r="http://schemas.openxmlformats.org/officeDocument/2006/relationships" xmlns:p="http://schemas.openxmlformats.org/presentationml/2006/main">
  <p:tag name="VEVOX.QRDOT" val="(28,0)"/>
</p:tagLst>
</file>

<file path=ppt/tags/tag1003.xml><?xml version="1.0" encoding="utf-8"?>
<p:tagLst xmlns:a="http://schemas.openxmlformats.org/drawingml/2006/main" xmlns:r="http://schemas.openxmlformats.org/officeDocument/2006/relationships" xmlns:p="http://schemas.openxmlformats.org/presentationml/2006/main">
  <p:tag name="VEVOX.QRDOT" val="(29,0)"/>
</p:tagLst>
</file>

<file path=ppt/tags/tag1004.xml><?xml version="1.0" encoding="utf-8"?>
<p:tagLst xmlns:a="http://schemas.openxmlformats.org/drawingml/2006/main" xmlns:r="http://schemas.openxmlformats.org/officeDocument/2006/relationships" xmlns:p="http://schemas.openxmlformats.org/presentationml/2006/main">
  <p:tag name="VEVOX.QRDOT" val="(1,1)"/>
</p:tagLst>
</file>

<file path=ppt/tags/tag1005.xml><?xml version="1.0" encoding="utf-8"?>
<p:tagLst xmlns:a="http://schemas.openxmlformats.org/drawingml/2006/main" xmlns:r="http://schemas.openxmlformats.org/officeDocument/2006/relationships" xmlns:p="http://schemas.openxmlformats.org/presentationml/2006/main">
  <p:tag name="VEVOX.QRDOT" val="(7,1)"/>
</p:tagLst>
</file>

<file path=ppt/tags/tag1006.xml><?xml version="1.0" encoding="utf-8"?>
<p:tagLst xmlns:a="http://schemas.openxmlformats.org/drawingml/2006/main" xmlns:r="http://schemas.openxmlformats.org/officeDocument/2006/relationships" xmlns:p="http://schemas.openxmlformats.org/presentationml/2006/main">
  <p:tag name="VEVOX.QRDOT" val="(10,1)"/>
</p:tagLst>
</file>

<file path=ppt/tags/tag1007.xml><?xml version="1.0" encoding="utf-8"?>
<p:tagLst xmlns:a="http://schemas.openxmlformats.org/drawingml/2006/main" xmlns:r="http://schemas.openxmlformats.org/officeDocument/2006/relationships" xmlns:p="http://schemas.openxmlformats.org/presentationml/2006/main">
  <p:tag name="VEVOX.QRDOT" val="(11,1)"/>
</p:tagLst>
</file>

<file path=ppt/tags/tag1008.xml><?xml version="1.0" encoding="utf-8"?>
<p:tagLst xmlns:a="http://schemas.openxmlformats.org/drawingml/2006/main" xmlns:r="http://schemas.openxmlformats.org/officeDocument/2006/relationships" xmlns:p="http://schemas.openxmlformats.org/presentationml/2006/main">
  <p:tag name="VEVOX.QRDOT" val="(17,1)"/>
</p:tagLst>
</file>

<file path=ppt/tags/tag1009.xml><?xml version="1.0" encoding="utf-8"?>
<p:tagLst xmlns:a="http://schemas.openxmlformats.org/drawingml/2006/main" xmlns:r="http://schemas.openxmlformats.org/officeDocument/2006/relationships" xmlns:p="http://schemas.openxmlformats.org/presentationml/2006/main">
  <p:tag name="VEVOX.QRDOT" val="(19,1)"/>
</p:tagLst>
</file>

<file path=ppt/tags/tag101.xml><?xml version="1.0" encoding="utf-8"?>
<p:tagLst xmlns:a="http://schemas.openxmlformats.org/drawingml/2006/main" xmlns:r="http://schemas.openxmlformats.org/officeDocument/2006/relationships" xmlns:p="http://schemas.openxmlformats.org/presentationml/2006/main">
  <p:tag name="VEVOX.QRDOT" val="(2,6)"/>
</p:tagLst>
</file>

<file path=ppt/tags/tag1010.xml><?xml version="1.0" encoding="utf-8"?>
<p:tagLst xmlns:a="http://schemas.openxmlformats.org/drawingml/2006/main" xmlns:r="http://schemas.openxmlformats.org/officeDocument/2006/relationships" xmlns:p="http://schemas.openxmlformats.org/presentationml/2006/main">
  <p:tag name="VEVOX.QRDOT" val="(20,1)"/>
</p:tagLst>
</file>

<file path=ppt/tags/tag1011.xml><?xml version="1.0" encoding="utf-8"?>
<p:tagLst xmlns:a="http://schemas.openxmlformats.org/drawingml/2006/main" xmlns:r="http://schemas.openxmlformats.org/officeDocument/2006/relationships" xmlns:p="http://schemas.openxmlformats.org/presentationml/2006/main">
  <p:tag name="VEVOX.QRDOT" val="(23,1)"/>
</p:tagLst>
</file>

<file path=ppt/tags/tag1012.xml><?xml version="1.0" encoding="utf-8"?>
<p:tagLst xmlns:a="http://schemas.openxmlformats.org/drawingml/2006/main" xmlns:r="http://schemas.openxmlformats.org/officeDocument/2006/relationships" xmlns:p="http://schemas.openxmlformats.org/presentationml/2006/main">
  <p:tag name="VEVOX.QRDOT" val="(29,1)"/>
</p:tagLst>
</file>

<file path=ppt/tags/tag1013.xml><?xml version="1.0" encoding="utf-8"?>
<p:tagLst xmlns:a="http://schemas.openxmlformats.org/drawingml/2006/main" xmlns:r="http://schemas.openxmlformats.org/officeDocument/2006/relationships" xmlns:p="http://schemas.openxmlformats.org/presentationml/2006/main">
  <p:tag name="VEVOX.QRDOT" val="(1,2)"/>
</p:tagLst>
</file>

<file path=ppt/tags/tag1014.xml><?xml version="1.0" encoding="utf-8"?>
<p:tagLst xmlns:a="http://schemas.openxmlformats.org/drawingml/2006/main" xmlns:r="http://schemas.openxmlformats.org/officeDocument/2006/relationships" xmlns:p="http://schemas.openxmlformats.org/presentationml/2006/main">
  <p:tag name="VEVOX.QRDOT" val="(3,2)"/>
</p:tagLst>
</file>

<file path=ppt/tags/tag1015.xml><?xml version="1.0" encoding="utf-8"?>
<p:tagLst xmlns:a="http://schemas.openxmlformats.org/drawingml/2006/main" xmlns:r="http://schemas.openxmlformats.org/officeDocument/2006/relationships" xmlns:p="http://schemas.openxmlformats.org/presentationml/2006/main">
  <p:tag name="VEVOX.QRDOT" val="(4,2)"/>
</p:tagLst>
</file>

<file path=ppt/tags/tag1016.xml><?xml version="1.0" encoding="utf-8"?>
<p:tagLst xmlns:a="http://schemas.openxmlformats.org/drawingml/2006/main" xmlns:r="http://schemas.openxmlformats.org/officeDocument/2006/relationships" xmlns:p="http://schemas.openxmlformats.org/presentationml/2006/main">
  <p:tag name="VEVOX.QRDOT" val="(5,2)"/>
</p:tagLst>
</file>

<file path=ppt/tags/tag1017.xml><?xml version="1.0" encoding="utf-8"?>
<p:tagLst xmlns:a="http://schemas.openxmlformats.org/drawingml/2006/main" xmlns:r="http://schemas.openxmlformats.org/officeDocument/2006/relationships" xmlns:p="http://schemas.openxmlformats.org/presentationml/2006/main">
  <p:tag name="VEVOX.QRDOT" val="(7,2)"/>
</p:tagLst>
</file>

<file path=ppt/tags/tag1018.xml><?xml version="1.0" encoding="utf-8"?>
<p:tagLst xmlns:a="http://schemas.openxmlformats.org/drawingml/2006/main" xmlns:r="http://schemas.openxmlformats.org/officeDocument/2006/relationships" xmlns:p="http://schemas.openxmlformats.org/presentationml/2006/main">
  <p:tag name="VEVOX.QRDOT" val="(11,2)"/>
</p:tagLst>
</file>

<file path=ppt/tags/tag1019.xml><?xml version="1.0" encoding="utf-8"?>
<p:tagLst xmlns:a="http://schemas.openxmlformats.org/drawingml/2006/main" xmlns:r="http://schemas.openxmlformats.org/officeDocument/2006/relationships" xmlns:p="http://schemas.openxmlformats.org/presentationml/2006/main">
  <p:tag name="VEVOX.QRDOT" val="(12,2)"/>
</p:tagLst>
</file>

<file path=ppt/tags/tag102.xml><?xml version="1.0" encoding="utf-8"?>
<p:tagLst xmlns:a="http://schemas.openxmlformats.org/drawingml/2006/main" xmlns:r="http://schemas.openxmlformats.org/officeDocument/2006/relationships" xmlns:p="http://schemas.openxmlformats.org/presentationml/2006/main">
  <p:tag name="VEVOX.QRDOT" val="(3,6)"/>
</p:tagLst>
</file>

<file path=ppt/tags/tag1020.xml><?xml version="1.0" encoding="utf-8"?>
<p:tagLst xmlns:a="http://schemas.openxmlformats.org/drawingml/2006/main" xmlns:r="http://schemas.openxmlformats.org/officeDocument/2006/relationships" xmlns:p="http://schemas.openxmlformats.org/presentationml/2006/main">
  <p:tag name="VEVOX.QRDOT" val="(13,2)"/>
</p:tagLst>
</file>

<file path=ppt/tags/tag1021.xml><?xml version="1.0" encoding="utf-8"?>
<p:tagLst xmlns:a="http://schemas.openxmlformats.org/drawingml/2006/main" xmlns:r="http://schemas.openxmlformats.org/officeDocument/2006/relationships" xmlns:p="http://schemas.openxmlformats.org/presentationml/2006/main">
  <p:tag name="VEVOX.QRDOT" val="(14,2)"/>
</p:tagLst>
</file>

<file path=ppt/tags/tag1022.xml><?xml version="1.0" encoding="utf-8"?>
<p:tagLst xmlns:a="http://schemas.openxmlformats.org/drawingml/2006/main" xmlns:r="http://schemas.openxmlformats.org/officeDocument/2006/relationships" xmlns:p="http://schemas.openxmlformats.org/presentationml/2006/main">
  <p:tag name="VEVOX.QRDOT" val="(16,2)"/>
</p:tagLst>
</file>

<file path=ppt/tags/tag1023.xml><?xml version="1.0" encoding="utf-8"?>
<p:tagLst xmlns:a="http://schemas.openxmlformats.org/drawingml/2006/main" xmlns:r="http://schemas.openxmlformats.org/officeDocument/2006/relationships" xmlns:p="http://schemas.openxmlformats.org/presentationml/2006/main">
  <p:tag name="VEVOX.QRDOT" val="(17,2)"/>
</p:tagLst>
</file>

<file path=ppt/tags/tag1024.xml><?xml version="1.0" encoding="utf-8"?>
<p:tagLst xmlns:a="http://schemas.openxmlformats.org/drawingml/2006/main" xmlns:r="http://schemas.openxmlformats.org/officeDocument/2006/relationships" xmlns:p="http://schemas.openxmlformats.org/presentationml/2006/main">
  <p:tag name="VEVOX.QRDOT" val="(18,2)"/>
</p:tagLst>
</file>

<file path=ppt/tags/tag1025.xml><?xml version="1.0" encoding="utf-8"?>
<p:tagLst xmlns:a="http://schemas.openxmlformats.org/drawingml/2006/main" xmlns:r="http://schemas.openxmlformats.org/officeDocument/2006/relationships" xmlns:p="http://schemas.openxmlformats.org/presentationml/2006/main">
  <p:tag name="VEVOX.QRDOT" val="(20,2)"/>
</p:tagLst>
</file>

<file path=ppt/tags/tag1026.xml><?xml version="1.0" encoding="utf-8"?>
<p:tagLst xmlns:a="http://schemas.openxmlformats.org/drawingml/2006/main" xmlns:r="http://schemas.openxmlformats.org/officeDocument/2006/relationships" xmlns:p="http://schemas.openxmlformats.org/presentationml/2006/main">
  <p:tag name="VEVOX.QRDOT" val="(21,2)"/>
</p:tagLst>
</file>

<file path=ppt/tags/tag1027.xml><?xml version="1.0" encoding="utf-8"?>
<p:tagLst xmlns:a="http://schemas.openxmlformats.org/drawingml/2006/main" xmlns:r="http://schemas.openxmlformats.org/officeDocument/2006/relationships" xmlns:p="http://schemas.openxmlformats.org/presentationml/2006/main">
  <p:tag name="VEVOX.QRDOT" val="(23,2)"/>
</p:tagLst>
</file>

<file path=ppt/tags/tag1028.xml><?xml version="1.0" encoding="utf-8"?>
<p:tagLst xmlns:a="http://schemas.openxmlformats.org/drawingml/2006/main" xmlns:r="http://schemas.openxmlformats.org/officeDocument/2006/relationships" xmlns:p="http://schemas.openxmlformats.org/presentationml/2006/main">
  <p:tag name="VEVOX.QRDOT" val="(25,2)"/>
</p:tagLst>
</file>

<file path=ppt/tags/tag1029.xml><?xml version="1.0" encoding="utf-8"?>
<p:tagLst xmlns:a="http://schemas.openxmlformats.org/drawingml/2006/main" xmlns:r="http://schemas.openxmlformats.org/officeDocument/2006/relationships" xmlns:p="http://schemas.openxmlformats.org/presentationml/2006/main">
  <p:tag name="VEVOX.QRDOT" val="(26,2)"/>
</p:tagLst>
</file>

<file path=ppt/tags/tag103.xml><?xml version="1.0" encoding="utf-8"?>
<p:tagLst xmlns:a="http://schemas.openxmlformats.org/drawingml/2006/main" xmlns:r="http://schemas.openxmlformats.org/officeDocument/2006/relationships" xmlns:p="http://schemas.openxmlformats.org/presentationml/2006/main">
  <p:tag name="VEVOX.QRDOT" val="(4,6)"/>
</p:tagLst>
</file>

<file path=ppt/tags/tag1030.xml><?xml version="1.0" encoding="utf-8"?>
<p:tagLst xmlns:a="http://schemas.openxmlformats.org/drawingml/2006/main" xmlns:r="http://schemas.openxmlformats.org/officeDocument/2006/relationships" xmlns:p="http://schemas.openxmlformats.org/presentationml/2006/main">
  <p:tag name="VEVOX.QRDOT" val="(27,2)"/>
</p:tagLst>
</file>

<file path=ppt/tags/tag1031.xml><?xml version="1.0" encoding="utf-8"?>
<p:tagLst xmlns:a="http://schemas.openxmlformats.org/drawingml/2006/main" xmlns:r="http://schemas.openxmlformats.org/officeDocument/2006/relationships" xmlns:p="http://schemas.openxmlformats.org/presentationml/2006/main">
  <p:tag name="VEVOX.QRDOT" val="(29,2)"/>
</p:tagLst>
</file>

<file path=ppt/tags/tag1032.xml><?xml version="1.0" encoding="utf-8"?>
<p:tagLst xmlns:a="http://schemas.openxmlformats.org/drawingml/2006/main" xmlns:r="http://schemas.openxmlformats.org/officeDocument/2006/relationships" xmlns:p="http://schemas.openxmlformats.org/presentationml/2006/main">
  <p:tag name="VEVOX.QRDOT" val="(1,3)"/>
</p:tagLst>
</file>

<file path=ppt/tags/tag1033.xml><?xml version="1.0" encoding="utf-8"?>
<p:tagLst xmlns:a="http://schemas.openxmlformats.org/drawingml/2006/main" xmlns:r="http://schemas.openxmlformats.org/officeDocument/2006/relationships" xmlns:p="http://schemas.openxmlformats.org/presentationml/2006/main">
  <p:tag name="VEVOX.QRDOT" val="(3,3)"/>
</p:tagLst>
</file>

<file path=ppt/tags/tag1034.xml><?xml version="1.0" encoding="utf-8"?>
<p:tagLst xmlns:a="http://schemas.openxmlformats.org/drawingml/2006/main" xmlns:r="http://schemas.openxmlformats.org/officeDocument/2006/relationships" xmlns:p="http://schemas.openxmlformats.org/presentationml/2006/main">
  <p:tag name="VEVOX.QRDOT" val="(4,3)"/>
</p:tagLst>
</file>

<file path=ppt/tags/tag1035.xml><?xml version="1.0" encoding="utf-8"?>
<p:tagLst xmlns:a="http://schemas.openxmlformats.org/drawingml/2006/main" xmlns:r="http://schemas.openxmlformats.org/officeDocument/2006/relationships" xmlns:p="http://schemas.openxmlformats.org/presentationml/2006/main">
  <p:tag name="VEVOX.QRDOT" val="(5,3)"/>
</p:tagLst>
</file>

<file path=ppt/tags/tag1036.xml><?xml version="1.0" encoding="utf-8"?>
<p:tagLst xmlns:a="http://schemas.openxmlformats.org/drawingml/2006/main" xmlns:r="http://schemas.openxmlformats.org/officeDocument/2006/relationships" xmlns:p="http://schemas.openxmlformats.org/presentationml/2006/main">
  <p:tag name="VEVOX.QRDOT" val="(7,3)"/>
</p:tagLst>
</file>

<file path=ppt/tags/tag1037.xml><?xml version="1.0" encoding="utf-8"?>
<p:tagLst xmlns:a="http://schemas.openxmlformats.org/drawingml/2006/main" xmlns:r="http://schemas.openxmlformats.org/officeDocument/2006/relationships" xmlns:p="http://schemas.openxmlformats.org/presentationml/2006/main">
  <p:tag name="VEVOX.QRDOT" val="(9,3)"/>
</p:tagLst>
</file>

<file path=ppt/tags/tag1038.xml><?xml version="1.0" encoding="utf-8"?>
<p:tagLst xmlns:a="http://schemas.openxmlformats.org/drawingml/2006/main" xmlns:r="http://schemas.openxmlformats.org/officeDocument/2006/relationships" xmlns:p="http://schemas.openxmlformats.org/presentationml/2006/main">
  <p:tag name="VEVOX.QRDOT" val="(10,3)"/>
</p:tagLst>
</file>

<file path=ppt/tags/tag1039.xml><?xml version="1.0" encoding="utf-8"?>
<p:tagLst xmlns:a="http://schemas.openxmlformats.org/drawingml/2006/main" xmlns:r="http://schemas.openxmlformats.org/officeDocument/2006/relationships" xmlns:p="http://schemas.openxmlformats.org/presentationml/2006/main">
  <p:tag name="VEVOX.QRDOT" val="(12,3)"/>
</p:tagLst>
</file>

<file path=ppt/tags/tag104.xml><?xml version="1.0" encoding="utf-8"?>
<p:tagLst xmlns:a="http://schemas.openxmlformats.org/drawingml/2006/main" xmlns:r="http://schemas.openxmlformats.org/officeDocument/2006/relationships" xmlns:p="http://schemas.openxmlformats.org/presentationml/2006/main">
  <p:tag name="VEVOX.QRDOT" val="(5,6)"/>
</p:tagLst>
</file>

<file path=ppt/tags/tag1040.xml><?xml version="1.0" encoding="utf-8"?>
<p:tagLst xmlns:a="http://schemas.openxmlformats.org/drawingml/2006/main" xmlns:r="http://schemas.openxmlformats.org/officeDocument/2006/relationships" xmlns:p="http://schemas.openxmlformats.org/presentationml/2006/main">
  <p:tag name="VEVOX.QRDOT" val="(13,3)"/>
</p:tagLst>
</file>

<file path=ppt/tags/tag1041.xml><?xml version="1.0" encoding="utf-8"?>
<p:tagLst xmlns:a="http://schemas.openxmlformats.org/drawingml/2006/main" xmlns:r="http://schemas.openxmlformats.org/officeDocument/2006/relationships" xmlns:p="http://schemas.openxmlformats.org/presentationml/2006/main">
  <p:tag name="VEVOX.QRDOT" val="(15,3)"/>
</p:tagLst>
</file>

<file path=ppt/tags/tag1042.xml><?xml version="1.0" encoding="utf-8"?>
<p:tagLst xmlns:a="http://schemas.openxmlformats.org/drawingml/2006/main" xmlns:r="http://schemas.openxmlformats.org/officeDocument/2006/relationships" xmlns:p="http://schemas.openxmlformats.org/presentationml/2006/main">
  <p:tag name="VEVOX.QRDOT" val="(16,3)"/>
</p:tagLst>
</file>

<file path=ppt/tags/tag1043.xml><?xml version="1.0" encoding="utf-8"?>
<p:tagLst xmlns:a="http://schemas.openxmlformats.org/drawingml/2006/main" xmlns:r="http://schemas.openxmlformats.org/officeDocument/2006/relationships" xmlns:p="http://schemas.openxmlformats.org/presentationml/2006/main">
  <p:tag name="VEVOX.QRDOT" val="(17,3)"/>
</p:tagLst>
</file>

<file path=ppt/tags/tag1044.xml><?xml version="1.0" encoding="utf-8"?>
<p:tagLst xmlns:a="http://schemas.openxmlformats.org/drawingml/2006/main" xmlns:r="http://schemas.openxmlformats.org/officeDocument/2006/relationships" xmlns:p="http://schemas.openxmlformats.org/presentationml/2006/main">
  <p:tag name="VEVOX.QRDOT" val="(20,3)"/>
</p:tagLst>
</file>

<file path=ppt/tags/tag1045.xml><?xml version="1.0" encoding="utf-8"?>
<p:tagLst xmlns:a="http://schemas.openxmlformats.org/drawingml/2006/main" xmlns:r="http://schemas.openxmlformats.org/officeDocument/2006/relationships" xmlns:p="http://schemas.openxmlformats.org/presentationml/2006/main">
  <p:tag name="VEVOX.QRDOT" val="(23,3)"/>
</p:tagLst>
</file>

<file path=ppt/tags/tag1046.xml><?xml version="1.0" encoding="utf-8"?>
<p:tagLst xmlns:a="http://schemas.openxmlformats.org/drawingml/2006/main" xmlns:r="http://schemas.openxmlformats.org/officeDocument/2006/relationships" xmlns:p="http://schemas.openxmlformats.org/presentationml/2006/main">
  <p:tag name="VEVOX.QRDOT" val="(25,3)"/>
</p:tagLst>
</file>

<file path=ppt/tags/tag1047.xml><?xml version="1.0" encoding="utf-8"?>
<p:tagLst xmlns:a="http://schemas.openxmlformats.org/drawingml/2006/main" xmlns:r="http://schemas.openxmlformats.org/officeDocument/2006/relationships" xmlns:p="http://schemas.openxmlformats.org/presentationml/2006/main">
  <p:tag name="VEVOX.QRDOT" val="(26,3)"/>
</p:tagLst>
</file>

<file path=ppt/tags/tag1048.xml><?xml version="1.0" encoding="utf-8"?>
<p:tagLst xmlns:a="http://schemas.openxmlformats.org/drawingml/2006/main" xmlns:r="http://schemas.openxmlformats.org/officeDocument/2006/relationships" xmlns:p="http://schemas.openxmlformats.org/presentationml/2006/main">
  <p:tag name="VEVOX.QRDOT" val="(27,3)"/>
</p:tagLst>
</file>

<file path=ppt/tags/tag1049.xml><?xml version="1.0" encoding="utf-8"?>
<p:tagLst xmlns:a="http://schemas.openxmlformats.org/drawingml/2006/main" xmlns:r="http://schemas.openxmlformats.org/officeDocument/2006/relationships" xmlns:p="http://schemas.openxmlformats.org/presentationml/2006/main">
  <p:tag name="VEVOX.QRDOT" val="(29,3)"/>
</p:tagLst>
</file>

<file path=ppt/tags/tag105.xml><?xml version="1.0" encoding="utf-8"?>
<p:tagLst xmlns:a="http://schemas.openxmlformats.org/drawingml/2006/main" xmlns:r="http://schemas.openxmlformats.org/officeDocument/2006/relationships" xmlns:p="http://schemas.openxmlformats.org/presentationml/2006/main">
  <p:tag name="VEVOX.QRDOT" val="(6,6)"/>
</p:tagLst>
</file>

<file path=ppt/tags/tag1050.xml><?xml version="1.0" encoding="utf-8"?>
<p:tagLst xmlns:a="http://schemas.openxmlformats.org/drawingml/2006/main" xmlns:r="http://schemas.openxmlformats.org/officeDocument/2006/relationships" xmlns:p="http://schemas.openxmlformats.org/presentationml/2006/main">
  <p:tag name="VEVOX.QRDOT" val="(1,4)"/>
</p:tagLst>
</file>

<file path=ppt/tags/tag1051.xml><?xml version="1.0" encoding="utf-8"?>
<p:tagLst xmlns:a="http://schemas.openxmlformats.org/drawingml/2006/main" xmlns:r="http://schemas.openxmlformats.org/officeDocument/2006/relationships" xmlns:p="http://schemas.openxmlformats.org/presentationml/2006/main">
  <p:tag name="VEVOX.QRDOT" val="(3,4)"/>
</p:tagLst>
</file>

<file path=ppt/tags/tag1052.xml><?xml version="1.0" encoding="utf-8"?>
<p:tagLst xmlns:a="http://schemas.openxmlformats.org/drawingml/2006/main" xmlns:r="http://schemas.openxmlformats.org/officeDocument/2006/relationships" xmlns:p="http://schemas.openxmlformats.org/presentationml/2006/main">
  <p:tag name="VEVOX.QRDOT" val="(4,4)"/>
</p:tagLst>
</file>

<file path=ppt/tags/tag1053.xml><?xml version="1.0" encoding="utf-8"?>
<p:tagLst xmlns:a="http://schemas.openxmlformats.org/drawingml/2006/main" xmlns:r="http://schemas.openxmlformats.org/officeDocument/2006/relationships" xmlns:p="http://schemas.openxmlformats.org/presentationml/2006/main">
  <p:tag name="VEVOX.QRDOT" val="(5,4)"/>
</p:tagLst>
</file>

<file path=ppt/tags/tag1054.xml><?xml version="1.0" encoding="utf-8"?>
<p:tagLst xmlns:a="http://schemas.openxmlformats.org/drawingml/2006/main" xmlns:r="http://schemas.openxmlformats.org/officeDocument/2006/relationships" xmlns:p="http://schemas.openxmlformats.org/presentationml/2006/main">
  <p:tag name="VEVOX.QRDOT" val="(7,4)"/>
</p:tagLst>
</file>

<file path=ppt/tags/tag1055.xml><?xml version="1.0" encoding="utf-8"?>
<p:tagLst xmlns:a="http://schemas.openxmlformats.org/drawingml/2006/main" xmlns:r="http://schemas.openxmlformats.org/officeDocument/2006/relationships" xmlns:p="http://schemas.openxmlformats.org/presentationml/2006/main">
  <p:tag name="VEVOX.QRDOT" val="(9,4)"/>
</p:tagLst>
</file>

<file path=ppt/tags/tag1056.xml><?xml version="1.0" encoding="utf-8"?>
<p:tagLst xmlns:a="http://schemas.openxmlformats.org/drawingml/2006/main" xmlns:r="http://schemas.openxmlformats.org/officeDocument/2006/relationships" xmlns:p="http://schemas.openxmlformats.org/presentationml/2006/main">
  <p:tag name="VEVOX.QRDOT" val="(13,4)"/>
</p:tagLst>
</file>

<file path=ppt/tags/tag1057.xml><?xml version="1.0" encoding="utf-8"?>
<p:tagLst xmlns:a="http://schemas.openxmlformats.org/drawingml/2006/main" xmlns:r="http://schemas.openxmlformats.org/officeDocument/2006/relationships" xmlns:p="http://schemas.openxmlformats.org/presentationml/2006/main">
  <p:tag name="VEVOX.QRDOT" val="(14,4)"/>
</p:tagLst>
</file>

<file path=ppt/tags/tag1058.xml><?xml version="1.0" encoding="utf-8"?>
<p:tagLst xmlns:a="http://schemas.openxmlformats.org/drawingml/2006/main" xmlns:r="http://schemas.openxmlformats.org/officeDocument/2006/relationships" xmlns:p="http://schemas.openxmlformats.org/presentationml/2006/main">
  <p:tag name="VEVOX.QRDOT" val="(15,4)"/>
</p:tagLst>
</file>

<file path=ppt/tags/tag1059.xml><?xml version="1.0" encoding="utf-8"?>
<p:tagLst xmlns:a="http://schemas.openxmlformats.org/drawingml/2006/main" xmlns:r="http://schemas.openxmlformats.org/officeDocument/2006/relationships" xmlns:p="http://schemas.openxmlformats.org/presentationml/2006/main">
  <p:tag name="VEVOX.QRDOT" val="(17,4)"/>
</p:tagLst>
</file>

<file path=ppt/tags/tag106.xml><?xml version="1.0" encoding="utf-8"?>
<p:tagLst xmlns:a="http://schemas.openxmlformats.org/drawingml/2006/main" xmlns:r="http://schemas.openxmlformats.org/officeDocument/2006/relationships" xmlns:p="http://schemas.openxmlformats.org/presentationml/2006/main">
  <p:tag name="VEVOX.QRDOT" val="(7,6)"/>
</p:tagLst>
</file>

<file path=ppt/tags/tag1060.xml><?xml version="1.0" encoding="utf-8"?>
<p:tagLst xmlns:a="http://schemas.openxmlformats.org/drawingml/2006/main" xmlns:r="http://schemas.openxmlformats.org/officeDocument/2006/relationships" xmlns:p="http://schemas.openxmlformats.org/presentationml/2006/main">
  <p:tag name="VEVOX.QRDOT" val="(19,4)"/>
</p:tagLst>
</file>

<file path=ppt/tags/tag1061.xml><?xml version="1.0" encoding="utf-8"?>
<p:tagLst xmlns:a="http://schemas.openxmlformats.org/drawingml/2006/main" xmlns:r="http://schemas.openxmlformats.org/officeDocument/2006/relationships" xmlns:p="http://schemas.openxmlformats.org/presentationml/2006/main">
  <p:tag name="VEVOX.QRDOT" val="(21,4)"/>
</p:tagLst>
</file>

<file path=ppt/tags/tag1062.xml><?xml version="1.0" encoding="utf-8"?>
<p:tagLst xmlns:a="http://schemas.openxmlformats.org/drawingml/2006/main" xmlns:r="http://schemas.openxmlformats.org/officeDocument/2006/relationships" xmlns:p="http://schemas.openxmlformats.org/presentationml/2006/main">
  <p:tag name="VEVOX.QRDOT" val="(23,4)"/>
</p:tagLst>
</file>

<file path=ppt/tags/tag1063.xml><?xml version="1.0" encoding="utf-8"?>
<p:tagLst xmlns:a="http://schemas.openxmlformats.org/drawingml/2006/main" xmlns:r="http://schemas.openxmlformats.org/officeDocument/2006/relationships" xmlns:p="http://schemas.openxmlformats.org/presentationml/2006/main">
  <p:tag name="VEVOX.QRDOT" val="(25,4)"/>
</p:tagLst>
</file>

<file path=ppt/tags/tag1064.xml><?xml version="1.0" encoding="utf-8"?>
<p:tagLst xmlns:a="http://schemas.openxmlformats.org/drawingml/2006/main" xmlns:r="http://schemas.openxmlformats.org/officeDocument/2006/relationships" xmlns:p="http://schemas.openxmlformats.org/presentationml/2006/main">
  <p:tag name="VEVOX.QRDOT" val="(26,4)"/>
</p:tagLst>
</file>

<file path=ppt/tags/tag1065.xml><?xml version="1.0" encoding="utf-8"?>
<p:tagLst xmlns:a="http://schemas.openxmlformats.org/drawingml/2006/main" xmlns:r="http://schemas.openxmlformats.org/officeDocument/2006/relationships" xmlns:p="http://schemas.openxmlformats.org/presentationml/2006/main">
  <p:tag name="VEVOX.QRDOT" val="(27,4)"/>
</p:tagLst>
</file>

<file path=ppt/tags/tag1066.xml><?xml version="1.0" encoding="utf-8"?>
<p:tagLst xmlns:a="http://schemas.openxmlformats.org/drawingml/2006/main" xmlns:r="http://schemas.openxmlformats.org/officeDocument/2006/relationships" xmlns:p="http://schemas.openxmlformats.org/presentationml/2006/main">
  <p:tag name="VEVOX.QRDOT" val="(29,4)"/>
</p:tagLst>
</file>

<file path=ppt/tags/tag1067.xml><?xml version="1.0" encoding="utf-8"?>
<p:tagLst xmlns:a="http://schemas.openxmlformats.org/drawingml/2006/main" xmlns:r="http://schemas.openxmlformats.org/officeDocument/2006/relationships" xmlns:p="http://schemas.openxmlformats.org/presentationml/2006/main">
  <p:tag name="VEVOX.QRDOT" val="(1,5)"/>
</p:tagLst>
</file>

<file path=ppt/tags/tag1068.xml><?xml version="1.0" encoding="utf-8"?>
<p:tagLst xmlns:a="http://schemas.openxmlformats.org/drawingml/2006/main" xmlns:r="http://schemas.openxmlformats.org/officeDocument/2006/relationships" xmlns:p="http://schemas.openxmlformats.org/presentationml/2006/main">
  <p:tag name="VEVOX.QRDOT" val="(7,5)"/>
</p:tagLst>
</file>

<file path=ppt/tags/tag1069.xml><?xml version="1.0" encoding="utf-8"?>
<p:tagLst xmlns:a="http://schemas.openxmlformats.org/drawingml/2006/main" xmlns:r="http://schemas.openxmlformats.org/officeDocument/2006/relationships" xmlns:p="http://schemas.openxmlformats.org/presentationml/2006/main">
  <p:tag name="VEVOX.QRDOT" val="(9,5)"/>
</p:tagLst>
</file>

<file path=ppt/tags/tag107.xml><?xml version="1.0" encoding="utf-8"?>
<p:tagLst xmlns:a="http://schemas.openxmlformats.org/drawingml/2006/main" xmlns:r="http://schemas.openxmlformats.org/officeDocument/2006/relationships" xmlns:p="http://schemas.openxmlformats.org/presentationml/2006/main">
  <p:tag name="VEVOX.QRDOT" val="(9,6)"/>
</p:tagLst>
</file>

<file path=ppt/tags/tag1070.xml><?xml version="1.0" encoding="utf-8"?>
<p:tagLst xmlns:a="http://schemas.openxmlformats.org/drawingml/2006/main" xmlns:r="http://schemas.openxmlformats.org/officeDocument/2006/relationships" xmlns:p="http://schemas.openxmlformats.org/presentationml/2006/main">
  <p:tag name="VEVOX.QRDOT" val="(10,5)"/>
</p:tagLst>
</file>

<file path=ppt/tags/tag1071.xml><?xml version="1.0" encoding="utf-8"?>
<p:tagLst xmlns:a="http://schemas.openxmlformats.org/drawingml/2006/main" xmlns:r="http://schemas.openxmlformats.org/officeDocument/2006/relationships" xmlns:p="http://schemas.openxmlformats.org/presentationml/2006/main">
  <p:tag name="VEVOX.QRDOT" val="(11,5)"/>
</p:tagLst>
</file>

<file path=ppt/tags/tag1072.xml><?xml version="1.0" encoding="utf-8"?>
<p:tagLst xmlns:a="http://schemas.openxmlformats.org/drawingml/2006/main" xmlns:r="http://schemas.openxmlformats.org/officeDocument/2006/relationships" xmlns:p="http://schemas.openxmlformats.org/presentationml/2006/main">
  <p:tag name="VEVOX.QRDOT" val="(14,5)"/>
</p:tagLst>
</file>

<file path=ppt/tags/tag1073.xml><?xml version="1.0" encoding="utf-8"?>
<p:tagLst xmlns:a="http://schemas.openxmlformats.org/drawingml/2006/main" xmlns:r="http://schemas.openxmlformats.org/officeDocument/2006/relationships" xmlns:p="http://schemas.openxmlformats.org/presentationml/2006/main">
  <p:tag name="VEVOX.QRDOT" val="(15,5)"/>
</p:tagLst>
</file>

<file path=ppt/tags/tag1074.xml><?xml version="1.0" encoding="utf-8"?>
<p:tagLst xmlns:a="http://schemas.openxmlformats.org/drawingml/2006/main" xmlns:r="http://schemas.openxmlformats.org/officeDocument/2006/relationships" xmlns:p="http://schemas.openxmlformats.org/presentationml/2006/main">
  <p:tag name="VEVOX.QRDOT" val="(16,5)"/>
</p:tagLst>
</file>

<file path=ppt/tags/tag1075.xml><?xml version="1.0" encoding="utf-8"?>
<p:tagLst xmlns:a="http://schemas.openxmlformats.org/drawingml/2006/main" xmlns:r="http://schemas.openxmlformats.org/officeDocument/2006/relationships" xmlns:p="http://schemas.openxmlformats.org/presentationml/2006/main">
  <p:tag name="VEVOX.QRDOT" val="(20,5)"/>
</p:tagLst>
</file>

<file path=ppt/tags/tag1076.xml><?xml version="1.0" encoding="utf-8"?>
<p:tagLst xmlns:a="http://schemas.openxmlformats.org/drawingml/2006/main" xmlns:r="http://schemas.openxmlformats.org/officeDocument/2006/relationships" xmlns:p="http://schemas.openxmlformats.org/presentationml/2006/main">
  <p:tag name="VEVOX.QRDOT" val="(23,5)"/>
</p:tagLst>
</file>

<file path=ppt/tags/tag1077.xml><?xml version="1.0" encoding="utf-8"?>
<p:tagLst xmlns:a="http://schemas.openxmlformats.org/drawingml/2006/main" xmlns:r="http://schemas.openxmlformats.org/officeDocument/2006/relationships" xmlns:p="http://schemas.openxmlformats.org/presentationml/2006/main">
  <p:tag name="VEVOX.QRDOT" val="(29,5)"/>
</p:tagLst>
</file>

<file path=ppt/tags/tag1078.xml><?xml version="1.0" encoding="utf-8"?>
<p:tagLst xmlns:a="http://schemas.openxmlformats.org/drawingml/2006/main" xmlns:r="http://schemas.openxmlformats.org/officeDocument/2006/relationships" xmlns:p="http://schemas.openxmlformats.org/presentationml/2006/main">
  <p:tag name="VEVOX.QRDOT" val="(1,6)"/>
</p:tagLst>
</file>

<file path=ppt/tags/tag1079.xml><?xml version="1.0" encoding="utf-8"?>
<p:tagLst xmlns:a="http://schemas.openxmlformats.org/drawingml/2006/main" xmlns:r="http://schemas.openxmlformats.org/officeDocument/2006/relationships" xmlns:p="http://schemas.openxmlformats.org/presentationml/2006/main">
  <p:tag name="VEVOX.QRDOT" val="(2,6)"/>
</p:tagLst>
</file>

<file path=ppt/tags/tag108.xml><?xml version="1.0" encoding="utf-8"?>
<p:tagLst xmlns:a="http://schemas.openxmlformats.org/drawingml/2006/main" xmlns:r="http://schemas.openxmlformats.org/officeDocument/2006/relationships" xmlns:p="http://schemas.openxmlformats.org/presentationml/2006/main">
  <p:tag name="VEVOX.QRDOT" val="(11,6)"/>
</p:tagLst>
</file>

<file path=ppt/tags/tag1080.xml><?xml version="1.0" encoding="utf-8"?>
<p:tagLst xmlns:a="http://schemas.openxmlformats.org/drawingml/2006/main" xmlns:r="http://schemas.openxmlformats.org/officeDocument/2006/relationships" xmlns:p="http://schemas.openxmlformats.org/presentationml/2006/main">
  <p:tag name="VEVOX.QRDOT" val="(3,6)"/>
</p:tagLst>
</file>

<file path=ppt/tags/tag1081.xml><?xml version="1.0" encoding="utf-8"?>
<p:tagLst xmlns:a="http://schemas.openxmlformats.org/drawingml/2006/main" xmlns:r="http://schemas.openxmlformats.org/officeDocument/2006/relationships" xmlns:p="http://schemas.openxmlformats.org/presentationml/2006/main">
  <p:tag name="VEVOX.QRDOT" val="(4,6)"/>
</p:tagLst>
</file>

<file path=ppt/tags/tag1082.xml><?xml version="1.0" encoding="utf-8"?>
<p:tagLst xmlns:a="http://schemas.openxmlformats.org/drawingml/2006/main" xmlns:r="http://schemas.openxmlformats.org/officeDocument/2006/relationships" xmlns:p="http://schemas.openxmlformats.org/presentationml/2006/main">
  <p:tag name="VEVOX.QRDOT" val="(5,6)"/>
</p:tagLst>
</file>

<file path=ppt/tags/tag1083.xml><?xml version="1.0" encoding="utf-8"?>
<p:tagLst xmlns:a="http://schemas.openxmlformats.org/drawingml/2006/main" xmlns:r="http://schemas.openxmlformats.org/officeDocument/2006/relationships" xmlns:p="http://schemas.openxmlformats.org/presentationml/2006/main">
  <p:tag name="VEVOX.QRDOT" val="(6,6)"/>
</p:tagLst>
</file>

<file path=ppt/tags/tag1084.xml><?xml version="1.0" encoding="utf-8"?>
<p:tagLst xmlns:a="http://schemas.openxmlformats.org/drawingml/2006/main" xmlns:r="http://schemas.openxmlformats.org/officeDocument/2006/relationships" xmlns:p="http://schemas.openxmlformats.org/presentationml/2006/main">
  <p:tag name="VEVOX.QRDOT" val="(7,6)"/>
</p:tagLst>
</file>

<file path=ppt/tags/tag1085.xml><?xml version="1.0" encoding="utf-8"?>
<p:tagLst xmlns:a="http://schemas.openxmlformats.org/drawingml/2006/main" xmlns:r="http://schemas.openxmlformats.org/officeDocument/2006/relationships" xmlns:p="http://schemas.openxmlformats.org/presentationml/2006/main">
  <p:tag name="VEVOX.QRDOT" val="(9,6)"/>
</p:tagLst>
</file>

<file path=ppt/tags/tag1086.xml><?xml version="1.0" encoding="utf-8"?>
<p:tagLst xmlns:a="http://schemas.openxmlformats.org/drawingml/2006/main" xmlns:r="http://schemas.openxmlformats.org/officeDocument/2006/relationships" xmlns:p="http://schemas.openxmlformats.org/presentationml/2006/main">
  <p:tag name="VEVOX.QRDOT" val="(11,6)"/>
</p:tagLst>
</file>

<file path=ppt/tags/tag1087.xml><?xml version="1.0" encoding="utf-8"?>
<p:tagLst xmlns:a="http://schemas.openxmlformats.org/drawingml/2006/main" xmlns:r="http://schemas.openxmlformats.org/officeDocument/2006/relationships" xmlns:p="http://schemas.openxmlformats.org/presentationml/2006/main">
  <p:tag name="VEVOX.QRDOT" val="(13,6)"/>
</p:tagLst>
</file>

<file path=ppt/tags/tag1088.xml><?xml version="1.0" encoding="utf-8"?>
<p:tagLst xmlns:a="http://schemas.openxmlformats.org/drawingml/2006/main" xmlns:r="http://schemas.openxmlformats.org/officeDocument/2006/relationships" xmlns:p="http://schemas.openxmlformats.org/presentationml/2006/main">
  <p:tag name="VEVOX.QRDOT" val="(15,6)"/>
</p:tagLst>
</file>

<file path=ppt/tags/tag1089.xml><?xml version="1.0" encoding="utf-8"?>
<p:tagLst xmlns:a="http://schemas.openxmlformats.org/drawingml/2006/main" xmlns:r="http://schemas.openxmlformats.org/officeDocument/2006/relationships" xmlns:p="http://schemas.openxmlformats.org/presentationml/2006/main">
  <p:tag name="VEVOX.QRDOT" val="(17,6)"/>
</p:tagLst>
</file>

<file path=ppt/tags/tag109.xml><?xml version="1.0" encoding="utf-8"?>
<p:tagLst xmlns:a="http://schemas.openxmlformats.org/drawingml/2006/main" xmlns:r="http://schemas.openxmlformats.org/officeDocument/2006/relationships" xmlns:p="http://schemas.openxmlformats.org/presentationml/2006/main">
  <p:tag name="VEVOX.QRDOT" val="(13,6)"/>
</p:tagLst>
</file>

<file path=ppt/tags/tag1090.xml><?xml version="1.0" encoding="utf-8"?>
<p:tagLst xmlns:a="http://schemas.openxmlformats.org/drawingml/2006/main" xmlns:r="http://schemas.openxmlformats.org/officeDocument/2006/relationships" xmlns:p="http://schemas.openxmlformats.org/presentationml/2006/main">
  <p:tag name="VEVOX.QRDOT" val="(19,6)"/>
</p:tagLst>
</file>

<file path=ppt/tags/tag1091.xml><?xml version="1.0" encoding="utf-8"?>
<p:tagLst xmlns:a="http://schemas.openxmlformats.org/drawingml/2006/main" xmlns:r="http://schemas.openxmlformats.org/officeDocument/2006/relationships" xmlns:p="http://schemas.openxmlformats.org/presentationml/2006/main">
  <p:tag name="VEVOX.QRDOT" val="(21,6)"/>
</p:tagLst>
</file>

<file path=ppt/tags/tag1092.xml><?xml version="1.0" encoding="utf-8"?>
<p:tagLst xmlns:a="http://schemas.openxmlformats.org/drawingml/2006/main" xmlns:r="http://schemas.openxmlformats.org/officeDocument/2006/relationships" xmlns:p="http://schemas.openxmlformats.org/presentationml/2006/main">
  <p:tag name="VEVOX.QRDOT" val="(23,6)"/>
</p:tagLst>
</file>

<file path=ppt/tags/tag1093.xml><?xml version="1.0" encoding="utf-8"?>
<p:tagLst xmlns:a="http://schemas.openxmlformats.org/drawingml/2006/main" xmlns:r="http://schemas.openxmlformats.org/officeDocument/2006/relationships" xmlns:p="http://schemas.openxmlformats.org/presentationml/2006/main">
  <p:tag name="VEVOX.QRDOT" val="(24,6)"/>
</p:tagLst>
</file>

<file path=ppt/tags/tag1094.xml><?xml version="1.0" encoding="utf-8"?>
<p:tagLst xmlns:a="http://schemas.openxmlformats.org/drawingml/2006/main" xmlns:r="http://schemas.openxmlformats.org/officeDocument/2006/relationships" xmlns:p="http://schemas.openxmlformats.org/presentationml/2006/main">
  <p:tag name="VEVOX.QRDOT" val="(25,6)"/>
</p:tagLst>
</file>

<file path=ppt/tags/tag1095.xml><?xml version="1.0" encoding="utf-8"?>
<p:tagLst xmlns:a="http://schemas.openxmlformats.org/drawingml/2006/main" xmlns:r="http://schemas.openxmlformats.org/officeDocument/2006/relationships" xmlns:p="http://schemas.openxmlformats.org/presentationml/2006/main">
  <p:tag name="VEVOX.QRDOT" val="(26,6)"/>
</p:tagLst>
</file>

<file path=ppt/tags/tag1096.xml><?xml version="1.0" encoding="utf-8"?>
<p:tagLst xmlns:a="http://schemas.openxmlformats.org/drawingml/2006/main" xmlns:r="http://schemas.openxmlformats.org/officeDocument/2006/relationships" xmlns:p="http://schemas.openxmlformats.org/presentationml/2006/main">
  <p:tag name="VEVOX.QRDOT" val="(27,6)"/>
</p:tagLst>
</file>

<file path=ppt/tags/tag1097.xml><?xml version="1.0" encoding="utf-8"?>
<p:tagLst xmlns:a="http://schemas.openxmlformats.org/drawingml/2006/main" xmlns:r="http://schemas.openxmlformats.org/officeDocument/2006/relationships" xmlns:p="http://schemas.openxmlformats.org/presentationml/2006/main">
  <p:tag name="VEVOX.QRDOT" val="(28,6)"/>
</p:tagLst>
</file>

<file path=ppt/tags/tag1098.xml><?xml version="1.0" encoding="utf-8"?>
<p:tagLst xmlns:a="http://schemas.openxmlformats.org/drawingml/2006/main" xmlns:r="http://schemas.openxmlformats.org/officeDocument/2006/relationships" xmlns:p="http://schemas.openxmlformats.org/presentationml/2006/main">
  <p:tag name="VEVOX.QRDOT" val="(29,6)"/>
</p:tagLst>
</file>

<file path=ppt/tags/tag1099.xml><?xml version="1.0" encoding="utf-8"?>
<p:tagLst xmlns:a="http://schemas.openxmlformats.org/drawingml/2006/main" xmlns:r="http://schemas.openxmlformats.org/officeDocument/2006/relationships" xmlns:p="http://schemas.openxmlformats.org/presentationml/2006/main">
  <p:tag name="VEVOX.QRDOT" val="(9,7)"/>
</p:tagLst>
</file>

<file path=ppt/tags/tag11.xml><?xml version="1.0" encoding="utf-8"?>
<p:tagLst xmlns:a="http://schemas.openxmlformats.org/drawingml/2006/main" xmlns:r="http://schemas.openxmlformats.org/officeDocument/2006/relationships" xmlns:p="http://schemas.openxmlformats.org/presentationml/2006/main">
  <p:tag name="VEVOX.QRDOT" val="(6,0)"/>
</p:tagLst>
</file>

<file path=ppt/tags/tag110.xml><?xml version="1.0" encoding="utf-8"?>
<p:tagLst xmlns:a="http://schemas.openxmlformats.org/drawingml/2006/main" xmlns:r="http://schemas.openxmlformats.org/officeDocument/2006/relationships" xmlns:p="http://schemas.openxmlformats.org/presentationml/2006/main">
  <p:tag name="VEVOX.QRDOT" val="(15,6)"/>
</p:tagLst>
</file>

<file path=ppt/tags/tag1100.xml><?xml version="1.0" encoding="utf-8"?>
<p:tagLst xmlns:a="http://schemas.openxmlformats.org/drawingml/2006/main" xmlns:r="http://schemas.openxmlformats.org/officeDocument/2006/relationships" xmlns:p="http://schemas.openxmlformats.org/presentationml/2006/main">
  <p:tag name="VEVOX.QRDOT" val="(12,7)"/>
</p:tagLst>
</file>

<file path=ppt/tags/tag1101.xml><?xml version="1.0" encoding="utf-8"?>
<p:tagLst xmlns:a="http://schemas.openxmlformats.org/drawingml/2006/main" xmlns:r="http://schemas.openxmlformats.org/officeDocument/2006/relationships" xmlns:p="http://schemas.openxmlformats.org/presentationml/2006/main">
  <p:tag name="VEVOX.QRDOT" val="(13,7)"/>
</p:tagLst>
</file>

<file path=ppt/tags/tag1102.xml><?xml version="1.0" encoding="utf-8"?>
<p:tagLst xmlns:a="http://schemas.openxmlformats.org/drawingml/2006/main" xmlns:r="http://schemas.openxmlformats.org/officeDocument/2006/relationships" xmlns:p="http://schemas.openxmlformats.org/presentationml/2006/main">
  <p:tag name="VEVOX.QRDOT" val="(15,7)"/>
</p:tagLst>
</file>

<file path=ppt/tags/tag1103.xml><?xml version="1.0" encoding="utf-8"?>
<p:tagLst xmlns:a="http://schemas.openxmlformats.org/drawingml/2006/main" xmlns:r="http://schemas.openxmlformats.org/officeDocument/2006/relationships" xmlns:p="http://schemas.openxmlformats.org/presentationml/2006/main">
  <p:tag name="VEVOX.QRDOT" val="(21,7)"/>
</p:tagLst>
</file>

<file path=ppt/tags/tag1104.xml><?xml version="1.0" encoding="utf-8"?>
<p:tagLst xmlns:a="http://schemas.openxmlformats.org/drawingml/2006/main" xmlns:r="http://schemas.openxmlformats.org/officeDocument/2006/relationships" xmlns:p="http://schemas.openxmlformats.org/presentationml/2006/main">
  <p:tag name="VEVOX.QRDOT" val="(1,8)"/>
</p:tagLst>
</file>

<file path=ppt/tags/tag1105.xml><?xml version="1.0" encoding="utf-8"?>
<p:tagLst xmlns:a="http://schemas.openxmlformats.org/drawingml/2006/main" xmlns:r="http://schemas.openxmlformats.org/officeDocument/2006/relationships" xmlns:p="http://schemas.openxmlformats.org/presentationml/2006/main">
  <p:tag name="VEVOX.QRDOT" val="(5,8)"/>
</p:tagLst>
</file>

<file path=ppt/tags/tag1106.xml><?xml version="1.0" encoding="utf-8"?>
<p:tagLst xmlns:a="http://schemas.openxmlformats.org/drawingml/2006/main" xmlns:r="http://schemas.openxmlformats.org/officeDocument/2006/relationships" xmlns:p="http://schemas.openxmlformats.org/presentationml/2006/main">
  <p:tag name="VEVOX.QRDOT" val="(7,8)"/>
</p:tagLst>
</file>

<file path=ppt/tags/tag1107.xml><?xml version="1.0" encoding="utf-8"?>
<p:tagLst xmlns:a="http://schemas.openxmlformats.org/drawingml/2006/main" xmlns:r="http://schemas.openxmlformats.org/officeDocument/2006/relationships" xmlns:p="http://schemas.openxmlformats.org/presentationml/2006/main">
  <p:tag name="VEVOX.QRDOT" val="(8,8)"/>
</p:tagLst>
</file>

<file path=ppt/tags/tag1108.xml><?xml version="1.0" encoding="utf-8"?>
<p:tagLst xmlns:a="http://schemas.openxmlformats.org/drawingml/2006/main" xmlns:r="http://schemas.openxmlformats.org/officeDocument/2006/relationships" xmlns:p="http://schemas.openxmlformats.org/presentationml/2006/main">
  <p:tag name="VEVOX.QRDOT" val="(9,8)"/>
</p:tagLst>
</file>

<file path=ppt/tags/tag1109.xml><?xml version="1.0" encoding="utf-8"?>
<p:tagLst xmlns:a="http://schemas.openxmlformats.org/drawingml/2006/main" xmlns:r="http://schemas.openxmlformats.org/officeDocument/2006/relationships" xmlns:p="http://schemas.openxmlformats.org/presentationml/2006/main">
  <p:tag name="VEVOX.QRDOT" val="(10,8)"/>
</p:tagLst>
</file>

<file path=ppt/tags/tag111.xml><?xml version="1.0" encoding="utf-8"?>
<p:tagLst xmlns:a="http://schemas.openxmlformats.org/drawingml/2006/main" xmlns:r="http://schemas.openxmlformats.org/officeDocument/2006/relationships" xmlns:p="http://schemas.openxmlformats.org/presentationml/2006/main">
  <p:tag name="VEVOX.QRDOT" val="(17,6)"/>
</p:tagLst>
</file>

<file path=ppt/tags/tag1110.xml><?xml version="1.0" encoding="utf-8"?>
<p:tagLst xmlns:a="http://schemas.openxmlformats.org/drawingml/2006/main" xmlns:r="http://schemas.openxmlformats.org/officeDocument/2006/relationships" xmlns:p="http://schemas.openxmlformats.org/presentationml/2006/main">
  <p:tag name="VEVOX.QRDOT" val="(13,8)"/>
</p:tagLst>
</file>

<file path=ppt/tags/tag1111.xml><?xml version="1.0" encoding="utf-8"?>
<p:tagLst xmlns:a="http://schemas.openxmlformats.org/drawingml/2006/main" xmlns:r="http://schemas.openxmlformats.org/officeDocument/2006/relationships" xmlns:p="http://schemas.openxmlformats.org/presentationml/2006/main">
  <p:tag name="VEVOX.QRDOT" val="(14,8)"/>
</p:tagLst>
</file>

<file path=ppt/tags/tag1112.xml><?xml version="1.0" encoding="utf-8"?>
<p:tagLst xmlns:a="http://schemas.openxmlformats.org/drawingml/2006/main" xmlns:r="http://schemas.openxmlformats.org/officeDocument/2006/relationships" xmlns:p="http://schemas.openxmlformats.org/presentationml/2006/main">
  <p:tag name="VEVOX.QRDOT" val="(15,8)"/>
</p:tagLst>
</file>

<file path=ppt/tags/tag1113.xml><?xml version="1.0" encoding="utf-8"?>
<p:tagLst xmlns:a="http://schemas.openxmlformats.org/drawingml/2006/main" xmlns:r="http://schemas.openxmlformats.org/officeDocument/2006/relationships" xmlns:p="http://schemas.openxmlformats.org/presentationml/2006/main">
  <p:tag name="VEVOX.QRDOT" val="(16,8)"/>
</p:tagLst>
</file>

<file path=ppt/tags/tag1114.xml><?xml version="1.0" encoding="utf-8"?>
<p:tagLst xmlns:a="http://schemas.openxmlformats.org/drawingml/2006/main" xmlns:r="http://schemas.openxmlformats.org/officeDocument/2006/relationships" xmlns:p="http://schemas.openxmlformats.org/presentationml/2006/main">
  <p:tag name="VEVOX.QRDOT" val="(17,8)"/>
</p:tagLst>
</file>

<file path=ppt/tags/tag1115.xml><?xml version="1.0" encoding="utf-8"?>
<p:tagLst xmlns:a="http://schemas.openxmlformats.org/drawingml/2006/main" xmlns:r="http://schemas.openxmlformats.org/officeDocument/2006/relationships" xmlns:p="http://schemas.openxmlformats.org/presentationml/2006/main">
  <p:tag name="VEVOX.QRDOT" val="(18,8)"/>
</p:tagLst>
</file>

<file path=ppt/tags/tag1116.xml><?xml version="1.0" encoding="utf-8"?>
<p:tagLst xmlns:a="http://schemas.openxmlformats.org/drawingml/2006/main" xmlns:r="http://schemas.openxmlformats.org/officeDocument/2006/relationships" xmlns:p="http://schemas.openxmlformats.org/presentationml/2006/main">
  <p:tag name="VEVOX.QRDOT" val="(19,8)"/>
</p:tagLst>
</file>

<file path=ppt/tags/tag1117.xml><?xml version="1.0" encoding="utf-8"?>
<p:tagLst xmlns:a="http://schemas.openxmlformats.org/drawingml/2006/main" xmlns:r="http://schemas.openxmlformats.org/officeDocument/2006/relationships" xmlns:p="http://schemas.openxmlformats.org/presentationml/2006/main">
  <p:tag name="VEVOX.QRDOT" val="(21,8)"/>
</p:tagLst>
</file>

<file path=ppt/tags/tag1118.xml><?xml version="1.0" encoding="utf-8"?>
<p:tagLst xmlns:a="http://schemas.openxmlformats.org/drawingml/2006/main" xmlns:r="http://schemas.openxmlformats.org/officeDocument/2006/relationships" xmlns:p="http://schemas.openxmlformats.org/presentationml/2006/main">
  <p:tag name="VEVOX.QRDOT" val="(22,8)"/>
</p:tagLst>
</file>

<file path=ppt/tags/tag1119.xml><?xml version="1.0" encoding="utf-8"?>
<p:tagLst xmlns:a="http://schemas.openxmlformats.org/drawingml/2006/main" xmlns:r="http://schemas.openxmlformats.org/officeDocument/2006/relationships" xmlns:p="http://schemas.openxmlformats.org/presentationml/2006/main">
  <p:tag name="VEVOX.QRDOT" val="(23,8)"/>
</p:tagLst>
</file>

<file path=ppt/tags/tag112.xml><?xml version="1.0" encoding="utf-8"?>
<p:tagLst xmlns:a="http://schemas.openxmlformats.org/drawingml/2006/main" xmlns:r="http://schemas.openxmlformats.org/officeDocument/2006/relationships" xmlns:p="http://schemas.openxmlformats.org/presentationml/2006/main">
  <p:tag name="VEVOX.QRDOT" val="(19,6)"/>
</p:tagLst>
</file>

<file path=ppt/tags/tag1120.xml><?xml version="1.0" encoding="utf-8"?>
<p:tagLst xmlns:a="http://schemas.openxmlformats.org/drawingml/2006/main" xmlns:r="http://schemas.openxmlformats.org/officeDocument/2006/relationships" xmlns:p="http://schemas.openxmlformats.org/presentationml/2006/main">
  <p:tag name="VEVOX.QRDOT" val="(24,8)"/>
</p:tagLst>
</file>

<file path=ppt/tags/tag1121.xml><?xml version="1.0" encoding="utf-8"?>
<p:tagLst xmlns:a="http://schemas.openxmlformats.org/drawingml/2006/main" xmlns:r="http://schemas.openxmlformats.org/officeDocument/2006/relationships" xmlns:p="http://schemas.openxmlformats.org/presentationml/2006/main">
  <p:tag name="VEVOX.QRDOT" val="(25,8)"/>
</p:tagLst>
</file>

<file path=ppt/tags/tag1122.xml><?xml version="1.0" encoding="utf-8"?>
<p:tagLst xmlns:a="http://schemas.openxmlformats.org/drawingml/2006/main" xmlns:r="http://schemas.openxmlformats.org/officeDocument/2006/relationships" xmlns:p="http://schemas.openxmlformats.org/presentationml/2006/main">
  <p:tag name="VEVOX.QRDOT" val="(26,8)"/>
</p:tagLst>
</file>

<file path=ppt/tags/tag1123.xml><?xml version="1.0" encoding="utf-8"?>
<p:tagLst xmlns:a="http://schemas.openxmlformats.org/drawingml/2006/main" xmlns:r="http://schemas.openxmlformats.org/officeDocument/2006/relationships" xmlns:p="http://schemas.openxmlformats.org/presentationml/2006/main">
  <p:tag name="VEVOX.QRDOT" val="(29,8)"/>
</p:tagLst>
</file>

<file path=ppt/tags/tag1124.xml><?xml version="1.0" encoding="utf-8"?>
<p:tagLst xmlns:a="http://schemas.openxmlformats.org/drawingml/2006/main" xmlns:r="http://schemas.openxmlformats.org/officeDocument/2006/relationships" xmlns:p="http://schemas.openxmlformats.org/presentationml/2006/main">
  <p:tag name="VEVOX.QRDOT" val="(1,9)"/>
</p:tagLst>
</file>

<file path=ppt/tags/tag1125.xml><?xml version="1.0" encoding="utf-8"?>
<p:tagLst xmlns:a="http://schemas.openxmlformats.org/drawingml/2006/main" xmlns:r="http://schemas.openxmlformats.org/officeDocument/2006/relationships" xmlns:p="http://schemas.openxmlformats.org/presentationml/2006/main">
  <p:tag name="VEVOX.QRDOT" val="(3,9)"/>
</p:tagLst>
</file>

<file path=ppt/tags/tag1126.xml><?xml version="1.0" encoding="utf-8"?>
<p:tagLst xmlns:a="http://schemas.openxmlformats.org/drawingml/2006/main" xmlns:r="http://schemas.openxmlformats.org/officeDocument/2006/relationships" xmlns:p="http://schemas.openxmlformats.org/presentationml/2006/main">
  <p:tag name="VEVOX.QRDOT" val="(4,9)"/>
</p:tagLst>
</file>

<file path=ppt/tags/tag1127.xml><?xml version="1.0" encoding="utf-8"?>
<p:tagLst xmlns:a="http://schemas.openxmlformats.org/drawingml/2006/main" xmlns:r="http://schemas.openxmlformats.org/officeDocument/2006/relationships" xmlns:p="http://schemas.openxmlformats.org/presentationml/2006/main">
  <p:tag name="VEVOX.QRDOT" val="(6,9)"/>
</p:tagLst>
</file>

<file path=ppt/tags/tag1128.xml><?xml version="1.0" encoding="utf-8"?>
<p:tagLst xmlns:a="http://schemas.openxmlformats.org/drawingml/2006/main" xmlns:r="http://schemas.openxmlformats.org/officeDocument/2006/relationships" xmlns:p="http://schemas.openxmlformats.org/presentationml/2006/main">
  <p:tag name="VEVOX.QRDOT" val="(8,9)"/>
</p:tagLst>
</file>

<file path=ppt/tags/tag1129.xml><?xml version="1.0" encoding="utf-8"?>
<p:tagLst xmlns:a="http://schemas.openxmlformats.org/drawingml/2006/main" xmlns:r="http://schemas.openxmlformats.org/officeDocument/2006/relationships" xmlns:p="http://schemas.openxmlformats.org/presentationml/2006/main">
  <p:tag name="VEVOX.QRDOT" val="(13,9)"/>
</p:tagLst>
</file>

<file path=ppt/tags/tag113.xml><?xml version="1.0" encoding="utf-8"?>
<p:tagLst xmlns:a="http://schemas.openxmlformats.org/drawingml/2006/main" xmlns:r="http://schemas.openxmlformats.org/officeDocument/2006/relationships" xmlns:p="http://schemas.openxmlformats.org/presentationml/2006/main">
  <p:tag name="VEVOX.QRDOT" val="(21,6)"/>
</p:tagLst>
</file>

<file path=ppt/tags/tag1130.xml><?xml version="1.0" encoding="utf-8"?>
<p:tagLst xmlns:a="http://schemas.openxmlformats.org/drawingml/2006/main" xmlns:r="http://schemas.openxmlformats.org/officeDocument/2006/relationships" xmlns:p="http://schemas.openxmlformats.org/presentationml/2006/main">
  <p:tag name="VEVOX.QRDOT" val="(22,9)"/>
</p:tagLst>
</file>

<file path=ppt/tags/tag1131.xml><?xml version="1.0" encoding="utf-8"?>
<p:tagLst xmlns:a="http://schemas.openxmlformats.org/drawingml/2006/main" xmlns:r="http://schemas.openxmlformats.org/officeDocument/2006/relationships" xmlns:p="http://schemas.openxmlformats.org/presentationml/2006/main">
  <p:tag name="VEVOX.QRDOT" val="(23,9)"/>
</p:tagLst>
</file>

<file path=ppt/tags/tag1132.xml><?xml version="1.0" encoding="utf-8"?>
<p:tagLst xmlns:a="http://schemas.openxmlformats.org/drawingml/2006/main" xmlns:r="http://schemas.openxmlformats.org/officeDocument/2006/relationships" xmlns:p="http://schemas.openxmlformats.org/presentationml/2006/main">
  <p:tag name="VEVOX.QRDOT" val="(24,9)"/>
</p:tagLst>
</file>

<file path=ppt/tags/tag1133.xml><?xml version="1.0" encoding="utf-8"?>
<p:tagLst xmlns:a="http://schemas.openxmlformats.org/drawingml/2006/main" xmlns:r="http://schemas.openxmlformats.org/officeDocument/2006/relationships" xmlns:p="http://schemas.openxmlformats.org/presentationml/2006/main">
  <p:tag name="VEVOX.QRDOT" val="(25,9)"/>
</p:tagLst>
</file>

<file path=ppt/tags/tag1134.xml><?xml version="1.0" encoding="utf-8"?>
<p:tagLst xmlns:a="http://schemas.openxmlformats.org/drawingml/2006/main" xmlns:r="http://schemas.openxmlformats.org/officeDocument/2006/relationships" xmlns:p="http://schemas.openxmlformats.org/presentationml/2006/main">
  <p:tag name="VEVOX.QRDOT" val="(26,9)"/>
</p:tagLst>
</file>

<file path=ppt/tags/tag1135.xml><?xml version="1.0" encoding="utf-8"?>
<p:tagLst xmlns:a="http://schemas.openxmlformats.org/drawingml/2006/main" xmlns:r="http://schemas.openxmlformats.org/officeDocument/2006/relationships" xmlns:p="http://schemas.openxmlformats.org/presentationml/2006/main">
  <p:tag name="VEVOX.QRDOT" val="(27,9)"/>
</p:tagLst>
</file>

<file path=ppt/tags/tag1136.xml><?xml version="1.0" encoding="utf-8"?>
<p:tagLst xmlns:a="http://schemas.openxmlformats.org/drawingml/2006/main" xmlns:r="http://schemas.openxmlformats.org/officeDocument/2006/relationships" xmlns:p="http://schemas.openxmlformats.org/presentationml/2006/main">
  <p:tag name="VEVOX.QRDOT" val="(28,9)"/>
</p:tagLst>
</file>

<file path=ppt/tags/tag1137.xml><?xml version="1.0" encoding="utf-8"?>
<p:tagLst xmlns:a="http://schemas.openxmlformats.org/drawingml/2006/main" xmlns:r="http://schemas.openxmlformats.org/officeDocument/2006/relationships" xmlns:p="http://schemas.openxmlformats.org/presentationml/2006/main">
  <p:tag name="VEVOX.QRDOT" val="(29,9)"/>
</p:tagLst>
</file>

<file path=ppt/tags/tag1138.xml><?xml version="1.0" encoding="utf-8"?>
<p:tagLst xmlns:a="http://schemas.openxmlformats.org/drawingml/2006/main" xmlns:r="http://schemas.openxmlformats.org/officeDocument/2006/relationships" xmlns:p="http://schemas.openxmlformats.org/presentationml/2006/main">
  <p:tag name="VEVOX.QRDOT" val="(2,10)"/>
</p:tagLst>
</file>

<file path=ppt/tags/tag1139.xml><?xml version="1.0" encoding="utf-8"?>
<p:tagLst xmlns:a="http://schemas.openxmlformats.org/drawingml/2006/main" xmlns:r="http://schemas.openxmlformats.org/officeDocument/2006/relationships" xmlns:p="http://schemas.openxmlformats.org/presentationml/2006/main">
  <p:tag name="VEVOX.QRDOT" val="(3,10)"/>
</p:tagLst>
</file>

<file path=ppt/tags/tag114.xml><?xml version="1.0" encoding="utf-8"?>
<p:tagLst xmlns:a="http://schemas.openxmlformats.org/drawingml/2006/main" xmlns:r="http://schemas.openxmlformats.org/officeDocument/2006/relationships" xmlns:p="http://schemas.openxmlformats.org/presentationml/2006/main">
  <p:tag name="VEVOX.QRDOT" val="(23,6)"/>
</p:tagLst>
</file>

<file path=ppt/tags/tag1140.xml><?xml version="1.0" encoding="utf-8"?>
<p:tagLst xmlns:a="http://schemas.openxmlformats.org/drawingml/2006/main" xmlns:r="http://schemas.openxmlformats.org/officeDocument/2006/relationships" xmlns:p="http://schemas.openxmlformats.org/presentationml/2006/main">
  <p:tag name="VEVOX.QRDOT" val="(7,10)"/>
</p:tagLst>
</file>

<file path=ppt/tags/tag1141.xml><?xml version="1.0" encoding="utf-8"?>
<p:tagLst xmlns:a="http://schemas.openxmlformats.org/drawingml/2006/main" xmlns:r="http://schemas.openxmlformats.org/officeDocument/2006/relationships" xmlns:p="http://schemas.openxmlformats.org/presentationml/2006/main">
  <p:tag name="VEVOX.QRDOT" val="(9,10)"/>
</p:tagLst>
</file>

<file path=ppt/tags/tag1142.xml><?xml version="1.0" encoding="utf-8"?>
<p:tagLst xmlns:a="http://schemas.openxmlformats.org/drawingml/2006/main" xmlns:r="http://schemas.openxmlformats.org/officeDocument/2006/relationships" xmlns:p="http://schemas.openxmlformats.org/presentationml/2006/main">
  <p:tag name="VEVOX.QRDOT" val="(10,10)"/>
</p:tagLst>
</file>

<file path=ppt/tags/tag1143.xml><?xml version="1.0" encoding="utf-8"?>
<p:tagLst xmlns:a="http://schemas.openxmlformats.org/drawingml/2006/main" xmlns:r="http://schemas.openxmlformats.org/officeDocument/2006/relationships" xmlns:p="http://schemas.openxmlformats.org/presentationml/2006/main">
  <p:tag name="VEVOX.QRDOT" val="(13,10)"/>
</p:tagLst>
</file>

<file path=ppt/tags/tag1144.xml><?xml version="1.0" encoding="utf-8"?>
<p:tagLst xmlns:a="http://schemas.openxmlformats.org/drawingml/2006/main" xmlns:r="http://schemas.openxmlformats.org/officeDocument/2006/relationships" xmlns:p="http://schemas.openxmlformats.org/presentationml/2006/main">
  <p:tag name="VEVOX.QRDOT" val="(14,10)"/>
</p:tagLst>
</file>

<file path=ppt/tags/tag1145.xml><?xml version="1.0" encoding="utf-8"?>
<p:tagLst xmlns:a="http://schemas.openxmlformats.org/drawingml/2006/main" xmlns:r="http://schemas.openxmlformats.org/officeDocument/2006/relationships" xmlns:p="http://schemas.openxmlformats.org/presentationml/2006/main">
  <p:tag name="VEVOX.QRDOT" val="(15,10)"/>
</p:tagLst>
</file>

<file path=ppt/tags/tag1146.xml><?xml version="1.0" encoding="utf-8"?>
<p:tagLst xmlns:a="http://schemas.openxmlformats.org/drawingml/2006/main" xmlns:r="http://schemas.openxmlformats.org/officeDocument/2006/relationships" xmlns:p="http://schemas.openxmlformats.org/presentationml/2006/main">
  <p:tag name="VEVOX.QRDOT" val="(16,10)"/>
</p:tagLst>
</file>

<file path=ppt/tags/tag1147.xml><?xml version="1.0" encoding="utf-8"?>
<p:tagLst xmlns:a="http://schemas.openxmlformats.org/drawingml/2006/main" xmlns:r="http://schemas.openxmlformats.org/officeDocument/2006/relationships" xmlns:p="http://schemas.openxmlformats.org/presentationml/2006/main">
  <p:tag name="VEVOX.QRDOT" val="(18,10)"/>
</p:tagLst>
</file>

<file path=ppt/tags/tag1148.xml><?xml version="1.0" encoding="utf-8"?>
<p:tagLst xmlns:a="http://schemas.openxmlformats.org/drawingml/2006/main" xmlns:r="http://schemas.openxmlformats.org/officeDocument/2006/relationships" xmlns:p="http://schemas.openxmlformats.org/presentationml/2006/main">
  <p:tag name="VEVOX.QRDOT" val="(21,10)"/>
</p:tagLst>
</file>

<file path=ppt/tags/tag1149.xml><?xml version="1.0" encoding="utf-8"?>
<p:tagLst xmlns:a="http://schemas.openxmlformats.org/drawingml/2006/main" xmlns:r="http://schemas.openxmlformats.org/officeDocument/2006/relationships" xmlns:p="http://schemas.openxmlformats.org/presentationml/2006/main">
  <p:tag name="VEVOX.QRDOT" val="(22,10)"/>
</p:tagLst>
</file>

<file path=ppt/tags/tag115.xml><?xml version="1.0" encoding="utf-8"?>
<p:tagLst xmlns:a="http://schemas.openxmlformats.org/drawingml/2006/main" xmlns:r="http://schemas.openxmlformats.org/officeDocument/2006/relationships" xmlns:p="http://schemas.openxmlformats.org/presentationml/2006/main">
  <p:tag name="VEVOX.QRDOT" val="(24,6)"/>
</p:tagLst>
</file>

<file path=ppt/tags/tag1150.xml><?xml version="1.0" encoding="utf-8"?>
<p:tagLst xmlns:a="http://schemas.openxmlformats.org/drawingml/2006/main" xmlns:r="http://schemas.openxmlformats.org/officeDocument/2006/relationships" xmlns:p="http://schemas.openxmlformats.org/presentationml/2006/main">
  <p:tag name="VEVOX.QRDOT" val="(25,10)"/>
</p:tagLst>
</file>

<file path=ppt/tags/tag1151.xml><?xml version="1.0" encoding="utf-8"?>
<p:tagLst xmlns:a="http://schemas.openxmlformats.org/drawingml/2006/main" xmlns:r="http://schemas.openxmlformats.org/officeDocument/2006/relationships" xmlns:p="http://schemas.openxmlformats.org/presentationml/2006/main">
  <p:tag name="VEVOX.QRDOT" val="(29,10)"/>
</p:tagLst>
</file>

<file path=ppt/tags/tag1152.xml><?xml version="1.0" encoding="utf-8"?>
<p:tagLst xmlns:a="http://schemas.openxmlformats.org/drawingml/2006/main" xmlns:r="http://schemas.openxmlformats.org/officeDocument/2006/relationships" xmlns:p="http://schemas.openxmlformats.org/presentationml/2006/main">
  <p:tag name="VEVOX.QRDOT" val="(2,11)"/>
</p:tagLst>
</file>

<file path=ppt/tags/tag1153.xml><?xml version="1.0" encoding="utf-8"?>
<p:tagLst xmlns:a="http://schemas.openxmlformats.org/drawingml/2006/main" xmlns:r="http://schemas.openxmlformats.org/officeDocument/2006/relationships" xmlns:p="http://schemas.openxmlformats.org/presentationml/2006/main">
  <p:tag name="VEVOX.QRDOT" val="(4,11)"/>
</p:tagLst>
</file>

<file path=ppt/tags/tag1154.xml><?xml version="1.0" encoding="utf-8"?>
<p:tagLst xmlns:a="http://schemas.openxmlformats.org/drawingml/2006/main" xmlns:r="http://schemas.openxmlformats.org/officeDocument/2006/relationships" xmlns:p="http://schemas.openxmlformats.org/presentationml/2006/main">
  <p:tag name="VEVOX.QRDOT" val="(5,11)"/>
</p:tagLst>
</file>

<file path=ppt/tags/tag1155.xml><?xml version="1.0" encoding="utf-8"?>
<p:tagLst xmlns:a="http://schemas.openxmlformats.org/drawingml/2006/main" xmlns:r="http://schemas.openxmlformats.org/officeDocument/2006/relationships" xmlns:p="http://schemas.openxmlformats.org/presentationml/2006/main">
  <p:tag name="VEVOX.QRDOT" val="(6,11)"/>
</p:tagLst>
</file>

<file path=ppt/tags/tag1156.xml><?xml version="1.0" encoding="utf-8"?>
<p:tagLst xmlns:a="http://schemas.openxmlformats.org/drawingml/2006/main" xmlns:r="http://schemas.openxmlformats.org/officeDocument/2006/relationships" xmlns:p="http://schemas.openxmlformats.org/presentationml/2006/main">
  <p:tag name="VEVOX.QRDOT" val="(9,11)"/>
</p:tagLst>
</file>

<file path=ppt/tags/tag1157.xml><?xml version="1.0" encoding="utf-8"?>
<p:tagLst xmlns:a="http://schemas.openxmlformats.org/drawingml/2006/main" xmlns:r="http://schemas.openxmlformats.org/officeDocument/2006/relationships" xmlns:p="http://schemas.openxmlformats.org/presentationml/2006/main">
  <p:tag name="VEVOX.QRDOT" val="(11,11)"/>
</p:tagLst>
</file>

<file path=ppt/tags/tag1158.xml><?xml version="1.0" encoding="utf-8"?>
<p:tagLst xmlns:a="http://schemas.openxmlformats.org/drawingml/2006/main" xmlns:r="http://schemas.openxmlformats.org/officeDocument/2006/relationships" xmlns:p="http://schemas.openxmlformats.org/presentationml/2006/main">
  <p:tag name="VEVOX.QRDOT" val="(12,11)"/>
</p:tagLst>
</file>

<file path=ppt/tags/tag1159.xml><?xml version="1.0" encoding="utf-8"?>
<p:tagLst xmlns:a="http://schemas.openxmlformats.org/drawingml/2006/main" xmlns:r="http://schemas.openxmlformats.org/officeDocument/2006/relationships" xmlns:p="http://schemas.openxmlformats.org/presentationml/2006/main">
  <p:tag name="VEVOX.QRDOT" val="(13,11)"/>
</p:tagLst>
</file>

<file path=ppt/tags/tag116.xml><?xml version="1.0" encoding="utf-8"?>
<p:tagLst xmlns:a="http://schemas.openxmlformats.org/drawingml/2006/main" xmlns:r="http://schemas.openxmlformats.org/officeDocument/2006/relationships" xmlns:p="http://schemas.openxmlformats.org/presentationml/2006/main">
  <p:tag name="VEVOX.QRDOT" val="(25,6)"/>
</p:tagLst>
</file>

<file path=ppt/tags/tag1160.xml><?xml version="1.0" encoding="utf-8"?>
<p:tagLst xmlns:a="http://schemas.openxmlformats.org/drawingml/2006/main" xmlns:r="http://schemas.openxmlformats.org/officeDocument/2006/relationships" xmlns:p="http://schemas.openxmlformats.org/presentationml/2006/main">
  <p:tag name="VEVOX.QRDOT" val="(14,11)"/>
</p:tagLst>
</file>

<file path=ppt/tags/tag1161.xml><?xml version="1.0" encoding="utf-8"?>
<p:tagLst xmlns:a="http://schemas.openxmlformats.org/drawingml/2006/main" xmlns:r="http://schemas.openxmlformats.org/officeDocument/2006/relationships" xmlns:p="http://schemas.openxmlformats.org/presentationml/2006/main">
  <p:tag name="VEVOX.QRDOT" val="(16,11)"/>
</p:tagLst>
</file>

<file path=ppt/tags/tag1162.xml><?xml version="1.0" encoding="utf-8"?>
<p:tagLst xmlns:a="http://schemas.openxmlformats.org/drawingml/2006/main" xmlns:r="http://schemas.openxmlformats.org/officeDocument/2006/relationships" xmlns:p="http://schemas.openxmlformats.org/presentationml/2006/main">
  <p:tag name="VEVOX.QRDOT" val="(17,11)"/>
</p:tagLst>
</file>

<file path=ppt/tags/tag1163.xml><?xml version="1.0" encoding="utf-8"?>
<p:tagLst xmlns:a="http://schemas.openxmlformats.org/drawingml/2006/main" xmlns:r="http://schemas.openxmlformats.org/officeDocument/2006/relationships" xmlns:p="http://schemas.openxmlformats.org/presentationml/2006/main">
  <p:tag name="VEVOX.QRDOT" val="(18,11)"/>
</p:tagLst>
</file>

<file path=ppt/tags/tag1164.xml><?xml version="1.0" encoding="utf-8"?>
<p:tagLst xmlns:a="http://schemas.openxmlformats.org/drawingml/2006/main" xmlns:r="http://schemas.openxmlformats.org/officeDocument/2006/relationships" xmlns:p="http://schemas.openxmlformats.org/presentationml/2006/main">
  <p:tag name="VEVOX.QRDOT" val="(20,11)"/>
</p:tagLst>
</file>

<file path=ppt/tags/tag1165.xml><?xml version="1.0" encoding="utf-8"?>
<p:tagLst xmlns:a="http://schemas.openxmlformats.org/drawingml/2006/main" xmlns:r="http://schemas.openxmlformats.org/officeDocument/2006/relationships" xmlns:p="http://schemas.openxmlformats.org/presentationml/2006/main">
  <p:tag name="VEVOX.QRDOT" val="(21,11)"/>
</p:tagLst>
</file>

<file path=ppt/tags/tag1166.xml><?xml version="1.0" encoding="utf-8"?>
<p:tagLst xmlns:a="http://schemas.openxmlformats.org/drawingml/2006/main" xmlns:r="http://schemas.openxmlformats.org/officeDocument/2006/relationships" xmlns:p="http://schemas.openxmlformats.org/presentationml/2006/main">
  <p:tag name="VEVOX.QRDOT" val="(22,11)"/>
</p:tagLst>
</file>

<file path=ppt/tags/tag1167.xml><?xml version="1.0" encoding="utf-8"?>
<p:tagLst xmlns:a="http://schemas.openxmlformats.org/drawingml/2006/main" xmlns:r="http://schemas.openxmlformats.org/officeDocument/2006/relationships" xmlns:p="http://schemas.openxmlformats.org/presentationml/2006/main">
  <p:tag name="VEVOX.QRDOT" val="(23,11)"/>
</p:tagLst>
</file>

<file path=ppt/tags/tag1168.xml><?xml version="1.0" encoding="utf-8"?>
<p:tagLst xmlns:a="http://schemas.openxmlformats.org/drawingml/2006/main" xmlns:r="http://schemas.openxmlformats.org/officeDocument/2006/relationships" xmlns:p="http://schemas.openxmlformats.org/presentationml/2006/main">
  <p:tag name="VEVOX.QRDOT" val="(25,11)"/>
</p:tagLst>
</file>

<file path=ppt/tags/tag1169.xml><?xml version="1.0" encoding="utf-8"?>
<p:tagLst xmlns:a="http://schemas.openxmlformats.org/drawingml/2006/main" xmlns:r="http://schemas.openxmlformats.org/officeDocument/2006/relationships" xmlns:p="http://schemas.openxmlformats.org/presentationml/2006/main">
  <p:tag name="VEVOX.QRDOT" val="(26,11)"/>
</p:tagLst>
</file>

<file path=ppt/tags/tag117.xml><?xml version="1.0" encoding="utf-8"?>
<p:tagLst xmlns:a="http://schemas.openxmlformats.org/drawingml/2006/main" xmlns:r="http://schemas.openxmlformats.org/officeDocument/2006/relationships" xmlns:p="http://schemas.openxmlformats.org/presentationml/2006/main">
  <p:tag name="VEVOX.QRDOT" val="(26,6)"/>
</p:tagLst>
</file>

<file path=ppt/tags/tag1170.xml><?xml version="1.0" encoding="utf-8"?>
<p:tagLst xmlns:a="http://schemas.openxmlformats.org/drawingml/2006/main" xmlns:r="http://schemas.openxmlformats.org/officeDocument/2006/relationships" xmlns:p="http://schemas.openxmlformats.org/presentationml/2006/main">
  <p:tag name="VEVOX.QRDOT" val="(28,11)"/>
</p:tagLst>
</file>

<file path=ppt/tags/tag1171.xml><?xml version="1.0" encoding="utf-8"?>
<p:tagLst xmlns:a="http://schemas.openxmlformats.org/drawingml/2006/main" xmlns:r="http://schemas.openxmlformats.org/officeDocument/2006/relationships" xmlns:p="http://schemas.openxmlformats.org/presentationml/2006/main">
  <p:tag name="VEVOX.QRDOT" val="(29,11)"/>
</p:tagLst>
</file>

<file path=ppt/tags/tag1172.xml><?xml version="1.0" encoding="utf-8"?>
<p:tagLst xmlns:a="http://schemas.openxmlformats.org/drawingml/2006/main" xmlns:r="http://schemas.openxmlformats.org/officeDocument/2006/relationships" xmlns:p="http://schemas.openxmlformats.org/presentationml/2006/main">
  <p:tag name="VEVOX.QRDOT" val="(5,12)"/>
</p:tagLst>
</file>

<file path=ppt/tags/tag1173.xml><?xml version="1.0" encoding="utf-8"?>
<p:tagLst xmlns:a="http://schemas.openxmlformats.org/drawingml/2006/main" xmlns:r="http://schemas.openxmlformats.org/officeDocument/2006/relationships" xmlns:p="http://schemas.openxmlformats.org/presentationml/2006/main">
  <p:tag name="VEVOX.QRDOT" val="(7,12)"/>
</p:tagLst>
</file>

<file path=ppt/tags/tag1174.xml><?xml version="1.0" encoding="utf-8"?>
<p:tagLst xmlns:a="http://schemas.openxmlformats.org/drawingml/2006/main" xmlns:r="http://schemas.openxmlformats.org/officeDocument/2006/relationships" xmlns:p="http://schemas.openxmlformats.org/presentationml/2006/main">
  <p:tag name="VEVOX.QRDOT" val="(9,12)"/>
</p:tagLst>
</file>

<file path=ppt/tags/tag1175.xml><?xml version="1.0" encoding="utf-8"?>
<p:tagLst xmlns:a="http://schemas.openxmlformats.org/drawingml/2006/main" xmlns:r="http://schemas.openxmlformats.org/officeDocument/2006/relationships" xmlns:p="http://schemas.openxmlformats.org/presentationml/2006/main">
  <p:tag name="VEVOX.QRDOT" val="(12,12)"/>
</p:tagLst>
</file>

<file path=ppt/tags/tag1176.xml><?xml version="1.0" encoding="utf-8"?>
<p:tagLst xmlns:a="http://schemas.openxmlformats.org/drawingml/2006/main" xmlns:r="http://schemas.openxmlformats.org/officeDocument/2006/relationships" xmlns:p="http://schemas.openxmlformats.org/presentationml/2006/main">
  <p:tag name="VEVOX.QRDOT" val="(14,12)"/>
</p:tagLst>
</file>

<file path=ppt/tags/tag1177.xml><?xml version="1.0" encoding="utf-8"?>
<p:tagLst xmlns:a="http://schemas.openxmlformats.org/drawingml/2006/main" xmlns:r="http://schemas.openxmlformats.org/officeDocument/2006/relationships" xmlns:p="http://schemas.openxmlformats.org/presentationml/2006/main">
  <p:tag name="VEVOX.QRDOT" val="(21,12)"/>
</p:tagLst>
</file>

<file path=ppt/tags/tag1178.xml><?xml version="1.0" encoding="utf-8"?>
<p:tagLst xmlns:a="http://schemas.openxmlformats.org/drawingml/2006/main" xmlns:r="http://schemas.openxmlformats.org/officeDocument/2006/relationships" xmlns:p="http://schemas.openxmlformats.org/presentationml/2006/main">
  <p:tag name="VEVOX.QRDOT" val="(28,12)"/>
</p:tagLst>
</file>

<file path=ppt/tags/tag1179.xml><?xml version="1.0" encoding="utf-8"?>
<p:tagLst xmlns:a="http://schemas.openxmlformats.org/drawingml/2006/main" xmlns:r="http://schemas.openxmlformats.org/officeDocument/2006/relationships" xmlns:p="http://schemas.openxmlformats.org/presentationml/2006/main">
  <p:tag name="VEVOX.QRDOT" val="(1,13)"/>
</p:tagLst>
</file>

<file path=ppt/tags/tag118.xml><?xml version="1.0" encoding="utf-8"?>
<p:tagLst xmlns:a="http://schemas.openxmlformats.org/drawingml/2006/main" xmlns:r="http://schemas.openxmlformats.org/officeDocument/2006/relationships" xmlns:p="http://schemas.openxmlformats.org/presentationml/2006/main">
  <p:tag name="VEVOX.QRDOT" val="(27,6)"/>
</p:tagLst>
</file>

<file path=ppt/tags/tag1180.xml><?xml version="1.0" encoding="utf-8"?>
<p:tagLst xmlns:a="http://schemas.openxmlformats.org/drawingml/2006/main" xmlns:r="http://schemas.openxmlformats.org/officeDocument/2006/relationships" xmlns:p="http://schemas.openxmlformats.org/presentationml/2006/main">
  <p:tag name="VEVOX.QRDOT" val="(2,13)"/>
</p:tagLst>
</file>

<file path=ppt/tags/tag1181.xml><?xml version="1.0" encoding="utf-8"?>
<p:tagLst xmlns:a="http://schemas.openxmlformats.org/drawingml/2006/main" xmlns:r="http://schemas.openxmlformats.org/officeDocument/2006/relationships" xmlns:p="http://schemas.openxmlformats.org/presentationml/2006/main">
  <p:tag name="VEVOX.QRDOT" val="(3,13)"/>
</p:tagLst>
</file>

<file path=ppt/tags/tag1182.xml><?xml version="1.0" encoding="utf-8"?>
<p:tagLst xmlns:a="http://schemas.openxmlformats.org/drawingml/2006/main" xmlns:r="http://schemas.openxmlformats.org/officeDocument/2006/relationships" xmlns:p="http://schemas.openxmlformats.org/presentationml/2006/main">
  <p:tag name="VEVOX.QRDOT" val="(5,13)"/>
</p:tagLst>
</file>

<file path=ppt/tags/tag1183.xml><?xml version="1.0" encoding="utf-8"?>
<p:tagLst xmlns:a="http://schemas.openxmlformats.org/drawingml/2006/main" xmlns:r="http://schemas.openxmlformats.org/officeDocument/2006/relationships" xmlns:p="http://schemas.openxmlformats.org/presentationml/2006/main">
  <p:tag name="VEVOX.QRDOT" val="(6,13)"/>
</p:tagLst>
</file>

<file path=ppt/tags/tag1184.xml><?xml version="1.0" encoding="utf-8"?>
<p:tagLst xmlns:a="http://schemas.openxmlformats.org/drawingml/2006/main" xmlns:r="http://schemas.openxmlformats.org/officeDocument/2006/relationships" xmlns:p="http://schemas.openxmlformats.org/presentationml/2006/main">
  <p:tag name="VEVOX.QRDOT" val="(9,13)"/>
</p:tagLst>
</file>

<file path=ppt/tags/tag1185.xml><?xml version="1.0" encoding="utf-8"?>
<p:tagLst xmlns:a="http://schemas.openxmlformats.org/drawingml/2006/main" xmlns:r="http://schemas.openxmlformats.org/officeDocument/2006/relationships" xmlns:p="http://schemas.openxmlformats.org/presentationml/2006/main">
  <p:tag name="VEVOX.QRDOT" val="(10,13)"/>
</p:tagLst>
</file>

<file path=ppt/tags/tag1186.xml><?xml version="1.0" encoding="utf-8"?>
<p:tagLst xmlns:a="http://schemas.openxmlformats.org/drawingml/2006/main" xmlns:r="http://schemas.openxmlformats.org/officeDocument/2006/relationships" xmlns:p="http://schemas.openxmlformats.org/presentationml/2006/main">
  <p:tag name="VEVOX.QRDOT" val="(12,13)"/>
</p:tagLst>
</file>

<file path=ppt/tags/tag1187.xml><?xml version="1.0" encoding="utf-8"?>
<p:tagLst xmlns:a="http://schemas.openxmlformats.org/drawingml/2006/main" xmlns:r="http://schemas.openxmlformats.org/officeDocument/2006/relationships" xmlns:p="http://schemas.openxmlformats.org/presentationml/2006/main">
  <p:tag name="VEVOX.QRDOT" val="(13,13)"/>
</p:tagLst>
</file>

<file path=ppt/tags/tag1188.xml><?xml version="1.0" encoding="utf-8"?>
<p:tagLst xmlns:a="http://schemas.openxmlformats.org/drawingml/2006/main" xmlns:r="http://schemas.openxmlformats.org/officeDocument/2006/relationships" xmlns:p="http://schemas.openxmlformats.org/presentationml/2006/main">
  <p:tag name="VEVOX.QRDOT" val="(14,13)"/>
</p:tagLst>
</file>

<file path=ppt/tags/tag1189.xml><?xml version="1.0" encoding="utf-8"?>
<p:tagLst xmlns:a="http://schemas.openxmlformats.org/drawingml/2006/main" xmlns:r="http://schemas.openxmlformats.org/officeDocument/2006/relationships" xmlns:p="http://schemas.openxmlformats.org/presentationml/2006/main">
  <p:tag name="VEVOX.QRDOT" val="(15,13)"/>
</p:tagLst>
</file>

<file path=ppt/tags/tag119.xml><?xml version="1.0" encoding="utf-8"?>
<p:tagLst xmlns:a="http://schemas.openxmlformats.org/drawingml/2006/main" xmlns:r="http://schemas.openxmlformats.org/officeDocument/2006/relationships" xmlns:p="http://schemas.openxmlformats.org/presentationml/2006/main">
  <p:tag name="VEVOX.QRDOT" val="(28,6)"/>
</p:tagLst>
</file>

<file path=ppt/tags/tag1190.xml><?xml version="1.0" encoding="utf-8"?>
<p:tagLst xmlns:a="http://schemas.openxmlformats.org/drawingml/2006/main" xmlns:r="http://schemas.openxmlformats.org/officeDocument/2006/relationships" xmlns:p="http://schemas.openxmlformats.org/presentationml/2006/main">
  <p:tag name="VEVOX.QRDOT" val="(17,13)"/>
</p:tagLst>
</file>

<file path=ppt/tags/tag1191.xml><?xml version="1.0" encoding="utf-8"?>
<p:tagLst xmlns:a="http://schemas.openxmlformats.org/drawingml/2006/main" xmlns:r="http://schemas.openxmlformats.org/officeDocument/2006/relationships" xmlns:p="http://schemas.openxmlformats.org/presentationml/2006/main">
  <p:tag name="VEVOX.QRDOT" val="(18,13)"/>
</p:tagLst>
</file>

<file path=ppt/tags/tag1192.xml><?xml version="1.0" encoding="utf-8"?>
<p:tagLst xmlns:a="http://schemas.openxmlformats.org/drawingml/2006/main" xmlns:r="http://schemas.openxmlformats.org/officeDocument/2006/relationships" xmlns:p="http://schemas.openxmlformats.org/presentationml/2006/main">
  <p:tag name="VEVOX.QRDOT" val="(19,13)"/>
</p:tagLst>
</file>

<file path=ppt/tags/tag1193.xml><?xml version="1.0" encoding="utf-8"?>
<p:tagLst xmlns:a="http://schemas.openxmlformats.org/drawingml/2006/main" xmlns:r="http://schemas.openxmlformats.org/officeDocument/2006/relationships" xmlns:p="http://schemas.openxmlformats.org/presentationml/2006/main">
  <p:tag name="VEVOX.QRDOT" val="(21,13)"/>
</p:tagLst>
</file>

<file path=ppt/tags/tag1194.xml><?xml version="1.0" encoding="utf-8"?>
<p:tagLst xmlns:a="http://schemas.openxmlformats.org/drawingml/2006/main" xmlns:r="http://schemas.openxmlformats.org/officeDocument/2006/relationships" xmlns:p="http://schemas.openxmlformats.org/presentationml/2006/main">
  <p:tag name="VEVOX.QRDOT" val="(23,13)"/>
</p:tagLst>
</file>

<file path=ppt/tags/tag1195.xml><?xml version="1.0" encoding="utf-8"?>
<p:tagLst xmlns:a="http://schemas.openxmlformats.org/drawingml/2006/main" xmlns:r="http://schemas.openxmlformats.org/officeDocument/2006/relationships" xmlns:p="http://schemas.openxmlformats.org/presentationml/2006/main">
  <p:tag name="VEVOX.QRDOT" val="(24,13)"/>
</p:tagLst>
</file>

<file path=ppt/tags/tag1196.xml><?xml version="1.0" encoding="utf-8"?>
<p:tagLst xmlns:a="http://schemas.openxmlformats.org/drawingml/2006/main" xmlns:r="http://schemas.openxmlformats.org/officeDocument/2006/relationships" xmlns:p="http://schemas.openxmlformats.org/presentationml/2006/main">
  <p:tag name="VEVOX.QRDOT" val="(25,13)"/>
</p:tagLst>
</file>

<file path=ppt/tags/tag1197.xml><?xml version="1.0" encoding="utf-8"?>
<p:tagLst xmlns:a="http://schemas.openxmlformats.org/drawingml/2006/main" xmlns:r="http://schemas.openxmlformats.org/officeDocument/2006/relationships" xmlns:p="http://schemas.openxmlformats.org/presentationml/2006/main">
  <p:tag name="VEVOX.QRDOT" val="(26,13)"/>
</p:tagLst>
</file>

<file path=ppt/tags/tag1198.xml><?xml version="1.0" encoding="utf-8"?>
<p:tagLst xmlns:a="http://schemas.openxmlformats.org/drawingml/2006/main" xmlns:r="http://schemas.openxmlformats.org/officeDocument/2006/relationships" xmlns:p="http://schemas.openxmlformats.org/presentationml/2006/main">
  <p:tag name="VEVOX.QRDOT" val="(27,13)"/>
</p:tagLst>
</file>

<file path=ppt/tags/tag1199.xml><?xml version="1.0" encoding="utf-8"?>
<p:tagLst xmlns:a="http://schemas.openxmlformats.org/drawingml/2006/main" xmlns:r="http://schemas.openxmlformats.org/officeDocument/2006/relationships" xmlns:p="http://schemas.openxmlformats.org/presentationml/2006/main">
  <p:tag name="VEVOX.QRDOT" val="(28,13)"/>
</p:tagLst>
</file>

<file path=ppt/tags/tag12.xml><?xml version="1.0" encoding="utf-8"?>
<p:tagLst xmlns:a="http://schemas.openxmlformats.org/drawingml/2006/main" xmlns:r="http://schemas.openxmlformats.org/officeDocument/2006/relationships" xmlns:p="http://schemas.openxmlformats.org/presentationml/2006/main">
  <p:tag name="VEVOX.QRDOT" val="(7,0)"/>
</p:tagLst>
</file>

<file path=ppt/tags/tag120.xml><?xml version="1.0" encoding="utf-8"?>
<p:tagLst xmlns:a="http://schemas.openxmlformats.org/drawingml/2006/main" xmlns:r="http://schemas.openxmlformats.org/officeDocument/2006/relationships" xmlns:p="http://schemas.openxmlformats.org/presentationml/2006/main">
  <p:tag name="VEVOX.QRDOT" val="(29,6)"/>
</p:tagLst>
</file>

<file path=ppt/tags/tag1200.xml><?xml version="1.0" encoding="utf-8"?>
<p:tagLst xmlns:a="http://schemas.openxmlformats.org/drawingml/2006/main" xmlns:r="http://schemas.openxmlformats.org/officeDocument/2006/relationships" xmlns:p="http://schemas.openxmlformats.org/presentationml/2006/main">
  <p:tag name="VEVOX.QRDOT" val="(29,13)"/>
</p:tagLst>
</file>

<file path=ppt/tags/tag1201.xml><?xml version="1.0" encoding="utf-8"?>
<p:tagLst xmlns:a="http://schemas.openxmlformats.org/drawingml/2006/main" xmlns:r="http://schemas.openxmlformats.org/officeDocument/2006/relationships" xmlns:p="http://schemas.openxmlformats.org/presentationml/2006/main">
  <p:tag name="VEVOX.QRDOT" val="(5,14)"/>
</p:tagLst>
</file>

<file path=ppt/tags/tag1202.xml><?xml version="1.0" encoding="utf-8"?>
<p:tagLst xmlns:a="http://schemas.openxmlformats.org/drawingml/2006/main" xmlns:r="http://schemas.openxmlformats.org/officeDocument/2006/relationships" xmlns:p="http://schemas.openxmlformats.org/presentationml/2006/main">
  <p:tag name="VEVOX.QRDOT" val="(7,14)"/>
</p:tagLst>
</file>

<file path=ppt/tags/tag1203.xml><?xml version="1.0" encoding="utf-8"?>
<p:tagLst xmlns:a="http://schemas.openxmlformats.org/drawingml/2006/main" xmlns:r="http://schemas.openxmlformats.org/officeDocument/2006/relationships" xmlns:p="http://schemas.openxmlformats.org/presentationml/2006/main">
  <p:tag name="VEVOX.QRDOT" val="(8,14)"/>
</p:tagLst>
</file>

<file path=ppt/tags/tag1204.xml><?xml version="1.0" encoding="utf-8"?>
<p:tagLst xmlns:a="http://schemas.openxmlformats.org/drawingml/2006/main" xmlns:r="http://schemas.openxmlformats.org/officeDocument/2006/relationships" xmlns:p="http://schemas.openxmlformats.org/presentationml/2006/main">
  <p:tag name="VEVOX.QRDOT" val="(9,14)"/>
</p:tagLst>
</file>

<file path=ppt/tags/tag1205.xml><?xml version="1.0" encoding="utf-8"?>
<p:tagLst xmlns:a="http://schemas.openxmlformats.org/drawingml/2006/main" xmlns:r="http://schemas.openxmlformats.org/officeDocument/2006/relationships" xmlns:p="http://schemas.openxmlformats.org/presentationml/2006/main">
  <p:tag name="VEVOX.QRDOT" val="(10,14)"/>
</p:tagLst>
</file>

<file path=ppt/tags/tag1206.xml><?xml version="1.0" encoding="utf-8"?>
<p:tagLst xmlns:a="http://schemas.openxmlformats.org/drawingml/2006/main" xmlns:r="http://schemas.openxmlformats.org/officeDocument/2006/relationships" xmlns:p="http://schemas.openxmlformats.org/presentationml/2006/main">
  <p:tag name="VEVOX.QRDOT" val="(11,14)"/>
</p:tagLst>
</file>

<file path=ppt/tags/tag1207.xml><?xml version="1.0" encoding="utf-8"?>
<p:tagLst xmlns:a="http://schemas.openxmlformats.org/drawingml/2006/main" xmlns:r="http://schemas.openxmlformats.org/officeDocument/2006/relationships" xmlns:p="http://schemas.openxmlformats.org/presentationml/2006/main">
  <p:tag name="VEVOX.QRDOT" val="(13,14)"/>
</p:tagLst>
</file>

<file path=ppt/tags/tag1208.xml><?xml version="1.0" encoding="utf-8"?>
<p:tagLst xmlns:a="http://schemas.openxmlformats.org/drawingml/2006/main" xmlns:r="http://schemas.openxmlformats.org/officeDocument/2006/relationships" xmlns:p="http://schemas.openxmlformats.org/presentationml/2006/main">
  <p:tag name="VEVOX.QRDOT" val="(17,14)"/>
</p:tagLst>
</file>

<file path=ppt/tags/tag1209.xml><?xml version="1.0" encoding="utf-8"?>
<p:tagLst xmlns:a="http://schemas.openxmlformats.org/drawingml/2006/main" xmlns:r="http://schemas.openxmlformats.org/officeDocument/2006/relationships" xmlns:p="http://schemas.openxmlformats.org/presentationml/2006/main">
  <p:tag name="VEVOX.QRDOT" val="(21,14)"/>
</p:tagLst>
</file>

<file path=ppt/tags/tag121.xml><?xml version="1.0" encoding="utf-8"?>
<p:tagLst xmlns:a="http://schemas.openxmlformats.org/drawingml/2006/main" xmlns:r="http://schemas.openxmlformats.org/officeDocument/2006/relationships" xmlns:p="http://schemas.openxmlformats.org/presentationml/2006/main">
  <p:tag name="VEVOX.QRDOT" val="(9,7)"/>
</p:tagLst>
</file>

<file path=ppt/tags/tag1210.xml><?xml version="1.0" encoding="utf-8"?>
<p:tagLst xmlns:a="http://schemas.openxmlformats.org/drawingml/2006/main" xmlns:r="http://schemas.openxmlformats.org/officeDocument/2006/relationships" xmlns:p="http://schemas.openxmlformats.org/presentationml/2006/main">
  <p:tag name="VEVOX.QRDOT" val="(24,14)"/>
</p:tagLst>
</file>

<file path=ppt/tags/tag1211.xml><?xml version="1.0" encoding="utf-8"?>
<p:tagLst xmlns:a="http://schemas.openxmlformats.org/drawingml/2006/main" xmlns:r="http://schemas.openxmlformats.org/officeDocument/2006/relationships" xmlns:p="http://schemas.openxmlformats.org/presentationml/2006/main">
  <p:tag name="VEVOX.QRDOT" val="(25,14)"/>
</p:tagLst>
</file>

<file path=ppt/tags/tag1212.xml><?xml version="1.0" encoding="utf-8"?>
<p:tagLst xmlns:a="http://schemas.openxmlformats.org/drawingml/2006/main" xmlns:r="http://schemas.openxmlformats.org/officeDocument/2006/relationships" xmlns:p="http://schemas.openxmlformats.org/presentationml/2006/main">
  <p:tag name="VEVOX.QRDOT" val="(26,14)"/>
</p:tagLst>
</file>

<file path=ppt/tags/tag1213.xml><?xml version="1.0" encoding="utf-8"?>
<p:tagLst xmlns:a="http://schemas.openxmlformats.org/drawingml/2006/main" xmlns:r="http://schemas.openxmlformats.org/officeDocument/2006/relationships" xmlns:p="http://schemas.openxmlformats.org/presentationml/2006/main">
  <p:tag name="VEVOX.QRDOT" val="(27,14)"/>
</p:tagLst>
</file>

<file path=ppt/tags/tag1214.xml><?xml version="1.0" encoding="utf-8"?>
<p:tagLst xmlns:a="http://schemas.openxmlformats.org/drawingml/2006/main" xmlns:r="http://schemas.openxmlformats.org/officeDocument/2006/relationships" xmlns:p="http://schemas.openxmlformats.org/presentationml/2006/main">
  <p:tag name="VEVOX.QRDOT" val="(29,14)"/>
</p:tagLst>
</file>

<file path=ppt/tags/tag1215.xml><?xml version="1.0" encoding="utf-8"?>
<p:tagLst xmlns:a="http://schemas.openxmlformats.org/drawingml/2006/main" xmlns:r="http://schemas.openxmlformats.org/officeDocument/2006/relationships" xmlns:p="http://schemas.openxmlformats.org/presentationml/2006/main">
  <p:tag name="VEVOX.QRDOT" val="(1,15)"/>
</p:tagLst>
</file>

<file path=ppt/tags/tag1216.xml><?xml version="1.0" encoding="utf-8"?>
<p:tagLst xmlns:a="http://schemas.openxmlformats.org/drawingml/2006/main" xmlns:r="http://schemas.openxmlformats.org/officeDocument/2006/relationships" xmlns:p="http://schemas.openxmlformats.org/presentationml/2006/main">
  <p:tag name="VEVOX.QRDOT" val="(2,15)"/>
</p:tagLst>
</file>

<file path=ppt/tags/tag1217.xml><?xml version="1.0" encoding="utf-8"?>
<p:tagLst xmlns:a="http://schemas.openxmlformats.org/drawingml/2006/main" xmlns:r="http://schemas.openxmlformats.org/officeDocument/2006/relationships" xmlns:p="http://schemas.openxmlformats.org/presentationml/2006/main">
  <p:tag name="VEVOX.QRDOT" val="(6,15)"/>
</p:tagLst>
</file>

<file path=ppt/tags/tag1218.xml><?xml version="1.0" encoding="utf-8"?>
<p:tagLst xmlns:a="http://schemas.openxmlformats.org/drawingml/2006/main" xmlns:r="http://schemas.openxmlformats.org/officeDocument/2006/relationships" xmlns:p="http://schemas.openxmlformats.org/presentationml/2006/main">
  <p:tag name="VEVOX.QRDOT" val="(9,15)"/>
</p:tagLst>
</file>

<file path=ppt/tags/tag1219.xml><?xml version="1.0" encoding="utf-8"?>
<p:tagLst xmlns:a="http://schemas.openxmlformats.org/drawingml/2006/main" xmlns:r="http://schemas.openxmlformats.org/officeDocument/2006/relationships" xmlns:p="http://schemas.openxmlformats.org/presentationml/2006/main">
  <p:tag name="VEVOX.QRDOT" val="(12,15)"/>
</p:tagLst>
</file>

<file path=ppt/tags/tag122.xml><?xml version="1.0" encoding="utf-8"?>
<p:tagLst xmlns:a="http://schemas.openxmlformats.org/drawingml/2006/main" xmlns:r="http://schemas.openxmlformats.org/officeDocument/2006/relationships" xmlns:p="http://schemas.openxmlformats.org/presentationml/2006/main">
  <p:tag name="VEVOX.QRDOT" val="(12,7)"/>
</p:tagLst>
</file>

<file path=ppt/tags/tag1220.xml><?xml version="1.0" encoding="utf-8"?>
<p:tagLst xmlns:a="http://schemas.openxmlformats.org/drawingml/2006/main" xmlns:r="http://schemas.openxmlformats.org/officeDocument/2006/relationships" xmlns:p="http://schemas.openxmlformats.org/presentationml/2006/main">
  <p:tag name="VEVOX.QRDOT" val="(15,15)"/>
</p:tagLst>
</file>

<file path=ppt/tags/tag1221.xml><?xml version="1.0" encoding="utf-8"?>
<p:tagLst xmlns:a="http://schemas.openxmlformats.org/drawingml/2006/main" xmlns:r="http://schemas.openxmlformats.org/officeDocument/2006/relationships" xmlns:p="http://schemas.openxmlformats.org/presentationml/2006/main">
  <p:tag name="VEVOX.QRDOT" val="(18,15)"/>
</p:tagLst>
</file>

<file path=ppt/tags/tag1222.xml><?xml version="1.0" encoding="utf-8"?>
<p:tagLst xmlns:a="http://schemas.openxmlformats.org/drawingml/2006/main" xmlns:r="http://schemas.openxmlformats.org/officeDocument/2006/relationships" xmlns:p="http://schemas.openxmlformats.org/presentationml/2006/main">
  <p:tag name="VEVOX.QRDOT" val="(20,15)"/>
</p:tagLst>
</file>

<file path=ppt/tags/tag1223.xml><?xml version="1.0" encoding="utf-8"?>
<p:tagLst xmlns:a="http://schemas.openxmlformats.org/drawingml/2006/main" xmlns:r="http://schemas.openxmlformats.org/officeDocument/2006/relationships" xmlns:p="http://schemas.openxmlformats.org/presentationml/2006/main">
  <p:tag name="VEVOX.QRDOT" val="(22,15)"/>
</p:tagLst>
</file>

<file path=ppt/tags/tag1224.xml><?xml version="1.0" encoding="utf-8"?>
<p:tagLst xmlns:a="http://schemas.openxmlformats.org/drawingml/2006/main" xmlns:r="http://schemas.openxmlformats.org/officeDocument/2006/relationships" xmlns:p="http://schemas.openxmlformats.org/presentationml/2006/main">
  <p:tag name="VEVOX.QRDOT" val="(28,15)"/>
</p:tagLst>
</file>

<file path=ppt/tags/tag1225.xml><?xml version="1.0" encoding="utf-8"?>
<p:tagLst xmlns:a="http://schemas.openxmlformats.org/drawingml/2006/main" xmlns:r="http://schemas.openxmlformats.org/officeDocument/2006/relationships" xmlns:p="http://schemas.openxmlformats.org/presentationml/2006/main">
  <p:tag name="VEVOX.QRDOT" val="(29,15)"/>
</p:tagLst>
</file>

<file path=ppt/tags/tag1226.xml><?xml version="1.0" encoding="utf-8"?>
<p:tagLst xmlns:a="http://schemas.openxmlformats.org/drawingml/2006/main" xmlns:r="http://schemas.openxmlformats.org/officeDocument/2006/relationships" xmlns:p="http://schemas.openxmlformats.org/presentationml/2006/main">
  <p:tag name="VEVOX.QRDOT" val="(1,16)"/>
</p:tagLst>
</file>

<file path=ppt/tags/tag1227.xml><?xml version="1.0" encoding="utf-8"?>
<p:tagLst xmlns:a="http://schemas.openxmlformats.org/drawingml/2006/main" xmlns:r="http://schemas.openxmlformats.org/officeDocument/2006/relationships" xmlns:p="http://schemas.openxmlformats.org/presentationml/2006/main">
  <p:tag name="VEVOX.QRDOT" val="(4,16)"/>
</p:tagLst>
</file>

<file path=ppt/tags/tag1228.xml><?xml version="1.0" encoding="utf-8"?>
<p:tagLst xmlns:a="http://schemas.openxmlformats.org/drawingml/2006/main" xmlns:r="http://schemas.openxmlformats.org/officeDocument/2006/relationships" xmlns:p="http://schemas.openxmlformats.org/presentationml/2006/main">
  <p:tag name="VEVOX.QRDOT" val="(6,16)"/>
</p:tagLst>
</file>

<file path=ppt/tags/tag1229.xml><?xml version="1.0" encoding="utf-8"?>
<p:tagLst xmlns:a="http://schemas.openxmlformats.org/drawingml/2006/main" xmlns:r="http://schemas.openxmlformats.org/officeDocument/2006/relationships" xmlns:p="http://schemas.openxmlformats.org/presentationml/2006/main">
  <p:tag name="VEVOX.QRDOT" val="(7,16)"/>
</p:tagLst>
</file>

<file path=ppt/tags/tag123.xml><?xml version="1.0" encoding="utf-8"?>
<p:tagLst xmlns:a="http://schemas.openxmlformats.org/drawingml/2006/main" xmlns:r="http://schemas.openxmlformats.org/officeDocument/2006/relationships" xmlns:p="http://schemas.openxmlformats.org/presentationml/2006/main">
  <p:tag name="VEVOX.QRDOT" val="(13,7)"/>
</p:tagLst>
</file>

<file path=ppt/tags/tag1230.xml><?xml version="1.0" encoding="utf-8"?>
<p:tagLst xmlns:a="http://schemas.openxmlformats.org/drawingml/2006/main" xmlns:r="http://schemas.openxmlformats.org/officeDocument/2006/relationships" xmlns:p="http://schemas.openxmlformats.org/presentationml/2006/main">
  <p:tag name="VEVOX.QRDOT" val="(8,16)"/>
</p:tagLst>
</file>

<file path=ppt/tags/tag1231.xml><?xml version="1.0" encoding="utf-8"?>
<p:tagLst xmlns:a="http://schemas.openxmlformats.org/drawingml/2006/main" xmlns:r="http://schemas.openxmlformats.org/officeDocument/2006/relationships" xmlns:p="http://schemas.openxmlformats.org/presentationml/2006/main">
  <p:tag name="VEVOX.QRDOT" val="(9,16)"/>
</p:tagLst>
</file>

<file path=ppt/tags/tag1232.xml><?xml version="1.0" encoding="utf-8"?>
<p:tagLst xmlns:a="http://schemas.openxmlformats.org/drawingml/2006/main" xmlns:r="http://schemas.openxmlformats.org/officeDocument/2006/relationships" xmlns:p="http://schemas.openxmlformats.org/presentationml/2006/main">
  <p:tag name="VEVOX.QRDOT" val="(10,16)"/>
</p:tagLst>
</file>

<file path=ppt/tags/tag1233.xml><?xml version="1.0" encoding="utf-8"?>
<p:tagLst xmlns:a="http://schemas.openxmlformats.org/drawingml/2006/main" xmlns:r="http://schemas.openxmlformats.org/officeDocument/2006/relationships" xmlns:p="http://schemas.openxmlformats.org/presentationml/2006/main">
  <p:tag name="VEVOX.QRDOT" val="(12,16)"/>
</p:tagLst>
</file>

<file path=ppt/tags/tag1234.xml><?xml version="1.0" encoding="utf-8"?>
<p:tagLst xmlns:a="http://schemas.openxmlformats.org/drawingml/2006/main" xmlns:r="http://schemas.openxmlformats.org/officeDocument/2006/relationships" xmlns:p="http://schemas.openxmlformats.org/presentationml/2006/main">
  <p:tag name="VEVOX.QRDOT" val="(14,16)"/>
</p:tagLst>
</file>

<file path=ppt/tags/tag1235.xml><?xml version="1.0" encoding="utf-8"?>
<p:tagLst xmlns:a="http://schemas.openxmlformats.org/drawingml/2006/main" xmlns:r="http://schemas.openxmlformats.org/officeDocument/2006/relationships" xmlns:p="http://schemas.openxmlformats.org/presentationml/2006/main">
  <p:tag name="VEVOX.QRDOT" val="(15,16)"/>
</p:tagLst>
</file>

<file path=ppt/tags/tag1236.xml><?xml version="1.0" encoding="utf-8"?>
<p:tagLst xmlns:a="http://schemas.openxmlformats.org/drawingml/2006/main" xmlns:r="http://schemas.openxmlformats.org/officeDocument/2006/relationships" xmlns:p="http://schemas.openxmlformats.org/presentationml/2006/main">
  <p:tag name="VEVOX.QRDOT" val="(16,16)"/>
</p:tagLst>
</file>

<file path=ppt/tags/tag1237.xml><?xml version="1.0" encoding="utf-8"?>
<p:tagLst xmlns:a="http://schemas.openxmlformats.org/drawingml/2006/main" xmlns:r="http://schemas.openxmlformats.org/officeDocument/2006/relationships" xmlns:p="http://schemas.openxmlformats.org/presentationml/2006/main">
  <p:tag name="VEVOX.QRDOT" val="(17,16)"/>
</p:tagLst>
</file>

<file path=ppt/tags/tag1238.xml><?xml version="1.0" encoding="utf-8"?>
<p:tagLst xmlns:a="http://schemas.openxmlformats.org/drawingml/2006/main" xmlns:r="http://schemas.openxmlformats.org/officeDocument/2006/relationships" xmlns:p="http://schemas.openxmlformats.org/presentationml/2006/main">
  <p:tag name="VEVOX.QRDOT" val="(19,16)"/>
</p:tagLst>
</file>

<file path=ppt/tags/tag1239.xml><?xml version="1.0" encoding="utf-8"?>
<p:tagLst xmlns:a="http://schemas.openxmlformats.org/drawingml/2006/main" xmlns:r="http://schemas.openxmlformats.org/officeDocument/2006/relationships" xmlns:p="http://schemas.openxmlformats.org/presentationml/2006/main">
  <p:tag name="VEVOX.QRDOT" val="(20,16)"/>
</p:tagLst>
</file>

<file path=ppt/tags/tag124.xml><?xml version="1.0" encoding="utf-8"?>
<p:tagLst xmlns:a="http://schemas.openxmlformats.org/drawingml/2006/main" xmlns:r="http://schemas.openxmlformats.org/officeDocument/2006/relationships" xmlns:p="http://schemas.openxmlformats.org/presentationml/2006/main">
  <p:tag name="VEVOX.QRDOT" val="(15,7)"/>
</p:tagLst>
</file>

<file path=ppt/tags/tag1240.xml><?xml version="1.0" encoding="utf-8"?>
<p:tagLst xmlns:a="http://schemas.openxmlformats.org/drawingml/2006/main" xmlns:r="http://schemas.openxmlformats.org/officeDocument/2006/relationships" xmlns:p="http://schemas.openxmlformats.org/presentationml/2006/main">
  <p:tag name="VEVOX.QRDOT" val="(21,16)"/>
</p:tagLst>
</file>

<file path=ppt/tags/tag1241.xml><?xml version="1.0" encoding="utf-8"?>
<p:tagLst xmlns:a="http://schemas.openxmlformats.org/drawingml/2006/main" xmlns:r="http://schemas.openxmlformats.org/officeDocument/2006/relationships" xmlns:p="http://schemas.openxmlformats.org/presentationml/2006/main">
  <p:tag name="VEVOX.QRDOT" val="(22,16)"/>
</p:tagLst>
</file>

<file path=ppt/tags/tag1242.xml><?xml version="1.0" encoding="utf-8"?>
<p:tagLst xmlns:a="http://schemas.openxmlformats.org/drawingml/2006/main" xmlns:r="http://schemas.openxmlformats.org/officeDocument/2006/relationships" xmlns:p="http://schemas.openxmlformats.org/presentationml/2006/main">
  <p:tag name="VEVOX.QRDOT" val="(24,16)"/>
</p:tagLst>
</file>

<file path=ppt/tags/tag1243.xml><?xml version="1.0" encoding="utf-8"?>
<p:tagLst xmlns:a="http://schemas.openxmlformats.org/drawingml/2006/main" xmlns:r="http://schemas.openxmlformats.org/officeDocument/2006/relationships" xmlns:p="http://schemas.openxmlformats.org/presentationml/2006/main">
  <p:tag name="VEVOX.QRDOT" val="(28,16)"/>
</p:tagLst>
</file>

<file path=ppt/tags/tag1244.xml><?xml version="1.0" encoding="utf-8"?>
<p:tagLst xmlns:a="http://schemas.openxmlformats.org/drawingml/2006/main" xmlns:r="http://schemas.openxmlformats.org/officeDocument/2006/relationships" xmlns:p="http://schemas.openxmlformats.org/presentationml/2006/main">
  <p:tag name="VEVOX.QRDOT" val="(1,17)"/>
</p:tagLst>
</file>

<file path=ppt/tags/tag1245.xml><?xml version="1.0" encoding="utf-8"?>
<p:tagLst xmlns:a="http://schemas.openxmlformats.org/drawingml/2006/main" xmlns:r="http://schemas.openxmlformats.org/officeDocument/2006/relationships" xmlns:p="http://schemas.openxmlformats.org/presentationml/2006/main">
  <p:tag name="VEVOX.QRDOT" val="(3,17)"/>
</p:tagLst>
</file>

<file path=ppt/tags/tag1246.xml><?xml version="1.0" encoding="utf-8"?>
<p:tagLst xmlns:a="http://schemas.openxmlformats.org/drawingml/2006/main" xmlns:r="http://schemas.openxmlformats.org/officeDocument/2006/relationships" xmlns:p="http://schemas.openxmlformats.org/presentationml/2006/main">
  <p:tag name="VEVOX.QRDOT" val="(4,17)"/>
</p:tagLst>
</file>

<file path=ppt/tags/tag1247.xml><?xml version="1.0" encoding="utf-8"?>
<p:tagLst xmlns:a="http://schemas.openxmlformats.org/drawingml/2006/main" xmlns:r="http://schemas.openxmlformats.org/officeDocument/2006/relationships" xmlns:p="http://schemas.openxmlformats.org/presentationml/2006/main">
  <p:tag name="VEVOX.QRDOT" val="(5,17)"/>
</p:tagLst>
</file>

<file path=ppt/tags/tag1248.xml><?xml version="1.0" encoding="utf-8"?>
<p:tagLst xmlns:a="http://schemas.openxmlformats.org/drawingml/2006/main" xmlns:r="http://schemas.openxmlformats.org/officeDocument/2006/relationships" xmlns:p="http://schemas.openxmlformats.org/presentationml/2006/main">
  <p:tag name="VEVOX.QRDOT" val="(8,17)"/>
</p:tagLst>
</file>

<file path=ppt/tags/tag1249.xml><?xml version="1.0" encoding="utf-8"?>
<p:tagLst xmlns:a="http://schemas.openxmlformats.org/drawingml/2006/main" xmlns:r="http://schemas.openxmlformats.org/officeDocument/2006/relationships" xmlns:p="http://schemas.openxmlformats.org/presentationml/2006/main">
  <p:tag name="VEVOX.QRDOT" val="(9,17)"/>
</p:tagLst>
</file>

<file path=ppt/tags/tag125.xml><?xml version="1.0" encoding="utf-8"?>
<p:tagLst xmlns:a="http://schemas.openxmlformats.org/drawingml/2006/main" xmlns:r="http://schemas.openxmlformats.org/officeDocument/2006/relationships" xmlns:p="http://schemas.openxmlformats.org/presentationml/2006/main">
  <p:tag name="VEVOX.QRDOT" val="(21,7)"/>
</p:tagLst>
</file>

<file path=ppt/tags/tag1250.xml><?xml version="1.0" encoding="utf-8"?>
<p:tagLst xmlns:a="http://schemas.openxmlformats.org/drawingml/2006/main" xmlns:r="http://schemas.openxmlformats.org/officeDocument/2006/relationships" xmlns:p="http://schemas.openxmlformats.org/presentationml/2006/main">
  <p:tag name="VEVOX.QRDOT" val="(10,17)"/>
</p:tagLst>
</file>

<file path=ppt/tags/tag1251.xml><?xml version="1.0" encoding="utf-8"?>
<p:tagLst xmlns:a="http://schemas.openxmlformats.org/drawingml/2006/main" xmlns:r="http://schemas.openxmlformats.org/officeDocument/2006/relationships" xmlns:p="http://schemas.openxmlformats.org/presentationml/2006/main">
  <p:tag name="VEVOX.QRDOT" val="(18,17)"/>
</p:tagLst>
</file>

<file path=ppt/tags/tag1252.xml><?xml version="1.0" encoding="utf-8"?>
<p:tagLst xmlns:a="http://schemas.openxmlformats.org/drawingml/2006/main" xmlns:r="http://schemas.openxmlformats.org/officeDocument/2006/relationships" xmlns:p="http://schemas.openxmlformats.org/presentationml/2006/main">
  <p:tag name="VEVOX.QRDOT" val="(21,17)"/>
</p:tagLst>
</file>

<file path=ppt/tags/tag1253.xml><?xml version="1.0" encoding="utf-8"?>
<p:tagLst xmlns:a="http://schemas.openxmlformats.org/drawingml/2006/main" xmlns:r="http://schemas.openxmlformats.org/officeDocument/2006/relationships" xmlns:p="http://schemas.openxmlformats.org/presentationml/2006/main">
  <p:tag name="VEVOX.QRDOT" val="(23,17)"/>
</p:tagLst>
</file>

<file path=ppt/tags/tag1254.xml><?xml version="1.0" encoding="utf-8"?>
<p:tagLst xmlns:a="http://schemas.openxmlformats.org/drawingml/2006/main" xmlns:r="http://schemas.openxmlformats.org/officeDocument/2006/relationships" xmlns:p="http://schemas.openxmlformats.org/presentationml/2006/main">
  <p:tag name="VEVOX.QRDOT" val="(24,17)"/>
</p:tagLst>
</file>

<file path=ppt/tags/tag1255.xml><?xml version="1.0" encoding="utf-8"?>
<p:tagLst xmlns:a="http://schemas.openxmlformats.org/drawingml/2006/main" xmlns:r="http://schemas.openxmlformats.org/officeDocument/2006/relationships" xmlns:p="http://schemas.openxmlformats.org/presentationml/2006/main">
  <p:tag name="VEVOX.QRDOT" val="(25,17)"/>
</p:tagLst>
</file>

<file path=ppt/tags/tag1256.xml><?xml version="1.0" encoding="utf-8"?>
<p:tagLst xmlns:a="http://schemas.openxmlformats.org/drawingml/2006/main" xmlns:r="http://schemas.openxmlformats.org/officeDocument/2006/relationships" xmlns:p="http://schemas.openxmlformats.org/presentationml/2006/main">
  <p:tag name="VEVOX.QRDOT" val="(26,17)"/>
</p:tagLst>
</file>

<file path=ppt/tags/tag1257.xml><?xml version="1.0" encoding="utf-8"?>
<p:tagLst xmlns:a="http://schemas.openxmlformats.org/drawingml/2006/main" xmlns:r="http://schemas.openxmlformats.org/officeDocument/2006/relationships" xmlns:p="http://schemas.openxmlformats.org/presentationml/2006/main">
  <p:tag name="VEVOX.QRDOT" val="(28,17)"/>
</p:tagLst>
</file>

<file path=ppt/tags/tag1258.xml><?xml version="1.0" encoding="utf-8"?>
<p:tagLst xmlns:a="http://schemas.openxmlformats.org/drawingml/2006/main" xmlns:r="http://schemas.openxmlformats.org/officeDocument/2006/relationships" xmlns:p="http://schemas.openxmlformats.org/presentationml/2006/main">
  <p:tag name="VEVOX.QRDOT" val="(29,17)"/>
</p:tagLst>
</file>

<file path=ppt/tags/tag1259.xml><?xml version="1.0" encoding="utf-8"?>
<p:tagLst xmlns:a="http://schemas.openxmlformats.org/drawingml/2006/main" xmlns:r="http://schemas.openxmlformats.org/officeDocument/2006/relationships" xmlns:p="http://schemas.openxmlformats.org/presentationml/2006/main">
  <p:tag name="VEVOX.QRDOT" val="(3,18)"/>
</p:tagLst>
</file>

<file path=ppt/tags/tag126.xml><?xml version="1.0" encoding="utf-8"?>
<p:tagLst xmlns:a="http://schemas.openxmlformats.org/drawingml/2006/main" xmlns:r="http://schemas.openxmlformats.org/officeDocument/2006/relationships" xmlns:p="http://schemas.openxmlformats.org/presentationml/2006/main">
  <p:tag name="VEVOX.QRDOT" val="(1,8)"/>
</p:tagLst>
</file>

<file path=ppt/tags/tag1260.xml><?xml version="1.0" encoding="utf-8"?>
<p:tagLst xmlns:a="http://schemas.openxmlformats.org/drawingml/2006/main" xmlns:r="http://schemas.openxmlformats.org/officeDocument/2006/relationships" xmlns:p="http://schemas.openxmlformats.org/presentationml/2006/main">
  <p:tag name="VEVOX.QRDOT" val="(7,18)"/>
</p:tagLst>
</file>

<file path=ppt/tags/tag1261.xml><?xml version="1.0" encoding="utf-8"?>
<p:tagLst xmlns:a="http://schemas.openxmlformats.org/drawingml/2006/main" xmlns:r="http://schemas.openxmlformats.org/officeDocument/2006/relationships" xmlns:p="http://schemas.openxmlformats.org/presentationml/2006/main">
  <p:tag name="VEVOX.QRDOT" val="(8,18)"/>
</p:tagLst>
</file>

<file path=ppt/tags/tag1262.xml><?xml version="1.0" encoding="utf-8"?>
<p:tagLst xmlns:a="http://schemas.openxmlformats.org/drawingml/2006/main" xmlns:r="http://schemas.openxmlformats.org/officeDocument/2006/relationships" xmlns:p="http://schemas.openxmlformats.org/presentationml/2006/main">
  <p:tag name="VEVOX.QRDOT" val="(12,18)"/>
</p:tagLst>
</file>

<file path=ppt/tags/tag1263.xml><?xml version="1.0" encoding="utf-8"?>
<p:tagLst xmlns:a="http://schemas.openxmlformats.org/drawingml/2006/main" xmlns:r="http://schemas.openxmlformats.org/officeDocument/2006/relationships" xmlns:p="http://schemas.openxmlformats.org/presentationml/2006/main">
  <p:tag name="VEVOX.QRDOT" val="(13,18)"/>
</p:tagLst>
</file>

<file path=ppt/tags/tag1264.xml><?xml version="1.0" encoding="utf-8"?>
<p:tagLst xmlns:a="http://schemas.openxmlformats.org/drawingml/2006/main" xmlns:r="http://schemas.openxmlformats.org/officeDocument/2006/relationships" xmlns:p="http://schemas.openxmlformats.org/presentationml/2006/main">
  <p:tag name="VEVOX.QRDOT" val="(14,18)"/>
</p:tagLst>
</file>

<file path=ppt/tags/tag1265.xml><?xml version="1.0" encoding="utf-8"?>
<p:tagLst xmlns:a="http://schemas.openxmlformats.org/drawingml/2006/main" xmlns:r="http://schemas.openxmlformats.org/officeDocument/2006/relationships" xmlns:p="http://schemas.openxmlformats.org/presentationml/2006/main">
  <p:tag name="VEVOX.QRDOT" val="(15,18)"/>
</p:tagLst>
</file>

<file path=ppt/tags/tag1266.xml><?xml version="1.0" encoding="utf-8"?>
<p:tagLst xmlns:a="http://schemas.openxmlformats.org/drawingml/2006/main" xmlns:r="http://schemas.openxmlformats.org/officeDocument/2006/relationships" xmlns:p="http://schemas.openxmlformats.org/presentationml/2006/main">
  <p:tag name="VEVOX.QRDOT" val="(16,18)"/>
</p:tagLst>
</file>

<file path=ppt/tags/tag1267.xml><?xml version="1.0" encoding="utf-8"?>
<p:tagLst xmlns:a="http://schemas.openxmlformats.org/drawingml/2006/main" xmlns:r="http://schemas.openxmlformats.org/officeDocument/2006/relationships" xmlns:p="http://schemas.openxmlformats.org/presentationml/2006/main">
  <p:tag name="VEVOX.QRDOT" val="(18,18)"/>
</p:tagLst>
</file>

<file path=ppt/tags/tag1268.xml><?xml version="1.0" encoding="utf-8"?>
<p:tagLst xmlns:a="http://schemas.openxmlformats.org/drawingml/2006/main" xmlns:r="http://schemas.openxmlformats.org/officeDocument/2006/relationships" xmlns:p="http://schemas.openxmlformats.org/presentationml/2006/main">
  <p:tag name="VEVOX.QRDOT" val="(21,18)"/>
</p:tagLst>
</file>

<file path=ppt/tags/tag1269.xml><?xml version="1.0" encoding="utf-8"?>
<p:tagLst xmlns:a="http://schemas.openxmlformats.org/drawingml/2006/main" xmlns:r="http://schemas.openxmlformats.org/officeDocument/2006/relationships" xmlns:p="http://schemas.openxmlformats.org/presentationml/2006/main">
  <p:tag name="VEVOX.QRDOT" val="(22,18)"/>
</p:tagLst>
</file>

<file path=ppt/tags/tag127.xml><?xml version="1.0" encoding="utf-8"?>
<p:tagLst xmlns:a="http://schemas.openxmlformats.org/drawingml/2006/main" xmlns:r="http://schemas.openxmlformats.org/officeDocument/2006/relationships" xmlns:p="http://schemas.openxmlformats.org/presentationml/2006/main">
  <p:tag name="VEVOX.QRDOT" val="(5,8)"/>
</p:tagLst>
</file>

<file path=ppt/tags/tag1270.xml><?xml version="1.0" encoding="utf-8"?>
<p:tagLst xmlns:a="http://schemas.openxmlformats.org/drawingml/2006/main" xmlns:r="http://schemas.openxmlformats.org/officeDocument/2006/relationships" xmlns:p="http://schemas.openxmlformats.org/presentationml/2006/main">
  <p:tag name="VEVOX.QRDOT" val="(23,18)"/>
</p:tagLst>
</file>

<file path=ppt/tags/tag1271.xml><?xml version="1.0" encoding="utf-8"?>
<p:tagLst xmlns:a="http://schemas.openxmlformats.org/drawingml/2006/main" xmlns:r="http://schemas.openxmlformats.org/officeDocument/2006/relationships" xmlns:p="http://schemas.openxmlformats.org/presentationml/2006/main">
  <p:tag name="VEVOX.QRDOT" val="(27,18)"/>
</p:tagLst>
</file>

<file path=ppt/tags/tag1272.xml><?xml version="1.0" encoding="utf-8"?>
<p:tagLst xmlns:a="http://schemas.openxmlformats.org/drawingml/2006/main" xmlns:r="http://schemas.openxmlformats.org/officeDocument/2006/relationships" xmlns:p="http://schemas.openxmlformats.org/presentationml/2006/main">
  <p:tag name="VEVOX.QRDOT" val="(29,18)"/>
</p:tagLst>
</file>

<file path=ppt/tags/tag1273.xml><?xml version="1.0" encoding="utf-8"?>
<p:tagLst xmlns:a="http://schemas.openxmlformats.org/drawingml/2006/main" xmlns:r="http://schemas.openxmlformats.org/officeDocument/2006/relationships" xmlns:p="http://schemas.openxmlformats.org/presentationml/2006/main">
  <p:tag name="VEVOX.QRDOT" val="(3,19)"/>
</p:tagLst>
</file>

<file path=ppt/tags/tag1274.xml><?xml version="1.0" encoding="utf-8"?>
<p:tagLst xmlns:a="http://schemas.openxmlformats.org/drawingml/2006/main" xmlns:r="http://schemas.openxmlformats.org/officeDocument/2006/relationships" xmlns:p="http://schemas.openxmlformats.org/presentationml/2006/main">
  <p:tag name="VEVOX.QRDOT" val="(4,19)"/>
</p:tagLst>
</file>

<file path=ppt/tags/tag1275.xml><?xml version="1.0" encoding="utf-8"?>
<p:tagLst xmlns:a="http://schemas.openxmlformats.org/drawingml/2006/main" xmlns:r="http://schemas.openxmlformats.org/officeDocument/2006/relationships" xmlns:p="http://schemas.openxmlformats.org/presentationml/2006/main">
  <p:tag name="VEVOX.QRDOT" val="(5,19)"/>
</p:tagLst>
</file>

<file path=ppt/tags/tag1276.xml><?xml version="1.0" encoding="utf-8"?>
<p:tagLst xmlns:a="http://schemas.openxmlformats.org/drawingml/2006/main" xmlns:r="http://schemas.openxmlformats.org/officeDocument/2006/relationships" xmlns:p="http://schemas.openxmlformats.org/presentationml/2006/main">
  <p:tag name="VEVOX.QRDOT" val="(9,19)"/>
</p:tagLst>
</file>

<file path=ppt/tags/tag1277.xml><?xml version="1.0" encoding="utf-8"?>
<p:tagLst xmlns:a="http://schemas.openxmlformats.org/drawingml/2006/main" xmlns:r="http://schemas.openxmlformats.org/officeDocument/2006/relationships" xmlns:p="http://schemas.openxmlformats.org/presentationml/2006/main">
  <p:tag name="VEVOX.QRDOT" val="(10,19)"/>
</p:tagLst>
</file>

<file path=ppt/tags/tag1278.xml><?xml version="1.0" encoding="utf-8"?>
<p:tagLst xmlns:a="http://schemas.openxmlformats.org/drawingml/2006/main" xmlns:r="http://schemas.openxmlformats.org/officeDocument/2006/relationships" xmlns:p="http://schemas.openxmlformats.org/presentationml/2006/main">
  <p:tag name="VEVOX.QRDOT" val="(11,19)"/>
</p:tagLst>
</file>

<file path=ppt/tags/tag1279.xml><?xml version="1.0" encoding="utf-8"?>
<p:tagLst xmlns:a="http://schemas.openxmlformats.org/drawingml/2006/main" xmlns:r="http://schemas.openxmlformats.org/officeDocument/2006/relationships" xmlns:p="http://schemas.openxmlformats.org/presentationml/2006/main">
  <p:tag name="VEVOX.QRDOT" val="(12,19)"/>
</p:tagLst>
</file>

<file path=ppt/tags/tag128.xml><?xml version="1.0" encoding="utf-8"?>
<p:tagLst xmlns:a="http://schemas.openxmlformats.org/drawingml/2006/main" xmlns:r="http://schemas.openxmlformats.org/officeDocument/2006/relationships" xmlns:p="http://schemas.openxmlformats.org/presentationml/2006/main">
  <p:tag name="VEVOX.QRDOT" val="(7,8)"/>
</p:tagLst>
</file>

<file path=ppt/tags/tag1280.xml><?xml version="1.0" encoding="utf-8"?>
<p:tagLst xmlns:a="http://schemas.openxmlformats.org/drawingml/2006/main" xmlns:r="http://schemas.openxmlformats.org/officeDocument/2006/relationships" xmlns:p="http://schemas.openxmlformats.org/presentationml/2006/main">
  <p:tag name="VEVOX.QRDOT" val="(14,19)"/>
</p:tagLst>
</file>

<file path=ppt/tags/tag1281.xml><?xml version="1.0" encoding="utf-8"?>
<p:tagLst xmlns:a="http://schemas.openxmlformats.org/drawingml/2006/main" xmlns:r="http://schemas.openxmlformats.org/officeDocument/2006/relationships" xmlns:p="http://schemas.openxmlformats.org/presentationml/2006/main">
  <p:tag name="VEVOX.QRDOT" val="(16,19)"/>
</p:tagLst>
</file>

<file path=ppt/tags/tag1282.xml><?xml version="1.0" encoding="utf-8"?>
<p:tagLst xmlns:a="http://schemas.openxmlformats.org/drawingml/2006/main" xmlns:r="http://schemas.openxmlformats.org/officeDocument/2006/relationships" xmlns:p="http://schemas.openxmlformats.org/presentationml/2006/main">
  <p:tag name="VEVOX.QRDOT" val="(17,19)"/>
</p:tagLst>
</file>

<file path=ppt/tags/tag1283.xml><?xml version="1.0" encoding="utf-8"?>
<p:tagLst xmlns:a="http://schemas.openxmlformats.org/drawingml/2006/main" xmlns:r="http://schemas.openxmlformats.org/officeDocument/2006/relationships" xmlns:p="http://schemas.openxmlformats.org/presentationml/2006/main">
  <p:tag name="VEVOX.QRDOT" val="(18,19)"/>
</p:tagLst>
</file>

<file path=ppt/tags/tag1284.xml><?xml version="1.0" encoding="utf-8"?>
<p:tagLst xmlns:a="http://schemas.openxmlformats.org/drawingml/2006/main" xmlns:r="http://schemas.openxmlformats.org/officeDocument/2006/relationships" xmlns:p="http://schemas.openxmlformats.org/presentationml/2006/main">
  <p:tag name="VEVOX.QRDOT" val="(20,19)"/>
</p:tagLst>
</file>

<file path=ppt/tags/tag1285.xml><?xml version="1.0" encoding="utf-8"?>
<p:tagLst xmlns:a="http://schemas.openxmlformats.org/drawingml/2006/main" xmlns:r="http://schemas.openxmlformats.org/officeDocument/2006/relationships" xmlns:p="http://schemas.openxmlformats.org/presentationml/2006/main">
  <p:tag name="VEVOX.QRDOT" val="(21,19)"/>
</p:tagLst>
</file>

<file path=ppt/tags/tag1286.xml><?xml version="1.0" encoding="utf-8"?>
<p:tagLst xmlns:a="http://schemas.openxmlformats.org/drawingml/2006/main" xmlns:r="http://schemas.openxmlformats.org/officeDocument/2006/relationships" xmlns:p="http://schemas.openxmlformats.org/presentationml/2006/main">
  <p:tag name="VEVOX.QRDOT" val="(23,19)"/>
</p:tagLst>
</file>

<file path=ppt/tags/tag1287.xml><?xml version="1.0" encoding="utf-8"?>
<p:tagLst xmlns:a="http://schemas.openxmlformats.org/drawingml/2006/main" xmlns:r="http://schemas.openxmlformats.org/officeDocument/2006/relationships" xmlns:p="http://schemas.openxmlformats.org/presentationml/2006/main">
  <p:tag name="VEVOX.QRDOT" val="(28,19)"/>
</p:tagLst>
</file>

<file path=ppt/tags/tag1288.xml><?xml version="1.0" encoding="utf-8"?>
<p:tagLst xmlns:a="http://schemas.openxmlformats.org/drawingml/2006/main" xmlns:r="http://schemas.openxmlformats.org/officeDocument/2006/relationships" xmlns:p="http://schemas.openxmlformats.org/presentationml/2006/main">
  <p:tag name="VEVOX.QRDOT" val="(29,19)"/>
</p:tagLst>
</file>

<file path=ppt/tags/tag1289.xml><?xml version="1.0" encoding="utf-8"?>
<p:tagLst xmlns:a="http://schemas.openxmlformats.org/drawingml/2006/main" xmlns:r="http://schemas.openxmlformats.org/officeDocument/2006/relationships" xmlns:p="http://schemas.openxmlformats.org/presentationml/2006/main">
  <p:tag name="VEVOX.QRDOT" val="(1,20)"/>
</p:tagLst>
</file>

<file path=ppt/tags/tag129.xml><?xml version="1.0" encoding="utf-8"?>
<p:tagLst xmlns:a="http://schemas.openxmlformats.org/drawingml/2006/main" xmlns:r="http://schemas.openxmlformats.org/officeDocument/2006/relationships" xmlns:p="http://schemas.openxmlformats.org/presentationml/2006/main">
  <p:tag name="VEVOX.QRDOT" val="(8,8)"/>
</p:tagLst>
</file>

<file path=ppt/tags/tag1290.xml><?xml version="1.0" encoding="utf-8"?>
<p:tagLst xmlns:a="http://schemas.openxmlformats.org/drawingml/2006/main" xmlns:r="http://schemas.openxmlformats.org/officeDocument/2006/relationships" xmlns:p="http://schemas.openxmlformats.org/presentationml/2006/main">
  <p:tag name="VEVOX.QRDOT" val="(2,20)"/>
</p:tagLst>
</file>

<file path=ppt/tags/tag1291.xml><?xml version="1.0" encoding="utf-8"?>
<p:tagLst xmlns:a="http://schemas.openxmlformats.org/drawingml/2006/main" xmlns:r="http://schemas.openxmlformats.org/officeDocument/2006/relationships" xmlns:p="http://schemas.openxmlformats.org/presentationml/2006/main">
  <p:tag name="VEVOX.QRDOT" val="(3,20)"/>
</p:tagLst>
</file>

<file path=ppt/tags/tag1292.xml><?xml version="1.0" encoding="utf-8"?>
<p:tagLst xmlns:a="http://schemas.openxmlformats.org/drawingml/2006/main" xmlns:r="http://schemas.openxmlformats.org/officeDocument/2006/relationships" xmlns:p="http://schemas.openxmlformats.org/presentationml/2006/main">
  <p:tag name="VEVOX.QRDOT" val="(4,20)"/>
</p:tagLst>
</file>

<file path=ppt/tags/tag1293.xml><?xml version="1.0" encoding="utf-8"?>
<p:tagLst xmlns:a="http://schemas.openxmlformats.org/drawingml/2006/main" xmlns:r="http://schemas.openxmlformats.org/officeDocument/2006/relationships" xmlns:p="http://schemas.openxmlformats.org/presentationml/2006/main">
  <p:tag name="VEVOX.QRDOT" val="(5,20)"/>
</p:tagLst>
</file>

<file path=ppt/tags/tag1294.xml><?xml version="1.0" encoding="utf-8"?>
<p:tagLst xmlns:a="http://schemas.openxmlformats.org/drawingml/2006/main" xmlns:r="http://schemas.openxmlformats.org/officeDocument/2006/relationships" xmlns:p="http://schemas.openxmlformats.org/presentationml/2006/main">
  <p:tag name="VEVOX.QRDOT" val="(7,20)"/>
</p:tagLst>
</file>

<file path=ppt/tags/tag1295.xml><?xml version="1.0" encoding="utf-8"?>
<p:tagLst xmlns:a="http://schemas.openxmlformats.org/drawingml/2006/main" xmlns:r="http://schemas.openxmlformats.org/officeDocument/2006/relationships" xmlns:p="http://schemas.openxmlformats.org/presentationml/2006/main">
  <p:tag name="VEVOX.QRDOT" val="(8,20)"/>
</p:tagLst>
</file>

<file path=ppt/tags/tag1296.xml><?xml version="1.0" encoding="utf-8"?>
<p:tagLst xmlns:a="http://schemas.openxmlformats.org/drawingml/2006/main" xmlns:r="http://schemas.openxmlformats.org/officeDocument/2006/relationships" xmlns:p="http://schemas.openxmlformats.org/presentationml/2006/main">
  <p:tag name="VEVOX.QRDOT" val="(9,20)"/>
</p:tagLst>
</file>

<file path=ppt/tags/tag1297.xml><?xml version="1.0" encoding="utf-8"?>
<p:tagLst xmlns:a="http://schemas.openxmlformats.org/drawingml/2006/main" xmlns:r="http://schemas.openxmlformats.org/officeDocument/2006/relationships" xmlns:p="http://schemas.openxmlformats.org/presentationml/2006/main">
  <p:tag name="VEVOX.QRDOT" val="(11,20)"/>
</p:tagLst>
</file>

<file path=ppt/tags/tag1298.xml><?xml version="1.0" encoding="utf-8"?>
<p:tagLst xmlns:a="http://schemas.openxmlformats.org/drawingml/2006/main" xmlns:r="http://schemas.openxmlformats.org/officeDocument/2006/relationships" xmlns:p="http://schemas.openxmlformats.org/presentationml/2006/main">
  <p:tag name="VEVOX.QRDOT" val="(12,20)"/>
</p:tagLst>
</file>

<file path=ppt/tags/tag1299.xml><?xml version="1.0" encoding="utf-8"?>
<p:tagLst xmlns:a="http://schemas.openxmlformats.org/drawingml/2006/main" xmlns:r="http://schemas.openxmlformats.org/officeDocument/2006/relationships" xmlns:p="http://schemas.openxmlformats.org/presentationml/2006/main">
  <p:tag name="VEVOX.QRDOT" val="(13,20)"/>
</p:tagLst>
</file>

<file path=ppt/tags/tag13.xml><?xml version="1.0" encoding="utf-8"?>
<p:tagLst xmlns:a="http://schemas.openxmlformats.org/drawingml/2006/main" xmlns:r="http://schemas.openxmlformats.org/officeDocument/2006/relationships" xmlns:p="http://schemas.openxmlformats.org/presentationml/2006/main">
  <p:tag name="VEVOX.QRDOT" val="(9,0)"/>
</p:tagLst>
</file>

<file path=ppt/tags/tag130.xml><?xml version="1.0" encoding="utf-8"?>
<p:tagLst xmlns:a="http://schemas.openxmlformats.org/drawingml/2006/main" xmlns:r="http://schemas.openxmlformats.org/officeDocument/2006/relationships" xmlns:p="http://schemas.openxmlformats.org/presentationml/2006/main">
  <p:tag name="VEVOX.QRDOT" val="(9,8)"/>
</p:tagLst>
</file>

<file path=ppt/tags/tag1300.xml><?xml version="1.0" encoding="utf-8"?>
<p:tagLst xmlns:a="http://schemas.openxmlformats.org/drawingml/2006/main" xmlns:r="http://schemas.openxmlformats.org/officeDocument/2006/relationships" xmlns:p="http://schemas.openxmlformats.org/presentationml/2006/main">
  <p:tag name="VEVOX.QRDOT" val="(14,20)"/>
</p:tagLst>
</file>

<file path=ppt/tags/tag1301.xml><?xml version="1.0" encoding="utf-8"?>
<p:tagLst xmlns:a="http://schemas.openxmlformats.org/drawingml/2006/main" xmlns:r="http://schemas.openxmlformats.org/officeDocument/2006/relationships" xmlns:p="http://schemas.openxmlformats.org/presentationml/2006/main">
  <p:tag name="VEVOX.QRDOT" val="(18,20)"/>
</p:tagLst>
</file>

<file path=ppt/tags/tag1302.xml><?xml version="1.0" encoding="utf-8"?>
<p:tagLst xmlns:a="http://schemas.openxmlformats.org/drawingml/2006/main" xmlns:r="http://schemas.openxmlformats.org/officeDocument/2006/relationships" xmlns:p="http://schemas.openxmlformats.org/presentationml/2006/main">
  <p:tag name="VEVOX.QRDOT" val="(21,20)"/>
</p:tagLst>
</file>

<file path=ppt/tags/tag1303.xml><?xml version="1.0" encoding="utf-8"?>
<p:tagLst xmlns:a="http://schemas.openxmlformats.org/drawingml/2006/main" xmlns:r="http://schemas.openxmlformats.org/officeDocument/2006/relationships" xmlns:p="http://schemas.openxmlformats.org/presentationml/2006/main">
  <p:tag name="VEVOX.QRDOT" val="(22,20)"/>
</p:tagLst>
</file>

<file path=ppt/tags/tag1304.xml><?xml version="1.0" encoding="utf-8"?>
<p:tagLst xmlns:a="http://schemas.openxmlformats.org/drawingml/2006/main" xmlns:r="http://schemas.openxmlformats.org/officeDocument/2006/relationships" xmlns:p="http://schemas.openxmlformats.org/presentationml/2006/main">
  <p:tag name="VEVOX.QRDOT" val="(23,20)"/>
</p:tagLst>
</file>

<file path=ppt/tags/tag1305.xml><?xml version="1.0" encoding="utf-8"?>
<p:tagLst xmlns:a="http://schemas.openxmlformats.org/drawingml/2006/main" xmlns:r="http://schemas.openxmlformats.org/officeDocument/2006/relationships" xmlns:p="http://schemas.openxmlformats.org/presentationml/2006/main">
  <p:tag name="VEVOX.QRDOT" val="(24,20)"/>
</p:tagLst>
</file>

<file path=ppt/tags/tag1306.xml><?xml version="1.0" encoding="utf-8"?>
<p:tagLst xmlns:a="http://schemas.openxmlformats.org/drawingml/2006/main" xmlns:r="http://schemas.openxmlformats.org/officeDocument/2006/relationships" xmlns:p="http://schemas.openxmlformats.org/presentationml/2006/main">
  <p:tag name="VEVOX.QRDOT" val="(25,20)"/>
</p:tagLst>
</file>

<file path=ppt/tags/tag1307.xml><?xml version="1.0" encoding="utf-8"?>
<p:tagLst xmlns:a="http://schemas.openxmlformats.org/drawingml/2006/main" xmlns:r="http://schemas.openxmlformats.org/officeDocument/2006/relationships" xmlns:p="http://schemas.openxmlformats.org/presentationml/2006/main">
  <p:tag name="VEVOX.QRDOT" val="(26,20)"/>
</p:tagLst>
</file>

<file path=ppt/tags/tag1308.xml><?xml version="1.0" encoding="utf-8"?>
<p:tagLst xmlns:a="http://schemas.openxmlformats.org/drawingml/2006/main" xmlns:r="http://schemas.openxmlformats.org/officeDocument/2006/relationships" xmlns:p="http://schemas.openxmlformats.org/presentationml/2006/main">
  <p:tag name="VEVOX.QRDOT" val="(29,20)"/>
</p:tagLst>
</file>

<file path=ppt/tags/tag1309.xml><?xml version="1.0" encoding="utf-8"?>
<p:tagLst xmlns:a="http://schemas.openxmlformats.org/drawingml/2006/main" xmlns:r="http://schemas.openxmlformats.org/officeDocument/2006/relationships" xmlns:p="http://schemas.openxmlformats.org/presentationml/2006/main">
  <p:tag name="VEVOX.QRDOT" val="(9,21)"/>
</p:tagLst>
</file>

<file path=ppt/tags/tag131.xml><?xml version="1.0" encoding="utf-8"?>
<p:tagLst xmlns:a="http://schemas.openxmlformats.org/drawingml/2006/main" xmlns:r="http://schemas.openxmlformats.org/officeDocument/2006/relationships" xmlns:p="http://schemas.openxmlformats.org/presentationml/2006/main">
  <p:tag name="VEVOX.QRDOT" val="(10,8)"/>
</p:tagLst>
</file>

<file path=ppt/tags/tag1310.xml><?xml version="1.0" encoding="utf-8"?>
<p:tagLst xmlns:a="http://schemas.openxmlformats.org/drawingml/2006/main" xmlns:r="http://schemas.openxmlformats.org/officeDocument/2006/relationships" xmlns:p="http://schemas.openxmlformats.org/presentationml/2006/main">
  <p:tag name="VEVOX.QRDOT" val="(10,21)"/>
</p:tagLst>
</file>

<file path=ppt/tags/tag1311.xml><?xml version="1.0" encoding="utf-8"?>
<p:tagLst xmlns:a="http://schemas.openxmlformats.org/drawingml/2006/main" xmlns:r="http://schemas.openxmlformats.org/officeDocument/2006/relationships" xmlns:p="http://schemas.openxmlformats.org/presentationml/2006/main">
  <p:tag name="VEVOX.QRDOT" val="(12,21)"/>
</p:tagLst>
</file>

<file path=ppt/tags/tag1312.xml><?xml version="1.0" encoding="utf-8"?>
<p:tagLst xmlns:a="http://schemas.openxmlformats.org/drawingml/2006/main" xmlns:r="http://schemas.openxmlformats.org/officeDocument/2006/relationships" xmlns:p="http://schemas.openxmlformats.org/presentationml/2006/main">
  <p:tag name="VEVOX.QRDOT" val="(14,21)"/>
</p:tagLst>
</file>

<file path=ppt/tags/tag1313.xml><?xml version="1.0" encoding="utf-8"?>
<p:tagLst xmlns:a="http://schemas.openxmlformats.org/drawingml/2006/main" xmlns:r="http://schemas.openxmlformats.org/officeDocument/2006/relationships" xmlns:p="http://schemas.openxmlformats.org/presentationml/2006/main">
  <p:tag name="VEVOX.QRDOT" val="(15,21)"/>
</p:tagLst>
</file>

<file path=ppt/tags/tag1314.xml><?xml version="1.0" encoding="utf-8"?>
<p:tagLst xmlns:a="http://schemas.openxmlformats.org/drawingml/2006/main" xmlns:r="http://schemas.openxmlformats.org/officeDocument/2006/relationships" xmlns:p="http://schemas.openxmlformats.org/presentationml/2006/main">
  <p:tag name="VEVOX.QRDOT" val="(17,21)"/>
</p:tagLst>
</file>

<file path=ppt/tags/tag1315.xml><?xml version="1.0" encoding="utf-8"?>
<p:tagLst xmlns:a="http://schemas.openxmlformats.org/drawingml/2006/main" xmlns:r="http://schemas.openxmlformats.org/officeDocument/2006/relationships" xmlns:p="http://schemas.openxmlformats.org/presentationml/2006/main">
  <p:tag name="VEVOX.QRDOT" val="(19,21)"/>
</p:tagLst>
</file>

<file path=ppt/tags/tag1316.xml><?xml version="1.0" encoding="utf-8"?>
<p:tagLst xmlns:a="http://schemas.openxmlformats.org/drawingml/2006/main" xmlns:r="http://schemas.openxmlformats.org/officeDocument/2006/relationships" xmlns:p="http://schemas.openxmlformats.org/presentationml/2006/main">
  <p:tag name="VEVOX.QRDOT" val="(20,21)"/>
</p:tagLst>
</file>

<file path=ppt/tags/tag1317.xml><?xml version="1.0" encoding="utf-8"?>
<p:tagLst xmlns:a="http://schemas.openxmlformats.org/drawingml/2006/main" xmlns:r="http://schemas.openxmlformats.org/officeDocument/2006/relationships" xmlns:p="http://schemas.openxmlformats.org/presentationml/2006/main">
  <p:tag name="VEVOX.QRDOT" val="(21,21)"/>
</p:tagLst>
</file>

<file path=ppt/tags/tag1318.xml><?xml version="1.0" encoding="utf-8"?>
<p:tagLst xmlns:a="http://schemas.openxmlformats.org/drawingml/2006/main" xmlns:r="http://schemas.openxmlformats.org/officeDocument/2006/relationships" xmlns:p="http://schemas.openxmlformats.org/presentationml/2006/main">
  <p:tag name="VEVOX.QRDOT" val="(25,21)"/>
</p:tagLst>
</file>

<file path=ppt/tags/tag1319.xml><?xml version="1.0" encoding="utf-8"?>
<p:tagLst xmlns:a="http://schemas.openxmlformats.org/drawingml/2006/main" xmlns:r="http://schemas.openxmlformats.org/officeDocument/2006/relationships" xmlns:p="http://schemas.openxmlformats.org/presentationml/2006/main">
  <p:tag name="VEVOX.QRDOT" val="(29,21)"/>
</p:tagLst>
</file>

<file path=ppt/tags/tag132.xml><?xml version="1.0" encoding="utf-8"?>
<p:tagLst xmlns:a="http://schemas.openxmlformats.org/drawingml/2006/main" xmlns:r="http://schemas.openxmlformats.org/officeDocument/2006/relationships" xmlns:p="http://schemas.openxmlformats.org/presentationml/2006/main">
  <p:tag name="VEVOX.QRDOT" val="(13,8)"/>
</p:tagLst>
</file>

<file path=ppt/tags/tag1320.xml><?xml version="1.0" encoding="utf-8"?>
<p:tagLst xmlns:a="http://schemas.openxmlformats.org/drawingml/2006/main" xmlns:r="http://schemas.openxmlformats.org/officeDocument/2006/relationships" xmlns:p="http://schemas.openxmlformats.org/presentationml/2006/main">
  <p:tag name="VEVOX.QRDOT" val="(1,22)"/>
</p:tagLst>
</file>

<file path=ppt/tags/tag1321.xml><?xml version="1.0" encoding="utf-8"?>
<p:tagLst xmlns:a="http://schemas.openxmlformats.org/drawingml/2006/main" xmlns:r="http://schemas.openxmlformats.org/officeDocument/2006/relationships" xmlns:p="http://schemas.openxmlformats.org/presentationml/2006/main">
  <p:tag name="VEVOX.QRDOT" val="(2,22)"/>
</p:tagLst>
</file>

<file path=ppt/tags/tag1322.xml><?xml version="1.0" encoding="utf-8"?>
<p:tagLst xmlns:a="http://schemas.openxmlformats.org/drawingml/2006/main" xmlns:r="http://schemas.openxmlformats.org/officeDocument/2006/relationships" xmlns:p="http://schemas.openxmlformats.org/presentationml/2006/main">
  <p:tag name="VEVOX.QRDOT" val="(3,22)"/>
</p:tagLst>
</file>

<file path=ppt/tags/tag1323.xml><?xml version="1.0" encoding="utf-8"?>
<p:tagLst xmlns:a="http://schemas.openxmlformats.org/drawingml/2006/main" xmlns:r="http://schemas.openxmlformats.org/officeDocument/2006/relationships" xmlns:p="http://schemas.openxmlformats.org/presentationml/2006/main">
  <p:tag name="VEVOX.QRDOT" val="(4,22)"/>
</p:tagLst>
</file>

<file path=ppt/tags/tag1324.xml><?xml version="1.0" encoding="utf-8"?>
<p:tagLst xmlns:a="http://schemas.openxmlformats.org/drawingml/2006/main" xmlns:r="http://schemas.openxmlformats.org/officeDocument/2006/relationships" xmlns:p="http://schemas.openxmlformats.org/presentationml/2006/main">
  <p:tag name="VEVOX.QRDOT" val="(5,22)"/>
</p:tagLst>
</file>

<file path=ppt/tags/tag1325.xml><?xml version="1.0" encoding="utf-8"?>
<p:tagLst xmlns:a="http://schemas.openxmlformats.org/drawingml/2006/main" xmlns:r="http://schemas.openxmlformats.org/officeDocument/2006/relationships" xmlns:p="http://schemas.openxmlformats.org/presentationml/2006/main">
  <p:tag name="VEVOX.QRDOT" val="(6,22)"/>
</p:tagLst>
</file>

<file path=ppt/tags/tag1326.xml><?xml version="1.0" encoding="utf-8"?>
<p:tagLst xmlns:a="http://schemas.openxmlformats.org/drawingml/2006/main" xmlns:r="http://schemas.openxmlformats.org/officeDocument/2006/relationships" xmlns:p="http://schemas.openxmlformats.org/presentationml/2006/main">
  <p:tag name="VEVOX.QRDOT" val="(7,22)"/>
</p:tagLst>
</file>

<file path=ppt/tags/tag1327.xml><?xml version="1.0" encoding="utf-8"?>
<p:tagLst xmlns:a="http://schemas.openxmlformats.org/drawingml/2006/main" xmlns:r="http://schemas.openxmlformats.org/officeDocument/2006/relationships" xmlns:p="http://schemas.openxmlformats.org/presentationml/2006/main">
  <p:tag name="VEVOX.QRDOT" val="(9,22)"/>
</p:tagLst>
</file>

<file path=ppt/tags/tag1328.xml><?xml version="1.0" encoding="utf-8"?>
<p:tagLst xmlns:a="http://schemas.openxmlformats.org/drawingml/2006/main" xmlns:r="http://schemas.openxmlformats.org/officeDocument/2006/relationships" xmlns:p="http://schemas.openxmlformats.org/presentationml/2006/main">
  <p:tag name="VEVOX.QRDOT" val="(10,22)"/>
</p:tagLst>
</file>

<file path=ppt/tags/tag1329.xml><?xml version="1.0" encoding="utf-8"?>
<p:tagLst xmlns:a="http://schemas.openxmlformats.org/drawingml/2006/main" xmlns:r="http://schemas.openxmlformats.org/officeDocument/2006/relationships" xmlns:p="http://schemas.openxmlformats.org/presentationml/2006/main">
  <p:tag name="VEVOX.QRDOT" val="(12,22)"/>
</p:tagLst>
</file>

<file path=ppt/tags/tag133.xml><?xml version="1.0" encoding="utf-8"?>
<p:tagLst xmlns:a="http://schemas.openxmlformats.org/drawingml/2006/main" xmlns:r="http://schemas.openxmlformats.org/officeDocument/2006/relationships" xmlns:p="http://schemas.openxmlformats.org/presentationml/2006/main">
  <p:tag name="VEVOX.QRDOT" val="(14,8)"/>
</p:tagLst>
</file>

<file path=ppt/tags/tag1330.xml><?xml version="1.0" encoding="utf-8"?>
<p:tagLst xmlns:a="http://schemas.openxmlformats.org/drawingml/2006/main" xmlns:r="http://schemas.openxmlformats.org/officeDocument/2006/relationships" xmlns:p="http://schemas.openxmlformats.org/presentationml/2006/main">
  <p:tag name="VEVOX.QRDOT" val="(17,22)"/>
</p:tagLst>
</file>

<file path=ppt/tags/tag1331.xml><?xml version="1.0" encoding="utf-8"?>
<p:tagLst xmlns:a="http://schemas.openxmlformats.org/drawingml/2006/main" xmlns:r="http://schemas.openxmlformats.org/officeDocument/2006/relationships" xmlns:p="http://schemas.openxmlformats.org/presentationml/2006/main">
  <p:tag name="VEVOX.QRDOT" val="(18,22)"/>
</p:tagLst>
</file>

<file path=ppt/tags/tag1332.xml><?xml version="1.0" encoding="utf-8"?>
<p:tagLst xmlns:a="http://schemas.openxmlformats.org/drawingml/2006/main" xmlns:r="http://schemas.openxmlformats.org/officeDocument/2006/relationships" xmlns:p="http://schemas.openxmlformats.org/presentationml/2006/main">
  <p:tag name="VEVOX.QRDOT" val="(20,22)"/>
</p:tagLst>
</file>

<file path=ppt/tags/tag1333.xml><?xml version="1.0" encoding="utf-8"?>
<p:tagLst xmlns:a="http://schemas.openxmlformats.org/drawingml/2006/main" xmlns:r="http://schemas.openxmlformats.org/officeDocument/2006/relationships" xmlns:p="http://schemas.openxmlformats.org/presentationml/2006/main">
  <p:tag name="VEVOX.QRDOT" val="(21,22)"/>
</p:tagLst>
</file>

<file path=ppt/tags/tag1334.xml><?xml version="1.0" encoding="utf-8"?>
<p:tagLst xmlns:a="http://schemas.openxmlformats.org/drawingml/2006/main" xmlns:r="http://schemas.openxmlformats.org/officeDocument/2006/relationships" xmlns:p="http://schemas.openxmlformats.org/presentationml/2006/main">
  <p:tag name="VEVOX.QRDOT" val="(23,22)"/>
</p:tagLst>
</file>

<file path=ppt/tags/tag1335.xml><?xml version="1.0" encoding="utf-8"?>
<p:tagLst xmlns:a="http://schemas.openxmlformats.org/drawingml/2006/main" xmlns:r="http://schemas.openxmlformats.org/officeDocument/2006/relationships" xmlns:p="http://schemas.openxmlformats.org/presentationml/2006/main">
  <p:tag name="VEVOX.QRDOT" val="(25,22)"/>
</p:tagLst>
</file>

<file path=ppt/tags/tag1336.xml><?xml version="1.0" encoding="utf-8"?>
<p:tagLst xmlns:a="http://schemas.openxmlformats.org/drawingml/2006/main" xmlns:r="http://schemas.openxmlformats.org/officeDocument/2006/relationships" xmlns:p="http://schemas.openxmlformats.org/presentationml/2006/main">
  <p:tag name="VEVOX.QRDOT" val="(26,22)"/>
</p:tagLst>
</file>

<file path=ppt/tags/tag1337.xml><?xml version="1.0" encoding="utf-8"?>
<p:tagLst xmlns:a="http://schemas.openxmlformats.org/drawingml/2006/main" xmlns:r="http://schemas.openxmlformats.org/officeDocument/2006/relationships" xmlns:p="http://schemas.openxmlformats.org/presentationml/2006/main">
  <p:tag name="VEVOX.QRDOT" val="(27,22)"/>
</p:tagLst>
</file>

<file path=ppt/tags/tag1338.xml><?xml version="1.0" encoding="utf-8"?>
<p:tagLst xmlns:a="http://schemas.openxmlformats.org/drawingml/2006/main" xmlns:r="http://schemas.openxmlformats.org/officeDocument/2006/relationships" xmlns:p="http://schemas.openxmlformats.org/presentationml/2006/main">
  <p:tag name="VEVOX.QRDOT" val="(29,22)"/>
</p:tagLst>
</file>

<file path=ppt/tags/tag1339.xml><?xml version="1.0" encoding="utf-8"?>
<p:tagLst xmlns:a="http://schemas.openxmlformats.org/drawingml/2006/main" xmlns:r="http://schemas.openxmlformats.org/officeDocument/2006/relationships" xmlns:p="http://schemas.openxmlformats.org/presentationml/2006/main">
  <p:tag name="VEVOX.QRDOT" val="(1,23)"/>
</p:tagLst>
</file>

<file path=ppt/tags/tag134.xml><?xml version="1.0" encoding="utf-8"?>
<p:tagLst xmlns:a="http://schemas.openxmlformats.org/drawingml/2006/main" xmlns:r="http://schemas.openxmlformats.org/officeDocument/2006/relationships" xmlns:p="http://schemas.openxmlformats.org/presentationml/2006/main">
  <p:tag name="VEVOX.QRDOT" val="(15,8)"/>
</p:tagLst>
</file>

<file path=ppt/tags/tag1340.xml><?xml version="1.0" encoding="utf-8"?>
<p:tagLst xmlns:a="http://schemas.openxmlformats.org/drawingml/2006/main" xmlns:r="http://schemas.openxmlformats.org/officeDocument/2006/relationships" xmlns:p="http://schemas.openxmlformats.org/presentationml/2006/main">
  <p:tag name="VEVOX.QRDOT" val="(7,23)"/>
</p:tagLst>
</file>

<file path=ppt/tags/tag1341.xml><?xml version="1.0" encoding="utf-8"?>
<p:tagLst xmlns:a="http://schemas.openxmlformats.org/drawingml/2006/main" xmlns:r="http://schemas.openxmlformats.org/officeDocument/2006/relationships" xmlns:p="http://schemas.openxmlformats.org/presentationml/2006/main">
  <p:tag name="VEVOX.QRDOT" val="(11,23)"/>
</p:tagLst>
</file>

<file path=ppt/tags/tag1342.xml><?xml version="1.0" encoding="utf-8"?>
<p:tagLst xmlns:a="http://schemas.openxmlformats.org/drawingml/2006/main" xmlns:r="http://schemas.openxmlformats.org/officeDocument/2006/relationships" xmlns:p="http://schemas.openxmlformats.org/presentationml/2006/main">
  <p:tag name="VEVOX.QRDOT" val="(13,23)"/>
</p:tagLst>
</file>

<file path=ppt/tags/tag1343.xml><?xml version="1.0" encoding="utf-8"?>
<p:tagLst xmlns:a="http://schemas.openxmlformats.org/drawingml/2006/main" xmlns:r="http://schemas.openxmlformats.org/officeDocument/2006/relationships" xmlns:p="http://schemas.openxmlformats.org/presentationml/2006/main">
  <p:tag name="VEVOX.QRDOT" val="(15,23)"/>
</p:tagLst>
</file>

<file path=ppt/tags/tag1344.xml><?xml version="1.0" encoding="utf-8"?>
<p:tagLst xmlns:a="http://schemas.openxmlformats.org/drawingml/2006/main" xmlns:r="http://schemas.openxmlformats.org/officeDocument/2006/relationships" xmlns:p="http://schemas.openxmlformats.org/presentationml/2006/main">
  <p:tag name="VEVOX.QRDOT" val="(18,23)"/>
</p:tagLst>
</file>

<file path=ppt/tags/tag1345.xml><?xml version="1.0" encoding="utf-8"?>
<p:tagLst xmlns:a="http://schemas.openxmlformats.org/drawingml/2006/main" xmlns:r="http://schemas.openxmlformats.org/officeDocument/2006/relationships" xmlns:p="http://schemas.openxmlformats.org/presentationml/2006/main">
  <p:tag name="VEVOX.QRDOT" val="(21,23)"/>
</p:tagLst>
</file>

<file path=ppt/tags/tag1346.xml><?xml version="1.0" encoding="utf-8"?>
<p:tagLst xmlns:a="http://schemas.openxmlformats.org/drawingml/2006/main" xmlns:r="http://schemas.openxmlformats.org/officeDocument/2006/relationships" xmlns:p="http://schemas.openxmlformats.org/presentationml/2006/main">
  <p:tag name="VEVOX.QRDOT" val="(25,23)"/>
</p:tagLst>
</file>

<file path=ppt/tags/tag1347.xml><?xml version="1.0" encoding="utf-8"?>
<p:tagLst xmlns:a="http://schemas.openxmlformats.org/drawingml/2006/main" xmlns:r="http://schemas.openxmlformats.org/officeDocument/2006/relationships" xmlns:p="http://schemas.openxmlformats.org/presentationml/2006/main">
  <p:tag name="VEVOX.QRDOT" val="(28,23)"/>
</p:tagLst>
</file>

<file path=ppt/tags/tag1348.xml><?xml version="1.0" encoding="utf-8"?>
<p:tagLst xmlns:a="http://schemas.openxmlformats.org/drawingml/2006/main" xmlns:r="http://schemas.openxmlformats.org/officeDocument/2006/relationships" xmlns:p="http://schemas.openxmlformats.org/presentationml/2006/main">
  <p:tag name="VEVOX.QRDOT" val="(1,24)"/>
</p:tagLst>
</file>

<file path=ppt/tags/tag1349.xml><?xml version="1.0" encoding="utf-8"?>
<p:tagLst xmlns:a="http://schemas.openxmlformats.org/drawingml/2006/main" xmlns:r="http://schemas.openxmlformats.org/officeDocument/2006/relationships" xmlns:p="http://schemas.openxmlformats.org/presentationml/2006/main">
  <p:tag name="VEVOX.QRDOT" val="(3,24)"/>
</p:tagLst>
</file>

<file path=ppt/tags/tag135.xml><?xml version="1.0" encoding="utf-8"?>
<p:tagLst xmlns:a="http://schemas.openxmlformats.org/drawingml/2006/main" xmlns:r="http://schemas.openxmlformats.org/officeDocument/2006/relationships" xmlns:p="http://schemas.openxmlformats.org/presentationml/2006/main">
  <p:tag name="VEVOX.QRDOT" val="(16,8)"/>
</p:tagLst>
</file>

<file path=ppt/tags/tag1350.xml><?xml version="1.0" encoding="utf-8"?>
<p:tagLst xmlns:a="http://schemas.openxmlformats.org/drawingml/2006/main" xmlns:r="http://schemas.openxmlformats.org/officeDocument/2006/relationships" xmlns:p="http://schemas.openxmlformats.org/presentationml/2006/main">
  <p:tag name="VEVOX.QRDOT" val="(4,24)"/>
</p:tagLst>
</file>

<file path=ppt/tags/tag1351.xml><?xml version="1.0" encoding="utf-8"?>
<p:tagLst xmlns:a="http://schemas.openxmlformats.org/drawingml/2006/main" xmlns:r="http://schemas.openxmlformats.org/officeDocument/2006/relationships" xmlns:p="http://schemas.openxmlformats.org/presentationml/2006/main">
  <p:tag name="VEVOX.QRDOT" val="(5,24)"/>
</p:tagLst>
</file>

<file path=ppt/tags/tag1352.xml><?xml version="1.0" encoding="utf-8"?>
<p:tagLst xmlns:a="http://schemas.openxmlformats.org/drawingml/2006/main" xmlns:r="http://schemas.openxmlformats.org/officeDocument/2006/relationships" xmlns:p="http://schemas.openxmlformats.org/presentationml/2006/main">
  <p:tag name="VEVOX.QRDOT" val="(7,24)"/>
</p:tagLst>
</file>

<file path=ppt/tags/tag1353.xml><?xml version="1.0" encoding="utf-8"?>
<p:tagLst xmlns:a="http://schemas.openxmlformats.org/drawingml/2006/main" xmlns:r="http://schemas.openxmlformats.org/officeDocument/2006/relationships" xmlns:p="http://schemas.openxmlformats.org/presentationml/2006/main">
  <p:tag name="VEVOX.QRDOT" val="(9,24)"/>
</p:tagLst>
</file>

<file path=ppt/tags/tag1354.xml><?xml version="1.0" encoding="utf-8"?>
<p:tagLst xmlns:a="http://schemas.openxmlformats.org/drawingml/2006/main" xmlns:r="http://schemas.openxmlformats.org/officeDocument/2006/relationships" xmlns:p="http://schemas.openxmlformats.org/presentationml/2006/main">
  <p:tag name="VEVOX.QRDOT" val="(10,24)"/>
</p:tagLst>
</file>

<file path=ppt/tags/tag1355.xml><?xml version="1.0" encoding="utf-8"?>
<p:tagLst xmlns:a="http://schemas.openxmlformats.org/drawingml/2006/main" xmlns:r="http://schemas.openxmlformats.org/officeDocument/2006/relationships" xmlns:p="http://schemas.openxmlformats.org/presentationml/2006/main">
  <p:tag name="VEVOX.QRDOT" val="(14,24)"/>
</p:tagLst>
</file>

<file path=ppt/tags/tag1356.xml><?xml version="1.0" encoding="utf-8"?>
<p:tagLst xmlns:a="http://schemas.openxmlformats.org/drawingml/2006/main" xmlns:r="http://schemas.openxmlformats.org/officeDocument/2006/relationships" xmlns:p="http://schemas.openxmlformats.org/presentationml/2006/main">
  <p:tag name="VEVOX.QRDOT" val="(15,24)"/>
</p:tagLst>
</file>

<file path=ppt/tags/tag1357.xml><?xml version="1.0" encoding="utf-8"?>
<p:tagLst xmlns:a="http://schemas.openxmlformats.org/drawingml/2006/main" xmlns:r="http://schemas.openxmlformats.org/officeDocument/2006/relationships" xmlns:p="http://schemas.openxmlformats.org/presentationml/2006/main">
  <p:tag name="VEVOX.QRDOT" val="(16,24)"/>
</p:tagLst>
</file>

<file path=ppt/tags/tag1358.xml><?xml version="1.0" encoding="utf-8"?>
<p:tagLst xmlns:a="http://schemas.openxmlformats.org/drawingml/2006/main" xmlns:r="http://schemas.openxmlformats.org/officeDocument/2006/relationships" xmlns:p="http://schemas.openxmlformats.org/presentationml/2006/main">
  <p:tag name="VEVOX.QRDOT" val="(17,24)"/>
</p:tagLst>
</file>

<file path=ppt/tags/tag1359.xml><?xml version="1.0" encoding="utf-8"?>
<p:tagLst xmlns:a="http://schemas.openxmlformats.org/drawingml/2006/main" xmlns:r="http://schemas.openxmlformats.org/officeDocument/2006/relationships" xmlns:p="http://schemas.openxmlformats.org/presentationml/2006/main">
  <p:tag name="VEVOX.QRDOT" val="(19,24)"/>
</p:tagLst>
</file>

<file path=ppt/tags/tag136.xml><?xml version="1.0" encoding="utf-8"?>
<p:tagLst xmlns:a="http://schemas.openxmlformats.org/drawingml/2006/main" xmlns:r="http://schemas.openxmlformats.org/officeDocument/2006/relationships" xmlns:p="http://schemas.openxmlformats.org/presentationml/2006/main">
  <p:tag name="VEVOX.QRDOT" val="(17,8)"/>
</p:tagLst>
</file>

<file path=ppt/tags/tag1360.xml><?xml version="1.0" encoding="utf-8"?>
<p:tagLst xmlns:a="http://schemas.openxmlformats.org/drawingml/2006/main" xmlns:r="http://schemas.openxmlformats.org/officeDocument/2006/relationships" xmlns:p="http://schemas.openxmlformats.org/presentationml/2006/main">
  <p:tag name="VEVOX.QRDOT" val="(20,24)"/>
</p:tagLst>
</file>

<file path=ppt/tags/tag1361.xml><?xml version="1.0" encoding="utf-8"?>
<p:tagLst xmlns:a="http://schemas.openxmlformats.org/drawingml/2006/main" xmlns:r="http://schemas.openxmlformats.org/officeDocument/2006/relationships" xmlns:p="http://schemas.openxmlformats.org/presentationml/2006/main">
  <p:tag name="VEVOX.QRDOT" val="(21,24)"/>
</p:tagLst>
</file>

<file path=ppt/tags/tag1362.xml><?xml version="1.0" encoding="utf-8"?>
<p:tagLst xmlns:a="http://schemas.openxmlformats.org/drawingml/2006/main" xmlns:r="http://schemas.openxmlformats.org/officeDocument/2006/relationships" xmlns:p="http://schemas.openxmlformats.org/presentationml/2006/main">
  <p:tag name="VEVOX.QRDOT" val="(22,24)"/>
</p:tagLst>
</file>

<file path=ppt/tags/tag1363.xml><?xml version="1.0" encoding="utf-8"?>
<p:tagLst xmlns:a="http://schemas.openxmlformats.org/drawingml/2006/main" xmlns:r="http://schemas.openxmlformats.org/officeDocument/2006/relationships" xmlns:p="http://schemas.openxmlformats.org/presentationml/2006/main">
  <p:tag name="VEVOX.QRDOT" val="(23,24)"/>
</p:tagLst>
</file>

<file path=ppt/tags/tag1364.xml><?xml version="1.0" encoding="utf-8"?>
<p:tagLst xmlns:a="http://schemas.openxmlformats.org/drawingml/2006/main" xmlns:r="http://schemas.openxmlformats.org/officeDocument/2006/relationships" xmlns:p="http://schemas.openxmlformats.org/presentationml/2006/main">
  <p:tag name="VEVOX.QRDOT" val="(24,24)"/>
</p:tagLst>
</file>

<file path=ppt/tags/tag1365.xml><?xml version="1.0" encoding="utf-8"?>
<p:tagLst xmlns:a="http://schemas.openxmlformats.org/drawingml/2006/main" xmlns:r="http://schemas.openxmlformats.org/officeDocument/2006/relationships" xmlns:p="http://schemas.openxmlformats.org/presentationml/2006/main">
  <p:tag name="VEVOX.QRDOT" val="(25,24)"/>
</p:tagLst>
</file>

<file path=ppt/tags/tag1366.xml><?xml version="1.0" encoding="utf-8"?>
<p:tagLst xmlns:a="http://schemas.openxmlformats.org/drawingml/2006/main" xmlns:r="http://schemas.openxmlformats.org/officeDocument/2006/relationships" xmlns:p="http://schemas.openxmlformats.org/presentationml/2006/main">
  <p:tag name="VEVOX.QRDOT" val="(26,24)"/>
</p:tagLst>
</file>

<file path=ppt/tags/tag1367.xml><?xml version="1.0" encoding="utf-8"?>
<p:tagLst xmlns:a="http://schemas.openxmlformats.org/drawingml/2006/main" xmlns:r="http://schemas.openxmlformats.org/officeDocument/2006/relationships" xmlns:p="http://schemas.openxmlformats.org/presentationml/2006/main">
  <p:tag name="VEVOX.QRDOT" val="(28,24)"/>
</p:tagLst>
</file>

<file path=ppt/tags/tag1368.xml><?xml version="1.0" encoding="utf-8"?>
<p:tagLst xmlns:a="http://schemas.openxmlformats.org/drawingml/2006/main" xmlns:r="http://schemas.openxmlformats.org/officeDocument/2006/relationships" xmlns:p="http://schemas.openxmlformats.org/presentationml/2006/main">
  <p:tag name="VEVOX.QRDOT" val="(1,25)"/>
</p:tagLst>
</file>

<file path=ppt/tags/tag1369.xml><?xml version="1.0" encoding="utf-8"?>
<p:tagLst xmlns:a="http://schemas.openxmlformats.org/drawingml/2006/main" xmlns:r="http://schemas.openxmlformats.org/officeDocument/2006/relationships" xmlns:p="http://schemas.openxmlformats.org/presentationml/2006/main">
  <p:tag name="VEVOX.QRDOT" val="(3,25)"/>
</p:tagLst>
</file>

<file path=ppt/tags/tag137.xml><?xml version="1.0" encoding="utf-8"?>
<p:tagLst xmlns:a="http://schemas.openxmlformats.org/drawingml/2006/main" xmlns:r="http://schemas.openxmlformats.org/officeDocument/2006/relationships" xmlns:p="http://schemas.openxmlformats.org/presentationml/2006/main">
  <p:tag name="VEVOX.QRDOT" val="(18,8)"/>
</p:tagLst>
</file>

<file path=ppt/tags/tag1370.xml><?xml version="1.0" encoding="utf-8"?>
<p:tagLst xmlns:a="http://schemas.openxmlformats.org/drawingml/2006/main" xmlns:r="http://schemas.openxmlformats.org/officeDocument/2006/relationships" xmlns:p="http://schemas.openxmlformats.org/presentationml/2006/main">
  <p:tag name="VEVOX.QRDOT" val="(4,25)"/>
</p:tagLst>
</file>

<file path=ppt/tags/tag1371.xml><?xml version="1.0" encoding="utf-8"?>
<p:tagLst xmlns:a="http://schemas.openxmlformats.org/drawingml/2006/main" xmlns:r="http://schemas.openxmlformats.org/officeDocument/2006/relationships" xmlns:p="http://schemas.openxmlformats.org/presentationml/2006/main">
  <p:tag name="VEVOX.QRDOT" val="(5,25)"/>
</p:tagLst>
</file>

<file path=ppt/tags/tag1372.xml><?xml version="1.0" encoding="utf-8"?>
<p:tagLst xmlns:a="http://schemas.openxmlformats.org/drawingml/2006/main" xmlns:r="http://schemas.openxmlformats.org/officeDocument/2006/relationships" xmlns:p="http://schemas.openxmlformats.org/presentationml/2006/main">
  <p:tag name="VEVOX.QRDOT" val="(7,25)"/>
</p:tagLst>
</file>

<file path=ppt/tags/tag1373.xml><?xml version="1.0" encoding="utf-8"?>
<p:tagLst xmlns:a="http://schemas.openxmlformats.org/drawingml/2006/main" xmlns:r="http://schemas.openxmlformats.org/officeDocument/2006/relationships" xmlns:p="http://schemas.openxmlformats.org/presentationml/2006/main">
  <p:tag name="VEVOX.QRDOT" val="(10,25)"/>
</p:tagLst>
</file>

<file path=ppt/tags/tag1374.xml><?xml version="1.0" encoding="utf-8"?>
<p:tagLst xmlns:a="http://schemas.openxmlformats.org/drawingml/2006/main" xmlns:r="http://schemas.openxmlformats.org/officeDocument/2006/relationships" xmlns:p="http://schemas.openxmlformats.org/presentationml/2006/main">
  <p:tag name="VEVOX.QRDOT" val="(12,25)"/>
</p:tagLst>
</file>

<file path=ppt/tags/tag1375.xml><?xml version="1.0" encoding="utf-8"?>
<p:tagLst xmlns:a="http://schemas.openxmlformats.org/drawingml/2006/main" xmlns:r="http://schemas.openxmlformats.org/officeDocument/2006/relationships" xmlns:p="http://schemas.openxmlformats.org/presentationml/2006/main">
  <p:tag name="VEVOX.QRDOT" val="(14,25)"/>
</p:tagLst>
</file>

<file path=ppt/tags/tag1376.xml><?xml version="1.0" encoding="utf-8"?>
<p:tagLst xmlns:a="http://schemas.openxmlformats.org/drawingml/2006/main" xmlns:r="http://schemas.openxmlformats.org/officeDocument/2006/relationships" xmlns:p="http://schemas.openxmlformats.org/presentationml/2006/main">
  <p:tag name="VEVOX.QRDOT" val="(18,25)"/>
</p:tagLst>
</file>

<file path=ppt/tags/tag1377.xml><?xml version="1.0" encoding="utf-8"?>
<p:tagLst xmlns:a="http://schemas.openxmlformats.org/drawingml/2006/main" xmlns:r="http://schemas.openxmlformats.org/officeDocument/2006/relationships" xmlns:p="http://schemas.openxmlformats.org/presentationml/2006/main">
  <p:tag name="VEVOX.QRDOT" val="(19,25)"/>
</p:tagLst>
</file>

<file path=ppt/tags/tag1378.xml><?xml version="1.0" encoding="utf-8"?>
<p:tagLst xmlns:a="http://schemas.openxmlformats.org/drawingml/2006/main" xmlns:r="http://schemas.openxmlformats.org/officeDocument/2006/relationships" xmlns:p="http://schemas.openxmlformats.org/presentationml/2006/main">
  <p:tag name="VEVOX.QRDOT" val="(20,25)"/>
</p:tagLst>
</file>

<file path=ppt/tags/tag1379.xml><?xml version="1.0" encoding="utf-8"?>
<p:tagLst xmlns:a="http://schemas.openxmlformats.org/drawingml/2006/main" xmlns:r="http://schemas.openxmlformats.org/officeDocument/2006/relationships" xmlns:p="http://schemas.openxmlformats.org/presentationml/2006/main">
  <p:tag name="VEVOX.QRDOT" val="(21,25)"/>
</p:tagLst>
</file>

<file path=ppt/tags/tag138.xml><?xml version="1.0" encoding="utf-8"?>
<p:tagLst xmlns:a="http://schemas.openxmlformats.org/drawingml/2006/main" xmlns:r="http://schemas.openxmlformats.org/officeDocument/2006/relationships" xmlns:p="http://schemas.openxmlformats.org/presentationml/2006/main">
  <p:tag name="VEVOX.QRDOT" val="(19,8)"/>
</p:tagLst>
</file>

<file path=ppt/tags/tag1380.xml><?xml version="1.0" encoding="utf-8"?>
<p:tagLst xmlns:a="http://schemas.openxmlformats.org/drawingml/2006/main" xmlns:r="http://schemas.openxmlformats.org/officeDocument/2006/relationships" xmlns:p="http://schemas.openxmlformats.org/presentationml/2006/main">
  <p:tag name="VEVOX.QRDOT" val="(22,25)"/>
</p:tagLst>
</file>

<file path=ppt/tags/tag1381.xml><?xml version="1.0" encoding="utf-8"?>
<p:tagLst xmlns:a="http://schemas.openxmlformats.org/drawingml/2006/main" xmlns:r="http://schemas.openxmlformats.org/officeDocument/2006/relationships" xmlns:p="http://schemas.openxmlformats.org/presentationml/2006/main">
  <p:tag name="VEVOX.QRDOT" val="(28,25)"/>
</p:tagLst>
</file>

<file path=ppt/tags/tag1382.xml><?xml version="1.0" encoding="utf-8"?>
<p:tagLst xmlns:a="http://schemas.openxmlformats.org/drawingml/2006/main" xmlns:r="http://schemas.openxmlformats.org/officeDocument/2006/relationships" xmlns:p="http://schemas.openxmlformats.org/presentationml/2006/main">
  <p:tag name="VEVOX.QRDOT" val="(1,26)"/>
</p:tagLst>
</file>

<file path=ppt/tags/tag1383.xml><?xml version="1.0" encoding="utf-8"?>
<p:tagLst xmlns:a="http://schemas.openxmlformats.org/drawingml/2006/main" xmlns:r="http://schemas.openxmlformats.org/officeDocument/2006/relationships" xmlns:p="http://schemas.openxmlformats.org/presentationml/2006/main">
  <p:tag name="VEVOX.QRDOT" val="(3,26)"/>
</p:tagLst>
</file>

<file path=ppt/tags/tag1384.xml><?xml version="1.0" encoding="utf-8"?>
<p:tagLst xmlns:a="http://schemas.openxmlformats.org/drawingml/2006/main" xmlns:r="http://schemas.openxmlformats.org/officeDocument/2006/relationships" xmlns:p="http://schemas.openxmlformats.org/presentationml/2006/main">
  <p:tag name="VEVOX.QRDOT" val="(4,26)"/>
</p:tagLst>
</file>

<file path=ppt/tags/tag1385.xml><?xml version="1.0" encoding="utf-8"?>
<p:tagLst xmlns:a="http://schemas.openxmlformats.org/drawingml/2006/main" xmlns:r="http://schemas.openxmlformats.org/officeDocument/2006/relationships" xmlns:p="http://schemas.openxmlformats.org/presentationml/2006/main">
  <p:tag name="VEVOX.QRDOT" val="(5,26)"/>
</p:tagLst>
</file>

<file path=ppt/tags/tag1386.xml><?xml version="1.0" encoding="utf-8"?>
<p:tagLst xmlns:a="http://schemas.openxmlformats.org/drawingml/2006/main" xmlns:r="http://schemas.openxmlformats.org/officeDocument/2006/relationships" xmlns:p="http://schemas.openxmlformats.org/presentationml/2006/main">
  <p:tag name="VEVOX.QRDOT" val="(7,26)"/>
</p:tagLst>
</file>

<file path=ppt/tags/tag1387.xml><?xml version="1.0" encoding="utf-8"?>
<p:tagLst xmlns:a="http://schemas.openxmlformats.org/drawingml/2006/main" xmlns:r="http://schemas.openxmlformats.org/officeDocument/2006/relationships" xmlns:p="http://schemas.openxmlformats.org/presentationml/2006/main">
  <p:tag name="VEVOX.QRDOT" val="(11,26)"/>
</p:tagLst>
</file>

<file path=ppt/tags/tag1388.xml><?xml version="1.0" encoding="utf-8"?>
<p:tagLst xmlns:a="http://schemas.openxmlformats.org/drawingml/2006/main" xmlns:r="http://schemas.openxmlformats.org/officeDocument/2006/relationships" xmlns:p="http://schemas.openxmlformats.org/presentationml/2006/main">
  <p:tag name="VEVOX.QRDOT" val="(14,26)"/>
</p:tagLst>
</file>

<file path=ppt/tags/tag1389.xml><?xml version="1.0" encoding="utf-8"?>
<p:tagLst xmlns:a="http://schemas.openxmlformats.org/drawingml/2006/main" xmlns:r="http://schemas.openxmlformats.org/officeDocument/2006/relationships" xmlns:p="http://schemas.openxmlformats.org/presentationml/2006/main">
  <p:tag name="VEVOX.QRDOT" val="(16,26)"/>
</p:tagLst>
</file>

<file path=ppt/tags/tag139.xml><?xml version="1.0" encoding="utf-8"?>
<p:tagLst xmlns:a="http://schemas.openxmlformats.org/drawingml/2006/main" xmlns:r="http://schemas.openxmlformats.org/officeDocument/2006/relationships" xmlns:p="http://schemas.openxmlformats.org/presentationml/2006/main">
  <p:tag name="VEVOX.QRDOT" val="(21,8)"/>
</p:tagLst>
</file>

<file path=ppt/tags/tag1390.xml><?xml version="1.0" encoding="utf-8"?>
<p:tagLst xmlns:a="http://schemas.openxmlformats.org/drawingml/2006/main" xmlns:r="http://schemas.openxmlformats.org/officeDocument/2006/relationships" xmlns:p="http://schemas.openxmlformats.org/presentationml/2006/main">
  <p:tag name="VEVOX.QRDOT" val="(19,26)"/>
</p:tagLst>
</file>

<file path=ppt/tags/tag1391.xml><?xml version="1.0" encoding="utf-8"?>
<p:tagLst xmlns:a="http://schemas.openxmlformats.org/drawingml/2006/main" xmlns:r="http://schemas.openxmlformats.org/officeDocument/2006/relationships" xmlns:p="http://schemas.openxmlformats.org/presentationml/2006/main">
  <p:tag name="VEVOX.QRDOT" val="(26,26)"/>
</p:tagLst>
</file>

<file path=ppt/tags/tag1392.xml><?xml version="1.0" encoding="utf-8"?>
<p:tagLst xmlns:a="http://schemas.openxmlformats.org/drawingml/2006/main" xmlns:r="http://schemas.openxmlformats.org/officeDocument/2006/relationships" xmlns:p="http://schemas.openxmlformats.org/presentationml/2006/main">
  <p:tag name="VEVOX.QRDOT" val="(27,26)"/>
</p:tagLst>
</file>

<file path=ppt/tags/tag1393.xml><?xml version="1.0" encoding="utf-8"?>
<p:tagLst xmlns:a="http://schemas.openxmlformats.org/drawingml/2006/main" xmlns:r="http://schemas.openxmlformats.org/officeDocument/2006/relationships" xmlns:p="http://schemas.openxmlformats.org/presentationml/2006/main">
  <p:tag name="VEVOX.QRDOT" val="(28,26)"/>
</p:tagLst>
</file>

<file path=ppt/tags/tag1394.xml><?xml version="1.0" encoding="utf-8"?>
<p:tagLst xmlns:a="http://schemas.openxmlformats.org/drawingml/2006/main" xmlns:r="http://schemas.openxmlformats.org/officeDocument/2006/relationships" xmlns:p="http://schemas.openxmlformats.org/presentationml/2006/main">
  <p:tag name="VEVOX.QRDOT" val="(29,26)"/>
</p:tagLst>
</file>

<file path=ppt/tags/tag1395.xml><?xml version="1.0" encoding="utf-8"?>
<p:tagLst xmlns:a="http://schemas.openxmlformats.org/drawingml/2006/main" xmlns:r="http://schemas.openxmlformats.org/officeDocument/2006/relationships" xmlns:p="http://schemas.openxmlformats.org/presentationml/2006/main">
  <p:tag name="VEVOX.QRDOT" val="(1,27)"/>
</p:tagLst>
</file>

<file path=ppt/tags/tag1396.xml><?xml version="1.0" encoding="utf-8"?>
<p:tagLst xmlns:a="http://schemas.openxmlformats.org/drawingml/2006/main" xmlns:r="http://schemas.openxmlformats.org/officeDocument/2006/relationships" xmlns:p="http://schemas.openxmlformats.org/presentationml/2006/main">
  <p:tag name="VEVOX.QRDOT" val="(7,27)"/>
</p:tagLst>
</file>

<file path=ppt/tags/tag1397.xml><?xml version="1.0" encoding="utf-8"?>
<p:tagLst xmlns:a="http://schemas.openxmlformats.org/drawingml/2006/main" xmlns:r="http://schemas.openxmlformats.org/officeDocument/2006/relationships" xmlns:p="http://schemas.openxmlformats.org/presentationml/2006/main">
  <p:tag name="VEVOX.QRDOT" val="(11,27)"/>
</p:tagLst>
</file>

<file path=ppt/tags/tag1398.xml><?xml version="1.0" encoding="utf-8"?>
<p:tagLst xmlns:a="http://schemas.openxmlformats.org/drawingml/2006/main" xmlns:r="http://schemas.openxmlformats.org/officeDocument/2006/relationships" xmlns:p="http://schemas.openxmlformats.org/presentationml/2006/main">
  <p:tag name="VEVOX.QRDOT" val="(12,27)"/>
</p:tagLst>
</file>

<file path=ppt/tags/tag1399.xml><?xml version="1.0" encoding="utf-8"?>
<p:tagLst xmlns:a="http://schemas.openxmlformats.org/drawingml/2006/main" xmlns:r="http://schemas.openxmlformats.org/officeDocument/2006/relationships" xmlns:p="http://schemas.openxmlformats.org/presentationml/2006/main">
  <p:tag name="VEVOX.QRDOT" val="(14,27)"/>
</p:tagLst>
</file>

<file path=ppt/tags/tag14.xml><?xml version="1.0" encoding="utf-8"?>
<p:tagLst xmlns:a="http://schemas.openxmlformats.org/drawingml/2006/main" xmlns:r="http://schemas.openxmlformats.org/officeDocument/2006/relationships" xmlns:p="http://schemas.openxmlformats.org/presentationml/2006/main">
  <p:tag name="VEVOX.QRDOT" val="(10,0)"/>
</p:tagLst>
</file>

<file path=ppt/tags/tag140.xml><?xml version="1.0" encoding="utf-8"?>
<p:tagLst xmlns:a="http://schemas.openxmlformats.org/drawingml/2006/main" xmlns:r="http://schemas.openxmlformats.org/officeDocument/2006/relationships" xmlns:p="http://schemas.openxmlformats.org/presentationml/2006/main">
  <p:tag name="VEVOX.QRDOT" val="(22,8)"/>
</p:tagLst>
</file>

<file path=ppt/tags/tag1400.xml><?xml version="1.0" encoding="utf-8"?>
<p:tagLst xmlns:a="http://schemas.openxmlformats.org/drawingml/2006/main" xmlns:r="http://schemas.openxmlformats.org/officeDocument/2006/relationships" xmlns:p="http://schemas.openxmlformats.org/presentationml/2006/main">
  <p:tag name="VEVOX.QRDOT" val="(15,27)"/>
</p:tagLst>
</file>

<file path=ppt/tags/tag1401.xml><?xml version="1.0" encoding="utf-8"?>
<p:tagLst xmlns:a="http://schemas.openxmlformats.org/drawingml/2006/main" xmlns:r="http://schemas.openxmlformats.org/officeDocument/2006/relationships" xmlns:p="http://schemas.openxmlformats.org/presentationml/2006/main">
  <p:tag name="VEVOX.QRDOT" val="(16,27)"/>
</p:tagLst>
</file>

<file path=ppt/tags/tag1402.xml><?xml version="1.0" encoding="utf-8"?>
<p:tagLst xmlns:a="http://schemas.openxmlformats.org/drawingml/2006/main" xmlns:r="http://schemas.openxmlformats.org/officeDocument/2006/relationships" xmlns:p="http://schemas.openxmlformats.org/presentationml/2006/main">
  <p:tag name="VEVOX.QRDOT" val="(17,27)"/>
</p:tagLst>
</file>

<file path=ppt/tags/tag1403.xml><?xml version="1.0" encoding="utf-8"?>
<p:tagLst xmlns:a="http://schemas.openxmlformats.org/drawingml/2006/main" xmlns:r="http://schemas.openxmlformats.org/officeDocument/2006/relationships" xmlns:p="http://schemas.openxmlformats.org/presentationml/2006/main">
  <p:tag name="VEVOX.QRDOT" val="(20,27)"/>
</p:tagLst>
</file>

<file path=ppt/tags/tag1404.xml><?xml version="1.0" encoding="utf-8"?>
<p:tagLst xmlns:a="http://schemas.openxmlformats.org/drawingml/2006/main" xmlns:r="http://schemas.openxmlformats.org/officeDocument/2006/relationships" xmlns:p="http://schemas.openxmlformats.org/presentationml/2006/main">
  <p:tag name="VEVOX.QRDOT" val="(21,27)"/>
</p:tagLst>
</file>

<file path=ppt/tags/tag1405.xml><?xml version="1.0" encoding="utf-8"?>
<p:tagLst xmlns:a="http://schemas.openxmlformats.org/drawingml/2006/main" xmlns:r="http://schemas.openxmlformats.org/officeDocument/2006/relationships" xmlns:p="http://schemas.openxmlformats.org/presentationml/2006/main">
  <p:tag name="VEVOX.QRDOT" val="(22,27)"/>
</p:tagLst>
</file>

<file path=ppt/tags/tag1406.xml><?xml version="1.0" encoding="utf-8"?>
<p:tagLst xmlns:a="http://schemas.openxmlformats.org/drawingml/2006/main" xmlns:r="http://schemas.openxmlformats.org/officeDocument/2006/relationships" xmlns:p="http://schemas.openxmlformats.org/presentationml/2006/main">
  <p:tag name="VEVOX.QRDOT" val="(23,27)"/>
</p:tagLst>
</file>

<file path=ppt/tags/tag1407.xml><?xml version="1.0" encoding="utf-8"?>
<p:tagLst xmlns:a="http://schemas.openxmlformats.org/drawingml/2006/main" xmlns:r="http://schemas.openxmlformats.org/officeDocument/2006/relationships" xmlns:p="http://schemas.openxmlformats.org/presentationml/2006/main">
  <p:tag name="VEVOX.QRDOT" val="(24,27)"/>
</p:tagLst>
</file>

<file path=ppt/tags/tag1408.xml><?xml version="1.0" encoding="utf-8"?>
<p:tagLst xmlns:a="http://schemas.openxmlformats.org/drawingml/2006/main" xmlns:r="http://schemas.openxmlformats.org/officeDocument/2006/relationships" xmlns:p="http://schemas.openxmlformats.org/presentationml/2006/main">
  <p:tag name="VEVOX.QRDOT" val="(25,27)"/>
</p:tagLst>
</file>

<file path=ppt/tags/tag1409.xml><?xml version="1.0" encoding="utf-8"?>
<p:tagLst xmlns:a="http://schemas.openxmlformats.org/drawingml/2006/main" xmlns:r="http://schemas.openxmlformats.org/officeDocument/2006/relationships" xmlns:p="http://schemas.openxmlformats.org/presentationml/2006/main">
  <p:tag name="VEVOX.QRDOT" val="(26,27)"/>
</p:tagLst>
</file>

<file path=ppt/tags/tag141.xml><?xml version="1.0" encoding="utf-8"?>
<p:tagLst xmlns:a="http://schemas.openxmlformats.org/drawingml/2006/main" xmlns:r="http://schemas.openxmlformats.org/officeDocument/2006/relationships" xmlns:p="http://schemas.openxmlformats.org/presentationml/2006/main">
  <p:tag name="VEVOX.QRDOT" val="(23,8)"/>
</p:tagLst>
</file>

<file path=ppt/tags/tag1410.xml><?xml version="1.0" encoding="utf-8"?>
<p:tagLst xmlns:a="http://schemas.openxmlformats.org/drawingml/2006/main" xmlns:r="http://schemas.openxmlformats.org/officeDocument/2006/relationships" xmlns:p="http://schemas.openxmlformats.org/presentationml/2006/main">
  <p:tag name="VEVOX.QRDOT" val="(28,27)"/>
</p:tagLst>
</file>

<file path=ppt/tags/tag1411.xml><?xml version="1.0" encoding="utf-8"?>
<p:tagLst xmlns:a="http://schemas.openxmlformats.org/drawingml/2006/main" xmlns:r="http://schemas.openxmlformats.org/officeDocument/2006/relationships" xmlns:p="http://schemas.openxmlformats.org/presentationml/2006/main">
  <p:tag name="VEVOX.QRDOT" val="(29,27)"/>
</p:tagLst>
</file>

<file path=ppt/tags/tag1412.xml><?xml version="1.0" encoding="utf-8"?>
<p:tagLst xmlns:a="http://schemas.openxmlformats.org/drawingml/2006/main" xmlns:r="http://schemas.openxmlformats.org/officeDocument/2006/relationships" xmlns:p="http://schemas.openxmlformats.org/presentationml/2006/main">
  <p:tag name="VEVOX.QRDOT" val="(1,28)"/>
</p:tagLst>
</file>

<file path=ppt/tags/tag1413.xml><?xml version="1.0" encoding="utf-8"?>
<p:tagLst xmlns:a="http://schemas.openxmlformats.org/drawingml/2006/main" xmlns:r="http://schemas.openxmlformats.org/officeDocument/2006/relationships" xmlns:p="http://schemas.openxmlformats.org/presentationml/2006/main">
  <p:tag name="VEVOX.QRDOT" val="(2,28)"/>
</p:tagLst>
</file>

<file path=ppt/tags/tag1414.xml><?xml version="1.0" encoding="utf-8"?>
<p:tagLst xmlns:a="http://schemas.openxmlformats.org/drawingml/2006/main" xmlns:r="http://schemas.openxmlformats.org/officeDocument/2006/relationships" xmlns:p="http://schemas.openxmlformats.org/presentationml/2006/main">
  <p:tag name="VEVOX.QRDOT" val="(3,28)"/>
</p:tagLst>
</file>

<file path=ppt/tags/tag1415.xml><?xml version="1.0" encoding="utf-8"?>
<p:tagLst xmlns:a="http://schemas.openxmlformats.org/drawingml/2006/main" xmlns:r="http://schemas.openxmlformats.org/officeDocument/2006/relationships" xmlns:p="http://schemas.openxmlformats.org/presentationml/2006/main">
  <p:tag name="VEVOX.QRDOT" val="(4,28)"/>
</p:tagLst>
</file>

<file path=ppt/tags/tag1416.xml><?xml version="1.0" encoding="utf-8"?>
<p:tagLst xmlns:a="http://schemas.openxmlformats.org/drawingml/2006/main" xmlns:r="http://schemas.openxmlformats.org/officeDocument/2006/relationships" xmlns:p="http://schemas.openxmlformats.org/presentationml/2006/main">
  <p:tag name="VEVOX.QRDOT" val="(5,28)"/>
</p:tagLst>
</file>

<file path=ppt/tags/tag1417.xml><?xml version="1.0" encoding="utf-8"?>
<p:tagLst xmlns:a="http://schemas.openxmlformats.org/drawingml/2006/main" xmlns:r="http://schemas.openxmlformats.org/officeDocument/2006/relationships" xmlns:p="http://schemas.openxmlformats.org/presentationml/2006/main">
  <p:tag name="VEVOX.QRDOT" val="(6,28)"/>
</p:tagLst>
</file>

<file path=ppt/tags/tag1418.xml><?xml version="1.0" encoding="utf-8"?>
<p:tagLst xmlns:a="http://schemas.openxmlformats.org/drawingml/2006/main" xmlns:r="http://schemas.openxmlformats.org/officeDocument/2006/relationships" xmlns:p="http://schemas.openxmlformats.org/presentationml/2006/main">
  <p:tag name="VEVOX.QRDOT" val="(7,28)"/>
</p:tagLst>
</file>

<file path=ppt/tags/tag1419.xml><?xml version="1.0" encoding="utf-8"?>
<p:tagLst xmlns:a="http://schemas.openxmlformats.org/drawingml/2006/main" xmlns:r="http://schemas.openxmlformats.org/officeDocument/2006/relationships" xmlns:p="http://schemas.openxmlformats.org/presentationml/2006/main">
  <p:tag name="VEVOX.QRDOT" val="(9,28)"/>
</p:tagLst>
</file>

<file path=ppt/tags/tag142.xml><?xml version="1.0" encoding="utf-8"?>
<p:tagLst xmlns:a="http://schemas.openxmlformats.org/drawingml/2006/main" xmlns:r="http://schemas.openxmlformats.org/officeDocument/2006/relationships" xmlns:p="http://schemas.openxmlformats.org/presentationml/2006/main">
  <p:tag name="VEVOX.QRDOT" val="(24,8)"/>
</p:tagLst>
</file>

<file path=ppt/tags/tag1420.xml><?xml version="1.0" encoding="utf-8"?>
<p:tagLst xmlns:a="http://schemas.openxmlformats.org/drawingml/2006/main" xmlns:r="http://schemas.openxmlformats.org/officeDocument/2006/relationships" xmlns:p="http://schemas.openxmlformats.org/presentationml/2006/main">
  <p:tag name="VEVOX.QRDOT" val="(12,28)"/>
</p:tagLst>
</file>

<file path=ppt/tags/tag1421.xml><?xml version="1.0" encoding="utf-8"?>
<p:tagLst xmlns:a="http://schemas.openxmlformats.org/drawingml/2006/main" xmlns:r="http://schemas.openxmlformats.org/officeDocument/2006/relationships" xmlns:p="http://schemas.openxmlformats.org/presentationml/2006/main">
  <p:tag name="VEVOX.QRDOT" val="(14,28)"/>
</p:tagLst>
</file>

<file path=ppt/tags/tag1422.xml><?xml version="1.0" encoding="utf-8"?>
<p:tagLst xmlns:a="http://schemas.openxmlformats.org/drawingml/2006/main" xmlns:r="http://schemas.openxmlformats.org/officeDocument/2006/relationships" xmlns:p="http://schemas.openxmlformats.org/presentationml/2006/main">
  <p:tag name="VEVOX.QRDOT" val="(15,28)"/>
</p:tagLst>
</file>

<file path=ppt/tags/tag1423.xml><?xml version="1.0" encoding="utf-8"?>
<p:tagLst xmlns:a="http://schemas.openxmlformats.org/drawingml/2006/main" xmlns:r="http://schemas.openxmlformats.org/officeDocument/2006/relationships" xmlns:p="http://schemas.openxmlformats.org/presentationml/2006/main">
  <p:tag name="VEVOX.QRDOT" val="(21,28)"/>
</p:tagLst>
</file>

<file path=ppt/tags/tag1424.xml><?xml version="1.0" encoding="utf-8"?>
<p:tagLst xmlns:a="http://schemas.openxmlformats.org/drawingml/2006/main" xmlns:r="http://schemas.openxmlformats.org/officeDocument/2006/relationships" xmlns:p="http://schemas.openxmlformats.org/presentationml/2006/main">
  <p:tag name="VEVOX.QRDOT" val="(24,28)"/>
</p:tagLst>
</file>

<file path=ppt/tags/tag1425.xml><?xml version="1.0" encoding="utf-8"?>
<p:tagLst xmlns:a="http://schemas.openxmlformats.org/drawingml/2006/main" xmlns:r="http://schemas.openxmlformats.org/officeDocument/2006/relationships" xmlns:p="http://schemas.openxmlformats.org/presentationml/2006/main">
  <p:tag name="VEVOX.QRDOT" val="(25,28)"/>
</p:tagLst>
</file>

<file path=ppt/tags/tag1426.xml><?xml version="1.0" encoding="utf-8"?>
<p:tagLst xmlns:a="http://schemas.openxmlformats.org/drawingml/2006/main" xmlns:r="http://schemas.openxmlformats.org/officeDocument/2006/relationships" xmlns:p="http://schemas.openxmlformats.org/presentationml/2006/main">
  <p:tag name="VEVOX.QRDOT" val="(28,28)"/>
</p:tagLst>
</file>

<file path=ppt/tags/tag1427.xml><?xml version="1.0" encoding="utf-8"?>
<p:tagLst xmlns:a="http://schemas.openxmlformats.org/drawingml/2006/main" xmlns:r="http://schemas.openxmlformats.org/officeDocument/2006/relationships" xmlns:p="http://schemas.openxmlformats.org/presentationml/2006/main">
  <p:tag name="VEVOX.POLL" val="{&quot;id&quot;:&quot;5058838&quot;,&quot;questionSettings&quot;:{},&quot;alias&quot;:&quot;&quot;,&quot;text&quot;:&quot;&lt;p&gt;What does accessibility mean to you?&lt;/p&gt;&quot;,&quot;@type&quot;:&quot;OpenTextQuestion&quot;,&quot;correctAnswers&quot;:[],&quot;image&quot;:null}"/>
  <p:tag name="VEVOX.ORIGIN.SESSION.ID" val="783475"/>
  <p:tag name="VEVOX.ORIGIN.QUESTION.ID" val="5058838"/>
  <p:tag name="VEVOX.QUESTIONSLIDEID" val="266#2859239516/946324708"/>
  <p:tag name="VEVOX.SLIDEFORMAT.VERSION" val="1.018"/>
</p:tagLst>
</file>

<file path=ppt/tags/tag1428.xml><?xml version="1.0" encoding="utf-8"?>
<p:tagLst xmlns:a="http://schemas.openxmlformats.org/drawingml/2006/main" xmlns:r="http://schemas.openxmlformats.org/officeDocument/2006/relationships" xmlns:p="http://schemas.openxmlformats.org/presentationml/2006/main">
  <p:tag name="VEVOX.QUESTION" val="What does accessibility mean to you?"/>
</p:tagLst>
</file>

<file path=ppt/tags/tag1429.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43.xml><?xml version="1.0" encoding="utf-8"?>
<p:tagLst xmlns:a="http://schemas.openxmlformats.org/drawingml/2006/main" xmlns:r="http://schemas.openxmlformats.org/officeDocument/2006/relationships" xmlns:p="http://schemas.openxmlformats.org/presentationml/2006/main">
  <p:tag name="VEVOX.QRDOT" val="(25,8)"/>
</p:tagLst>
</file>

<file path=ppt/tags/tag1430.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1431.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1432.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1433.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1434.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1435.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1436.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1437.xml><?xml version="1.0" encoding="utf-8"?>
<p:tagLst xmlns:a="http://schemas.openxmlformats.org/drawingml/2006/main" xmlns:r="http://schemas.openxmlformats.org/officeDocument/2006/relationships" xmlns:p="http://schemas.openxmlformats.org/presentationml/2006/main">
  <p:tag name="VEVOX.TEXT.ANSWER" val="SLOT1"/>
</p:tagLst>
</file>

<file path=ppt/tags/tag1438.xml><?xml version="1.0" encoding="utf-8"?>
<p:tagLst xmlns:a="http://schemas.openxmlformats.org/drawingml/2006/main" xmlns:r="http://schemas.openxmlformats.org/officeDocument/2006/relationships" xmlns:p="http://schemas.openxmlformats.org/presentationml/2006/main">
  <p:tag name="VEVOX.TEXT.ANSWER" val="SLOT2"/>
</p:tagLst>
</file>

<file path=ppt/tags/tag1439.xml><?xml version="1.0" encoding="utf-8"?>
<p:tagLst xmlns:a="http://schemas.openxmlformats.org/drawingml/2006/main" xmlns:r="http://schemas.openxmlformats.org/officeDocument/2006/relationships" xmlns:p="http://schemas.openxmlformats.org/presentationml/2006/main">
  <p:tag name="VEVOX.TEXT.ANSWER" val="SLOT3"/>
</p:tagLst>
</file>

<file path=ppt/tags/tag144.xml><?xml version="1.0" encoding="utf-8"?>
<p:tagLst xmlns:a="http://schemas.openxmlformats.org/drawingml/2006/main" xmlns:r="http://schemas.openxmlformats.org/officeDocument/2006/relationships" xmlns:p="http://schemas.openxmlformats.org/presentationml/2006/main">
  <p:tag name="VEVOX.QRDOT" val="(26,8)"/>
</p:tagLst>
</file>

<file path=ppt/tags/tag1440.xml><?xml version="1.0" encoding="utf-8"?>
<p:tagLst xmlns:a="http://schemas.openxmlformats.org/drawingml/2006/main" xmlns:r="http://schemas.openxmlformats.org/officeDocument/2006/relationships" xmlns:p="http://schemas.openxmlformats.org/presentationml/2006/main">
  <p:tag name="VEVOX.TEXT.ANSWER" val="SLOT4"/>
</p:tagLst>
</file>

<file path=ppt/tags/tag1441.xml><?xml version="1.0" encoding="utf-8"?>
<p:tagLst xmlns:a="http://schemas.openxmlformats.org/drawingml/2006/main" xmlns:r="http://schemas.openxmlformats.org/officeDocument/2006/relationships" xmlns:p="http://schemas.openxmlformats.org/presentationml/2006/main">
  <p:tag name="VEVOX.TEXT.ANSWER" val="SLOT5"/>
</p:tagLst>
</file>

<file path=ppt/tags/tag1442.xml><?xml version="1.0" encoding="utf-8"?>
<p:tagLst xmlns:a="http://schemas.openxmlformats.org/drawingml/2006/main" xmlns:r="http://schemas.openxmlformats.org/officeDocument/2006/relationships" xmlns:p="http://schemas.openxmlformats.org/presentationml/2006/main">
  <p:tag name="VEVOX.TEXT.ANSWER" val="SLOT6"/>
</p:tagLst>
</file>

<file path=ppt/tags/tag1443.xml><?xml version="1.0" encoding="utf-8"?>
<p:tagLst xmlns:a="http://schemas.openxmlformats.org/drawingml/2006/main" xmlns:r="http://schemas.openxmlformats.org/officeDocument/2006/relationships" xmlns:p="http://schemas.openxmlformats.org/presentationml/2006/main">
  <p:tag name="VEVOX.RESULT" val="{&quot;id&quot;:&quot;5058838&quot;,&quot;questionSettings&quot;:{},&quot;alias&quot;:&quot;&quot;,&quot;text&quot;:&quot;&lt;p&gt;What does accessibility mean to you?&lt;/p&gt;&quot;,&quot;@type&quot;:&quot;OpenTextQuestion&quot;,&quot;correctAnswers&quot;:[],&quot;image&quot;:null}"/>
  <p:tag name="VEVOX.QUESTIONSLIDEID" val="266#2859239516/946324708"/>
  <p:tag name="VEVOX.SLIDEFORMAT.VERSION" val="1.018"/>
</p:tagLst>
</file>

<file path=ppt/tags/tag1444.xml><?xml version="1.0" encoding="utf-8"?>
<p:tagLst xmlns:a="http://schemas.openxmlformats.org/drawingml/2006/main" xmlns:r="http://schemas.openxmlformats.org/officeDocument/2006/relationships" xmlns:p="http://schemas.openxmlformats.org/presentationml/2006/main">
  <p:tag name="VEVOX.QUESTION" val="What does accessibility mean to you?"/>
</p:tagLst>
</file>

<file path=ppt/tags/tag1445.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446.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1447.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1448.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1449.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145.xml><?xml version="1.0" encoding="utf-8"?>
<p:tagLst xmlns:a="http://schemas.openxmlformats.org/drawingml/2006/main" xmlns:r="http://schemas.openxmlformats.org/officeDocument/2006/relationships" xmlns:p="http://schemas.openxmlformats.org/presentationml/2006/main">
  <p:tag name="VEVOX.QRDOT" val="(29,8)"/>
</p:tagLst>
</file>

<file path=ppt/tags/tag1450.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1451.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1452.xml><?xml version="1.0" encoding="utf-8"?>
<p:tagLst xmlns:a="http://schemas.openxmlformats.org/drawingml/2006/main" xmlns:r="http://schemas.openxmlformats.org/officeDocument/2006/relationships" xmlns:p="http://schemas.openxmlformats.org/presentationml/2006/main">
  <p:tag name="VEVOX.TEXT.RESULTBOX" val="SLOT1"/>
</p:tagLst>
</file>

<file path=ppt/tags/tag1453.xml><?xml version="1.0" encoding="utf-8"?>
<p:tagLst xmlns:a="http://schemas.openxmlformats.org/drawingml/2006/main" xmlns:r="http://schemas.openxmlformats.org/officeDocument/2006/relationships" xmlns:p="http://schemas.openxmlformats.org/presentationml/2006/main">
  <p:tag name="VEVOX.TEXT.RESULTBOX" val="SLOT2"/>
</p:tagLst>
</file>

<file path=ppt/tags/tag1454.xml><?xml version="1.0" encoding="utf-8"?>
<p:tagLst xmlns:a="http://schemas.openxmlformats.org/drawingml/2006/main" xmlns:r="http://schemas.openxmlformats.org/officeDocument/2006/relationships" xmlns:p="http://schemas.openxmlformats.org/presentationml/2006/main">
  <p:tag name="VEVOX.TEXT.RESULTBOX" val="SLOT3"/>
</p:tagLst>
</file>

<file path=ppt/tags/tag1455.xml><?xml version="1.0" encoding="utf-8"?>
<p:tagLst xmlns:a="http://schemas.openxmlformats.org/drawingml/2006/main" xmlns:r="http://schemas.openxmlformats.org/officeDocument/2006/relationships" xmlns:p="http://schemas.openxmlformats.org/presentationml/2006/main">
  <p:tag name="VEVOX.TEXT.RESULTBOX" val="SLOT4"/>
</p:tagLst>
</file>

<file path=ppt/tags/tag1456.xml><?xml version="1.0" encoding="utf-8"?>
<p:tagLst xmlns:a="http://schemas.openxmlformats.org/drawingml/2006/main" xmlns:r="http://schemas.openxmlformats.org/officeDocument/2006/relationships" xmlns:p="http://schemas.openxmlformats.org/presentationml/2006/main">
  <p:tag name="VEVOX.TEXT.RESULTBOX" val="SLOT5"/>
</p:tagLst>
</file>

<file path=ppt/tags/tag1457.xml><?xml version="1.0" encoding="utf-8"?>
<p:tagLst xmlns:a="http://schemas.openxmlformats.org/drawingml/2006/main" xmlns:r="http://schemas.openxmlformats.org/officeDocument/2006/relationships" xmlns:p="http://schemas.openxmlformats.org/presentationml/2006/main">
  <p:tag name="VEVOX.TEXT.RESULTBOX" val="SLOT6"/>
</p:tagLst>
</file>

<file path=ppt/tags/tag1458.xml><?xml version="1.0" encoding="utf-8"?>
<p:tagLst xmlns:a="http://schemas.openxmlformats.org/drawingml/2006/main" xmlns:r="http://schemas.openxmlformats.org/officeDocument/2006/relationships" xmlns:p="http://schemas.openxmlformats.org/presentationml/2006/main">
  <p:tag name="VEVOX.TEXT.RESULTBOX" val="SLOT7"/>
</p:tagLst>
</file>

<file path=ppt/tags/tag1459.xml><?xml version="1.0" encoding="utf-8"?>
<p:tagLst xmlns:a="http://schemas.openxmlformats.org/drawingml/2006/main" xmlns:r="http://schemas.openxmlformats.org/officeDocument/2006/relationships" xmlns:p="http://schemas.openxmlformats.org/presentationml/2006/main">
  <p:tag name="VEVOX.TEXT.RESULTBOX" val="SLOT8"/>
</p:tagLst>
</file>

<file path=ppt/tags/tag146.xml><?xml version="1.0" encoding="utf-8"?>
<p:tagLst xmlns:a="http://schemas.openxmlformats.org/drawingml/2006/main" xmlns:r="http://schemas.openxmlformats.org/officeDocument/2006/relationships" xmlns:p="http://schemas.openxmlformats.org/presentationml/2006/main">
  <p:tag name="VEVOX.QRDOT" val="(1,9)"/>
</p:tagLst>
</file>

<file path=ppt/tags/tag1460.xml><?xml version="1.0" encoding="utf-8"?>
<p:tagLst xmlns:a="http://schemas.openxmlformats.org/drawingml/2006/main" xmlns:r="http://schemas.openxmlformats.org/officeDocument/2006/relationships" xmlns:p="http://schemas.openxmlformats.org/presentationml/2006/main">
  <p:tag name="VEVOX.TEXT.RESULTBOX" val="SLOT9"/>
</p:tagLst>
</file>

<file path=ppt/tags/tag1461.xml><?xml version="1.0" encoding="utf-8"?>
<p:tagLst xmlns:a="http://schemas.openxmlformats.org/drawingml/2006/main" xmlns:r="http://schemas.openxmlformats.org/officeDocument/2006/relationships" xmlns:p="http://schemas.openxmlformats.org/presentationml/2006/main">
  <p:tag name="VEVOX.TEXT.RESULTBOX" val="SLOT10"/>
</p:tagLst>
</file>

<file path=ppt/tags/tag1462.xml><?xml version="1.0" encoding="utf-8"?>
<p:tagLst xmlns:a="http://schemas.openxmlformats.org/drawingml/2006/main" xmlns:r="http://schemas.openxmlformats.org/officeDocument/2006/relationships" xmlns:p="http://schemas.openxmlformats.org/presentationml/2006/main">
  <p:tag name="VEVOX.TEXT.RESULTBOX" val="SLOT11"/>
</p:tagLst>
</file>

<file path=ppt/tags/tag1463.xml><?xml version="1.0" encoding="utf-8"?>
<p:tagLst xmlns:a="http://schemas.openxmlformats.org/drawingml/2006/main" xmlns:r="http://schemas.openxmlformats.org/officeDocument/2006/relationships" xmlns:p="http://schemas.openxmlformats.org/presentationml/2006/main">
  <p:tag name="VEVOX.TEXT.RESULTBOX" val="SLOT12"/>
</p:tagLst>
</file>

<file path=ppt/tags/tag1464.xml><?xml version="1.0" encoding="utf-8"?>
<p:tagLst xmlns:a="http://schemas.openxmlformats.org/drawingml/2006/main" xmlns:r="http://schemas.openxmlformats.org/officeDocument/2006/relationships" xmlns:p="http://schemas.openxmlformats.org/presentationml/2006/main">
  <p:tag name="VEVOX.TEXT.RESULTBOX" val="SLOT13"/>
</p:tagLst>
</file>

<file path=ppt/tags/tag1465.xml><?xml version="1.0" encoding="utf-8"?>
<p:tagLst xmlns:a="http://schemas.openxmlformats.org/drawingml/2006/main" xmlns:r="http://schemas.openxmlformats.org/officeDocument/2006/relationships" xmlns:p="http://schemas.openxmlformats.org/presentationml/2006/main">
  <p:tag name="VEVOX.TEXT.RESULTBOX" val="SLOT14"/>
</p:tagLst>
</file>

<file path=ppt/tags/tag1466.xml><?xml version="1.0" encoding="utf-8"?>
<p:tagLst xmlns:a="http://schemas.openxmlformats.org/drawingml/2006/main" xmlns:r="http://schemas.openxmlformats.org/officeDocument/2006/relationships" xmlns:p="http://schemas.openxmlformats.org/presentationml/2006/main">
  <p:tag name="VEVOX.TEXT.RESULTBOX" val="SLOT15"/>
</p:tagLst>
</file>

<file path=ppt/tags/tag1467.xml><?xml version="1.0" encoding="utf-8"?>
<p:tagLst xmlns:a="http://schemas.openxmlformats.org/drawingml/2006/main" xmlns:r="http://schemas.openxmlformats.org/officeDocument/2006/relationships" xmlns:p="http://schemas.openxmlformats.org/presentationml/2006/main">
  <p:tag name="VEVOX.TEXT.RESULTBOX" val="SLOT16"/>
</p:tagLst>
</file>

<file path=ppt/tags/tag1468.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1469.xml><?xml version="1.0" encoding="utf-8"?>
<p:tagLst xmlns:a="http://schemas.openxmlformats.org/drawingml/2006/main" xmlns:r="http://schemas.openxmlformats.org/officeDocument/2006/relationships" xmlns:p="http://schemas.openxmlformats.org/presentationml/2006/main">
  <p:tag name="VEVOX.POLL" val="{&quot;id&quot;:&quot;5113240&quot;,&quot;questionSettings&quot;:{},&quot;alias&quot;:null,&quot;@type&quot;:&quot;ClickMapQuestion&quot;,&quot;text&quot;:&quot;&lt;p&gt;Which do you think are the WORST labels? Pick up to three&lt;/p&gt;&quot;,&quot;correctAnswers&quot;:[],&quot;image&quot;:&quot;a97e436d-07c9-4865-8db3-e68c0fa50334&quot;,&quot;maxNumberSelections&quot;:3,&quot;options&quot;:[]}"/>
  <p:tag name="VEVOX.ORIGIN.SESSION.ID" val="783475"/>
  <p:tag name="VEVOX.ORIGIN.QUESTION.ID" val="5113240"/>
  <p:tag name="VEVOX.QUESTIONSLIDEID" val="305#3226028261/936926403"/>
  <p:tag name="VEVOX.SLIDEFORMAT.VERSION" val="1.018"/>
  <p:tag name="VEVOX.DEBUG.GIFTCARDINSERT" val=" Load attempt 1: image fetched. Load succesfull. load seems succesful. trying to insert. starting insert attempt 1: Insert seems succesful."/>
</p:tagLst>
</file>

<file path=ppt/tags/tag147.xml><?xml version="1.0" encoding="utf-8"?>
<p:tagLst xmlns:a="http://schemas.openxmlformats.org/drawingml/2006/main" xmlns:r="http://schemas.openxmlformats.org/officeDocument/2006/relationships" xmlns:p="http://schemas.openxmlformats.org/presentationml/2006/main">
  <p:tag name="VEVOX.QRDOT" val="(3,9)"/>
</p:tagLst>
</file>

<file path=ppt/tags/tag1470.xml><?xml version="1.0" encoding="utf-8"?>
<p:tagLst xmlns:a="http://schemas.openxmlformats.org/drawingml/2006/main" xmlns:r="http://schemas.openxmlformats.org/officeDocument/2006/relationships" xmlns:p="http://schemas.openxmlformats.org/presentationml/2006/main">
  <p:tag name="VEVOX.QUESTION" val="Which do you think are the WORST labels? Pick up to three"/>
</p:tagLst>
</file>

<file path=ppt/tags/tag147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472.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1473.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1474.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1475.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1476.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147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147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1479.xml><?xml version="1.0" encoding="utf-8"?>
<p:tagLst xmlns:a="http://schemas.openxmlformats.org/drawingml/2006/main" xmlns:r="http://schemas.openxmlformats.org/officeDocument/2006/relationships" xmlns:p="http://schemas.openxmlformats.org/presentationml/2006/main">
  <p:tag name="VEVOX.POI-IMAGE" val="POI-IMAGE"/>
</p:tagLst>
</file>

<file path=ppt/tags/tag148.xml><?xml version="1.0" encoding="utf-8"?>
<p:tagLst xmlns:a="http://schemas.openxmlformats.org/drawingml/2006/main" xmlns:r="http://schemas.openxmlformats.org/officeDocument/2006/relationships" xmlns:p="http://schemas.openxmlformats.org/presentationml/2006/main">
  <p:tag name="VEVOX.QRDOT" val="(4,9)"/>
</p:tagLst>
</file>

<file path=ppt/tags/tag1480.xml><?xml version="1.0" encoding="utf-8"?>
<p:tagLst xmlns:a="http://schemas.openxmlformats.org/drawingml/2006/main" xmlns:r="http://schemas.openxmlformats.org/officeDocument/2006/relationships" xmlns:p="http://schemas.openxmlformats.org/presentationml/2006/main">
  <p:tag name="VEVOX.RESULT" val="{&quot;id&quot;:&quot;5113240&quot;,&quot;questionSettings&quot;:{},&quot;alias&quot;:null,&quot;@type&quot;:&quot;ClickMapQuestion&quot;,&quot;text&quot;:&quot;&lt;p&gt;Which do you think are the WORST labels? Pick up to three&lt;/p&gt;&quot;,&quot;correctAnswers&quot;:[],&quot;image&quot;:&quot;a97e436d-07c9-4865-8db3-e68c0fa50334&quot;,&quot;maxNumberSelections&quot;:3,&quot;options&quot;:[]}"/>
  <p:tag name="VEVOX.QUESTIONSLIDEID" val="305#3226028261/936926403"/>
  <p:tag name="VEVOX.SLIDEFORMAT.VERSION" val="1.018"/>
</p:tagLst>
</file>

<file path=ppt/tags/tag1481.xml><?xml version="1.0" encoding="utf-8"?>
<p:tagLst xmlns:a="http://schemas.openxmlformats.org/drawingml/2006/main" xmlns:r="http://schemas.openxmlformats.org/officeDocument/2006/relationships" xmlns:p="http://schemas.openxmlformats.org/presentationml/2006/main">
  <p:tag name="VEVOX.QUESTION" val="Which do you think are the WORST labels? Pick up to three"/>
</p:tagLst>
</file>

<file path=ppt/tags/tag1482.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483.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1484.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1485.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1486.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148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148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1489.xml><?xml version="1.0" encoding="utf-8"?>
<p:tagLst xmlns:a="http://schemas.openxmlformats.org/drawingml/2006/main" xmlns:r="http://schemas.openxmlformats.org/officeDocument/2006/relationships" xmlns:p="http://schemas.openxmlformats.org/presentationml/2006/main">
  <p:tag name="VEVOX.POI-IMAGE" val="POI-IMAGE"/>
</p:tagLst>
</file>

<file path=ppt/tags/tag149.xml><?xml version="1.0" encoding="utf-8"?>
<p:tagLst xmlns:a="http://schemas.openxmlformats.org/drawingml/2006/main" xmlns:r="http://schemas.openxmlformats.org/officeDocument/2006/relationships" xmlns:p="http://schemas.openxmlformats.org/presentationml/2006/main">
  <p:tag name="VEVOX.QRDOT" val="(6,9)"/>
</p:tagLst>
</file>

<file path=ppt/tags/tag1490.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1491.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1492.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1493.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494.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1495.xml><?xml version="1.0" encoding="utf-8"?>
<p:tagLst xmlns:a="http://schemas.openxmlformats.org/drawingml/2006/main" xmlns:r="http://schemas.openxmlformats.org/officeDocument/2006/relationships" xmlns:p="http://schemas.openxmlformats.org/presentationml/2006/main">
  <p:tag name="VEVOX.QR.CHECKERBOARD" val="x"/>
</p:tagLst>
</file>

<file path=ppt/tags/tag1496.xml><?xml version="1.0" encoding="utf-8"?>
<p:tagLst xmlns:a="http://schemas.openxmlformats.org/drawingml/2006/main" xmlns:r="http://schemas.openxmlformats.org/officeDocument/2006/relationships" xmlns:p="http://schemas.openxmlformats.org/presentationml/2006/main">
  <p:tag name="VEVOX.QRDOT" val="(1,0)"/>
</p:tagLst>
</file>

<file path=ppt/tags/tag1497.xml><?xml version="1.0" encoding="utf-8"?>
<p:tagLst xmlns:a="http://schemas.openxmlformats.org/drawingml/2006/main" xmlns:r="http://schemas.openxmlformats.org/officeDocument/2006/relationships" xmlns:p="http://schemas.openxmlformats.org/presentationml/2006/main">
  <p:tag name="VEVOX.QRDOT" val="(2,0)"/>
</p:tagLst>
</file>

<file path=ppt/tags/tag1498.xml><?xml version="1.0" encoding="utf-8"?>
<p:tagLst xmlns:a="http://schemas.openxmlformats.org/drawingml/2006/main" xmlns:r="http://schemas.openxmlformats.org/officeDocument/2006/relationships" xmlns:p="http://schemas.openxmlformats.org/presentationml/2006/main">
  <p:tag name="VEVOX.QRDOT" val="(3,0)"/>
</p:tagLst>
</file>

<file path=ppt/tags/tag1499.xml><?xml version="1.0" encoding="utf-8"?>
<p:tagLst xmlns:a="http://schemas.openxmlformats.org/drawingml/2006/main" xmlns:r="http://schemas.openxmlformats.org/officeDocument/2006/relationships" xmlns:p="http://schemas.openxmlformats.org/presentationml/2006/main">
  <p:tag name="VEVOX.QRDOT" val="(4,0)"/>
</p:tagLst>
</file>

<file path=ppt/tags/tag15.xml><?xml version="1.0" encoding="utf-8"?>
<p:tagLst xmlns:a="http://schemas.openxmlformats.org/drawingml/2006/main" xmlns:r="http://schemas.openxmlformats.org/officeDocument/2006/relationships" xmlns:p="http://schemas.openxmlformats.org/presentationml/2006/main">
  <p:tag name="VEVOX.QRDOT" val="(12,0)"/>
</p:tagLst>
</file>

<file path=ppt/tags/tag150.xml><?xml version="1.0" encoding="utf-8"?>
<p:tagLst xmlns:a="http://schemas.openxmlformats.org/drawingml/2006/main" xmlns:r="http://schemas.openxmlformats.org/officeDocument/2006/relationships" xmlns:p="http://schemas.openxmlformats.org/presentationml/2006/main">
  <p:tag name="VEVOX.QRDOT" val="(8,9)"/>
</p:tagLst>
</file>

<file path=ppt/tags/tag1500.xml><?xml version="1.0" encoding="utf-8"?>
<p:tagLst xmlns:a="http://schemas.openxmlformats.org/drawingml/2006/main" xmlns:r="http://schemas.openxmlformats.org/officeDocument/2006/relationships" xmlns:p="http://schemas.openxmlformats.org/presentationml/2006/main">
  <p:tag name="VEVOX.QRDOT" val="(5,0)"/>
</p:tagLst>
</file>

<file path=ppt/tags/tag1501.xml><?xml version="1.0" encoding="utf-8"?>
<p:tagLst xmlns:a="http://schemas.openxmlformats.org/drawingml/2006/main" xmlns:r="http://schemas.openxmlformats.org/officeDocument/2006/relationships" xmlns:p="http://schemas.openxmlformats.org/presentationml/2006/main">
  <p:tag name="VEVOX.QRDOT" val="(6,0)"/>
</p:tagLst>
</file>

<file path=ppt/tags/tag1502.xml><?xml version="1.0" encoding="utf-8"?>
<p:tagLst xmlns:a="http://schemas.openxmlformats.org/drawingml/2006/main" xmlns:r="http://schemas.openxmlformats.org/officeDocument/2006/relationships" xmlns:p="http://schemas.openxmlformats.org/presentationml/2006/main">
  <p:tag name="VEVOX.QRDOT" val="(7,0)"/>
</p:tagLst>
</file>

<file path=ppt/tags/tag1503.xml><?xml version="1.0" encoding="utf-8"?>
<p:tagLst xmlns:a="http://schemas.openxmlformats.org/drawingml/2006/main" xmlns:r="http://schemas.openxmlformats.org/officeDocument/2006/relationships" xmlns:p="http://schemas.openxmlformats.org/presentationml/2006/main">
  <p:tag name="VEVOX.QRDOT" val="(9,0)"/>
</p:tagLst>
</file>

<file path=ppt/tags/tag1504.xml><?xml version="1.0" encoding="utf-8"?>
<p:tagLst xmlns:a="http://schemas.openxmlformats.org/drawingml/2006/main" xmlns:r="http://schemas.openxmlformats.org/officeDocument/2006/relationships" xmlns:p="http://schemas.openxmlformats.org/presentationml/2006/main">
  <p:tag name="VEVOX.QRDOT" val="(10,0)"/>
</p:tagLst>
</file>

<file path=ppt/tags/tag1505.xml><?xml version="1.0" encoding="utf-8"?>
<p:tagLst xmlns:a="http://schemas.openxmlformats.org/drawingml/2006/main" xmlns:r="http://schemas.openxmlformats.org/officeDocument/2006/relationships" xmlns:p="http://schemas.openxmlformats.org/presentationml/2006/main">
  <p:tag name="VEVOX.QRDOT" val="(12,0)"/>
</p:tagLst>
</file>

<file path=ppt/tags/tag1506.xml><?xml version="1.0" encoding="utf-8"?>
<p:tagLst xmlns:a="http://schemas.openxmlformats.org/drawingml/2006/main" xmlns:r="http://schemas.openxmlformats.org/officeDocument/2006/relationships" xmlns:p="http://schemas.openxmlformats.org/presentationml/2006/main">
  <p:tag name="VEVOX.QRDOT" val="(13,0)"/>
</p:tagLst>
</file>

<file path=ppt/tags/tag1507.xml><?xml version="1.0" encoding="utf-8"?>
<p:tagLst xmlns:a="http://schemas.openxmlformats.org/drawingml/2006/main" xmlns:r="http://schemas.openxmlformats.org/officeDocument/2006/relationships" xmlns:p="http://schemas.openxmlformats.org/presentationml/2006/main">
  <p:tag name="VEVOX.QRDOT" val="(20,0)"/>
</p:tagLst>
</file>

<file path=ppt/tags/tag1508.xml><?xml version="1.0" encoding="utf-8"?>
<p:tagLst xmlns:a="http://schemas.openxmlformats.org/drawingml/2006/main" xmlns:r="http://schemas.openxmlformats.org/officeDocument/2006/relationships" xmlns:p="http://schemas.openxmlformats.org/presentationml/2006/main">
  <p:tag name="VEVOX.QRDOT" val="(21,0)"/>
</p:tagLst>
</file>

<file path=ppt/tags/tag1509.xml><?xml version="1.0" encoding="utf-8"?>
<p:tagLst xmlns:a="http://schemas.openxmlformats.org/drawingml/2006/main" xmlns:r="http://schemas.openxmlformats.org/officeDocument/2006/relationships" xmlns:p="http://schemas.openxmlformats.org/presentationml/2006/main">
  <p:tag name="VEVOX.QRDOT" val="(23,0)"/>
</p:tagLst>
</file>

<file path=ppt/tags/tag151.xml><?xml version="1.0" encoding="utf-8"?>
<p:tagLst xmlns:a="http://schemas.openxmlformats.org/drawingml/2006/main" xmlns:r="http://schemas.openxmlformats.org/officeDocument/2006/relationships" xmlns:p="http://schemas.openxmlformats.org/presentationml/2006/main">
  <p:tag name="VEVOX.QRDOT" val="(13,9)"/>
</p:tagLst>
</file>

<file path=ppt/tags/tag1510.xml><?xml version="1.0" encoding="utf-8"?>
<p:tagLst xmlns:a="http://schemas.openxmlformats.org/drawingml/2006/main" xmlns:r="http://schemas.openxmlformats.org/officeDocument/2006/relationships" xmlns:p="http://schemas.openxmlformats.org/presentationml/2006/main">
  <p:tag name="VEVOX.QRDOT" val="(24,0)"/>
</p:tagLst>
</file>

<file path=ppt/tags/tag1511.xml><?xml version="1.0" encoding="utf-8"?>
<p:tagLst xmlns:a="http://schemas.openxmlformats.org/drawingml/2006/main" xmlns:r="http://schemas.openxmlformats.org/officeDocument/2006/relationships" xmlns:p="http://schemas.openxmlformats.org/presentationml/2006/main">
  <p:tag name="VEVOX.QRDOT" val="(25,0)"/>
</p:tagLst>
</file>

<file path=ppt/tags/tag1512.xml><?xml version="1.0" encoding="utf-8"?>
<p:tagLst xmlns:a="http://schemas.openxmlformats.org/drawingml/2006/main" xmlns:r="http://schemas.openxmlformats.org/officeDocument/2006/relationships" xmlns:p="http://schemas.openxmlformats.org/presentationml/2006/main">
  <p:tag name="VEVOX.QRDOT" val="(26,0)"/>
</p:tagLst>
</file>

<file path=ppt/tags/tag1513.xml><?xml version="1.0" encoding="utf-8"?>
<p:tagLst xmlns:a="http://schemas.openxmlformats.org/drawingml/2006/main" xmlns:r="http://schemas.openxmlformats.org/officeDocument/2006/relationships" xmlns:p="http://schemas.openxmlformats.org/presentationml/2006/main">
  <p:tag name="VEVOX.QRDOT" val="(27,0)"/>
</p:tagLst>
</file>

<file path=ppt/tags/tag1514.xml><?xml version="1.0" encoding="utf-8"?>
<p:tagLst xmlns:a="http://schemas.openxmlformats.org/drawingml/2006/main" xmlns:r="http://schemas.openxmlformats.org/officeDocument/2006/relationships" xmlns:p="http://schemas.openxmlformats.org/presentationml/2006/main">
  <p:tag name="VEVOX.QRDOT" val="(28,0)"/>
</p:tagLst>
</file>

<file path=ppt/tags/tag1515.xml><?xml version="1.0" encoding="utf-8"?>
<p:tagLst xmlns:a="http://schemas.openxmlformats.org/drawingml/2006/main" xmlns:r="http://schemas.openxmlformats.org/officeDocument/2006/relationships" xmlns:p="http://schemas.openxmlformats.org/presentationml/2006/main">
  <p:tag name="VEVOX.QRDOT" val="(29,0)"/>
</p:tagLst>
</file>

<file path=ppt/tags/tag1516.xml><?xml version="1.0" encoding="utf-8"?>
<p:tagLst xmlns:a="http://schemas.openxmlformats.org/drawingml/2006/main" xmlns:r="http://schemas.openxmlformats.org/officeDocument/2006/relationships" xmlns:p="http://schemas.openxmlformats.org/presentationml/2006/main">
  <p:tag name="VEVOX.QRDOT" val="(1,1)"/>
</p:tagLst>
</file>

<file path=ppt/tags/tag1517.xml><?xml version="1.0" encoding="utf-8"?>
<p:tagLst xmlns:a="http://schemas.openxmlformats.org/drawingml/2006/main" xmlns:r="http://schemas.openxmlformats.org/officeDocument/2006/relationships" xmlns:p="http://schemas.openxmlformats.org/presentationml/2006/main">
  <p:tag name="VEVOX.QRDOT" val="(7,1)"/>
</p:tagLst>
</file>

<file path=ppt/tags/tag1518.xml><?xml version="1.0" encoding="utf-8"?>
<p:tagLst xmlns:a="http://schemas.openxmlformats.org/drawingml/2006/main" xmlns:r="http://schemas.openxmlformats.org/officeDocument/2006/relationships" xmlns:p="http://schemas.openxmlformats.org/presentationml/2006/main">
  <p:tag name="VEVOX.QRDOT" val="(10,1)"/>
</p:tagLst>
</file>

<file path=ppt/tags/tag1519.xml><?xml version="1.0" encoding="utf-8"?>
<p:tagLst xmlns:a="http://schemas.openxmlformats.org/drawingml/2006/main" xmlns:r="http://schemas.openxmlformats.org/officeDocument/2006/relationships" xmlns:p="http://schemas.openxmlformats.org/presentationml/2006/main">
  <p:tag name="VEVOX.QRDOT" val="(11,1)"/>
</p:tagLst>
</file>

<file path=ppt/tags/tag152.xml><?xml version="1.0" encoding="utf-8"?>
<p:tagLst xmlns:a="http://schemas.openxmlformats.org/drawingml/2006/main" xmlns:r="http://schemas.openxmlformats.org/officeDocument/2006/relationships" xmlns:p="http://schemas.openxmlformats.org/presentationml/2006/main">
  <p:tag name="VEVOX.QRDOT" val="(22,9)"/>
</p:tagLst>
</file>

<file path=ppt/tags/tag1520.xml><?xml version="1.0" encoding="utf-8"?>
<p:tagLst xmlns:a="http://schemas.openxmlformats.org/drawingml/2006/main" xmlns:r="http://schemas.openxmlformats.org/officeDocument/2006/relationships" xmlns:p="http://schemas.openxmlformats.org/presentationml/2006/main">
  <p:tag name="VEVOX.QRDOT" val="(17,1)"/>
</p:tagLst>
</file>

<file path=ppt/tags/tag1521.xml><?xml version="1.0" encoding="utf-8"?>
<p:tagLst xmlns:a="http://schemas.openxmlformats.org/drawingml/2006/main" xmlns:r="http://schemas.openxmlformats.org/officeDocument/2006/relationships" xmlns:p="http://schemas.openxmlformats.org/presentationml/2006/main">
  <p:tag name="VEVOX.QRDOT" val="(19,1)"/>
</p:tagLst>
</file>

<file path=ppt/tags/tag1522.xml><?xml version="1.0" encoding="utf-8"?>
<p:tagLst xmlns:a="http://schemas.openxmlformats.org/drawingml/2006/main" xmlns:r="http://schemas.openxmlformats.org/officeDocument/2006/relationships" xmlns:p="http://schemas.openxmlformats.org/presentationml/2006/main">
  <p:tag name="VEVOX.QRDOT" val="(20,1)"/>
</p:tagLst>
</file>

<file path=ppt/tags/tag1523.xml><?xml version="1.0" encoding="utf-8"?>
<p:tagLst xmlns:a="http://schemas.openxmlformats.org/drawingml/2006/main" xmlns:r="http://schemas.openxmlformats.org/officeDocument/2006/relationships" xmlns:p="http://schemas.openxmlformats.org/presentationml/2006/main">
  <p:tag name="VEVOX.QRDOT" val="(23,1)"/>
</p:tagLst>
</file>

<file path=ppt/tags/tag1524.xml><?xml version="1.0" encoding="utf-8"?>
<p:tagLst xmlns:a="http://schemas.openxmlformats.org/drawingml/2006/main" xmlns:r="http://schemas.openxmlformats.org/officeDocument/2006/relationships" xmlns:p="http://schemas.openxmlformats.org/presentationml/2006/main">
  <p:tag name="VEVOX.QRDOT" val="(29,1)"/>
</p:tagLst>
</file>

<file path=ppt/tags/tag1525.xml><?xml version="1.0" encoding="utf-8"?>
<p:tagLst xmlns:a="http://schemas.openxmlformats.org/drawingml/2006/main" xmlns:r="http://schemas.openxmlformats.org/officeDocument/2006/relationships" xmlns:p="http://schemas.openxmlformats.org/presentationml/2006/main">
  <p:tag name="VEVOX.QRDOT" val="(1,2)"/>
</p:tagLst>
</file>

<file path=ppt/tags/tag1526.xml><?xml version="1.0" encoding="utf-8"?>
<p:tagLst xmlns:a="http://schemas.openxmlformats.org/drawingml/2006/main" xmlns:r="http://schemas.openxmlformats.org/officeDocument/2006/relationships" xmlns:p="http://schemas.openxmlformats.org/presentationml/2006/main">
  <p:tag name="VEVOX.QRDOT" val="(3,2)"/>
</p:tagLst>
</file>

<file path=ppt/tags/tag1527.xml><?xml version="1.0" encoding="utf-8"?>
<p:tagLst xmlns:a="http://schemas.openxmlformats.org/drawingml/2006/main" xmlns:r="http://schemas.openxmlformats.org/officeDocument/2006/relationships" xmlns:p="http://schemas.openxmlformats.org/presentationml/2006/main">
  <p:tag name="VEVOX.QRDOT" val="(4,2)"/>
</p:tagLst>
</file>

<file path=ppt/tags/tag1528.xml><?xml version="1.0" encoding="utf-8"?>
<p:tagLst xmlns:a="http://schemas.openxmlformats.org/drawingml/2006/main" xmlns:r="http://schemas.openxmlformats.org/officeDocument/2006/relationships" xmlns:p="http://schemas.openxmlformats.org/presentationml/2006/main">
  <p:tag name="VEVOX.QRDOT" val="(5,2)"/>
</p:tagLst>
</file>

<file path=ppt/tags/tag1529.xml><?xml version="1.0" encoding="utf-8"?>
<p:tagLst xmlns:a="http://schemas.openxmlformats.org/drawingml/2006/main" xmlns:r="http://schemas.openxmlformats.org/officeDocument/2006/relationships" xmlns:p="http://schemas.openxmlformats.org/presentationml/2006/main">
  <p:tag name="VEVOX.QRDOT" val="(7,2)"/>
</p:tagLst>
</file>

<file path=ppt/tags/tag153.xml><?xml version="1.0" encoding="utf-8"?>
<p:tagLst xmlns:a="http://schemas.openxmlformats.org/drawingml/2006/main" xmlns:r="http://schemas.openxmlformats.org/officeDocument/2006/relationships" xmlns:p="http://schemas.openxmlformats.org/presentationml/2006/main">
  <p:tag name="VEVOX.QRDOT" val="(23,9)"/>
</p:tagLst>
</file>

<file path=ppt/tags/tag1530.xml><?xml version="1.0" encoding="utf-8"?>
<p:tagLst xmlns:a="http://schemas.openxmlformats.org/drawingml/2006/main" xmlns:r="http://schemas.openxmlformats.org/officeDocument/2006/relationships" xmlns:p="http://schemas.openxmlformats.org/presentationml/2006/main">
  <p:tag name="VEVOX.QRDOT" val="(11,2)"/>
</p:tagLst>
</file>

<file path=ppt/tags/tag1531.xml><?xml version="1.0" encoding="utf-8"?>
<p:tagLst xmlns:a="http://schemas.openxmlformats.org/drawingml/2006/main" xmlns:r="http://schemas.openxmlformats.org/officeDocument/2006/relationships" xmlns:p="http://schemas.openxmlformats.org/presentationml/2006/main">
  <p:tag name="VEVOX.QRDOT" val="(12,2)"/>
</p:tagLst>
</file>

<file path=ppt/tags/tag1532.xml><?xml version="1.0" encoding="utf-8"?>
<p:tagLst xmlns:a="http://schemas.openxmlformats.org/drawingml/2006/main" xmlns:r="http://schemas.openxmlformats.org/officeDocument/2006/relationships" xmlns:p="http://schemas.openxmlformats.org/presentationml/2006/main">
  <p:tag name="VEVOX.QRDOT" val="(13,2)"/>
</p:tagLst>
</file>

<file path=ppt/tags/tag1533.xml><?xml version="1.0" encoding="utf-8"?>
<p:tagLst xmlns:a="http://schemas.openxmlformats.org/drawingml/2006/main" xmlns:r="http://schemas.openxmlformats.org/officeDocument/2006/relationships" xmlns:p="http://schemas.openxmlformats.org/presentationml/2006/main">
  <p:tag name="VEVOX.QRDOT" val="(14,2)"/>
</p:tagLst>
</file>

<file path=ppt/tags/tag1534.xml><?xml version="1.0" encoding="utf-8"?>
<p:tagLst xmlns:a="http://schemas.openxmlformats.org/drawingml/2006/main" xmlns:r="http://schemas.openxmlformats.org/officeDocument/2006/relationships" xmlns:p="http://schemas.openxmlformats.org/presentationml/2006/main">
  <p:tag name="VEVOX.QRDOT" val="(16,2)"/>
</p:tagLst>
</file>

<file path=ppt/tags/tag1535.xml><?xml version="1.0" encoding="utf-8"?>
<p:tagLst xmlns:a="http://schemas.openxmlformats.org/drawingml/2006/main" xmlns:r="http://schemas.openxmlformats.org/officeDocument/2006/relationships" xmlns:p="http://schemas.openxmlformats.org/presentationml/2006/main">
  <p:tag name="VEVOX.QRDOT" val="(17,2)"/>
</p:tagLst>
</file>

<file path=ppt/tags/tag1536.xml><?xml version="1.0" encoding="utf-8"?>
<p:tagLst xmlns:a="http://schemas.openxmlformats.org/drawingml/2006/main" xmlns:r="http://schemas.openxmlformats.org/officeDocument/2006/relationships" xmlns:p="http://schemas.openxmlformats.org/presentationml/2006/main">
  <p:tag name="VEVOX.QRDOT" val="(18,2)"/>
</p:tagLst>
</file>

<file path=ppt/tags/tag1537.xml><?xml version="1.0" encoding="utf-8"?>
<p:tagLst xmlns:a="http://schemas.openxmlformats.org/drawingml/2006/main" xmlns:r="http://schemas.openxmlformats.org/officeDocument/2006/relationships" xmlns:p="http://schemas.openxmlformats.org/presentationml/2006/main">
  <p:tag name="VEVOX.QRDOT" val="(20,2)"/>
</p:tagLst>
</file>

<file path=ppt/tags/tag1538.xml><?xml version="1.0" encoding="utf-8"?>
<p:tagLst xmlns:a="http://schemas.openxmlformats.org/drawingml/2006/main" xmlns:r="http://schemas.openxmlformats.org/officeDocument/2006/relationships" xmlns:p="http://schemas.openxmlformats.org/presentationml/2006/main">
  <p:tag name="VEVOX.QRDOT" val="(21,2)"/>
</p:tagLst>
</file>

<file path=ppt/tags/tag1539.xml><?xml version="1.0" encoding="utf-8"?>
<p:tagLst xmlns:a="http://schemas.openxmlformats.org/drawingml/2006/main" xmlns:r="http://schemas.openxmlformats.org/officeDocument/2006/relationships" xmlns:p="http://schemas.openxmlformats.org/presentationml/2006/main">
  <p:tag name="VEVOX.QRDOT" val="(23,2)"/>
</p:tagLst>
</file>

<file path=ppt/tags/tag154.xml><?xml version="1.0" encoding="utf-8"?>
<p:tagLst xmlns:a="http://schemas.openxmlformats.org/drawingml/2006/main" xmlns:r="http://schemas.openxmlformats.org/officeDocument/2006/relationships" xmlns:p="http://schemas.openxmlformats.org/presentationml/2006/main">
  <p:tag name="VEVOX.QRDOT" val="(24,9)"/>
</p:tagLst>
</file>

<file path=ppt/tags/tag1540.xml><?xml version="1.0" encoding="utf-8"?>
<p:tagLst xmlns:a="http://schemas.openxmlformats.org/drawingml/2006/main" xmlns:r="http://schemas.openxmlformats.org/officeDocument/2006/relationships" xmlns:p="http://schemas.openxmlformats.org/presentationml/2006/main">
  <p:tag name="VEVOX.QRDOT" val="(25,2)"/>
</p:tagLst>
</file>

<file path=ppt/tags/tag1541.xml><?xml version="1.0" encoding="utf-8"?>
<p:tagLst xmlns:a="http://schemas.openxmlformats.org/drawingml/2006/main" xmlns:r="http://schemas.openxmlformats.org/officeDocument/2006/relationships" xmlns:p="http://schemas.openxmlformats.org/presentationml/2006/main">
  <p:tag name="VEVOX.QRDOT" val="(26,2)"/>
</p:tagLst>
</file>

<file path=ppt/tags/tag1542.xml><?xml version="1.0" encoding="utf-8"?>
<p:tagLst xmlns:a="http://schemas.openxmlformats.org/drawingml/2006/main" xmlns:r="http://schemas.openxmlformats.org/officeDocument/2006/relationships" xmlns:p="http://schemas.openxmlformats.org/presentationml/2006/main">
  <p:tag name="VEVOX.QRDOT" val="(27,2)"/>
</p:tagLst>
</file>

<file path=ppt/tags/tag1543.xml><?xml version="1.0" encoding="utf-8"?>
<p:tagLst xmlns:a="http://schemas.openxmlformats.org/drawingml/2006/main" xmlns:r="http://schemas.openxmlformats.org/officeDocument/2006/relationships" xmlns:p="http://schemas.openxmlformats.org/presentationml/2006/main">
  <p:tag name="VEVOX.QRDOT" val="(29,2)"/>
</p:tagLst>
</file>

<file path=ppt/tags/tag1544.xml><?xml version="1.0" encoding="utf-8"?>
<p:tagLst xmlns:a="http://schemas.openxmlformats.org/drawingml/2006/main" xmlns:r="http://schemas.openxmlformats.org/officeDocument/2006/relationships" xmlns:p="http://schemas.openxmlformats.org/presentationml/2006/main">
  <p:tag name="VEVOX.QRDOT" val="(1,3)"/>
</p:tagLst>
</file>

<file path=ppt/tags/tag1545.xml><?xml version="1.0" encoding="utf-8"?>
<p:tagLst xmlns:a="http://schemas.openxmlformats.org/drawingml/2006/main" xmlns:r="http://schemas.openxmlformats.org/officeDocument/2006/relationships" xmlns:p="http://schemas.openxmlformats.org/presentationml/2006/main">
  <p:tag name="VEVOX.QRDOT" val="(3,3)"/>
</p:tagLst>
</file>

<file path=ppt/tags/tag1546.xml><?xml version="1.0" encoding="utf-8"?>
<p:tagLst xmlns:a="http://schemas.openxmlformats.org/drawingml/2006/main" xmlns:r="http://schemas.openxmlformats.org/officeDocument/2006/relationships" xmlns:p="http://schemas.openxmlformats.org/presentationml/2006/main">
  <p:tag name="VEVOX.QRDOT" val="(4,3)"/>
</p:tagLst>
</file>

<file path=ppt/tags/tag1547.xml><?xml version="1.0" encoding="utf-8"?>
<p:tagLst xmlns:a="http://schemas.openxmlformats.org/drawingml/2006/main" xmlns:r="http://schemas.openxmlformats.org/officeDocument/2006/relationships" xmlns:p="http://schemas.openxmlformats.org/presentationml/2006/main">
  <p:tag name="VEVOX.QRDOT" val="(5,3)"/>
</p:tagLst>
</file>

<file path=ppt/tags/tag1548.xml><?xml version="1.0" encoding="utf-8"?>
<p:tagLst xmlns:a="http://schemas.openxmlformats.org/drawingml/2006/main" xmlns:r="http://schemas.openxmlformats.org/officeDocument/2006/relationships" xmlns:p="http://schemas.openxmlformats.org/presentationml/2006/main">
  <p:tag name="VEVOX.QRDOT" val="(7,3)"/>
</p:tagLst>
</file>

<file path=ppt/tags/tag1549.xml><?xml version="1.0" encoding="utf-8"?>
<p:tagLst xmlns:a="http://schemas.openxmlformats.org/drawingml/2006/main" xmlns:r="http://schemas.openxmlformats.org/officeDocument/2006/relationships" xmlns:p="http://schemas.openxmlformats.org/presentationml/2006/main">
  <p:tag name="VEVOX.QRDOT" val="(9,3)"/>
</p:tagLst>
</file>

<file path=ppt/tags/tag155.xml><?xml version="1.0" encoding="utf-8"?>
<p:tagLst xmlns:a="http://schemas.openxmlformats.org/drawingml/2006/main" xmlns:r="http://schemas.openxmlformats.org/officeDocument/2006/relationships" xmlns:p="http://schemas.openxmlformats.org/presentationml/2006/main">
  <p:tag name="VEVOX.QRDOT" val="(25,9)"/>
</p:tagLst>
</file>

<file path=ppt/tags/tag1550.xml><?xml version="1.0" encoding="utf-8"?>
<p:tagLst xmlns:a="http://schemas.openxmlformats.org/drawingml/2006/main" xmlns:r="http://schemas.openxmlformats.org/officeDocument/2006/relationships" xmlns:p="http://schemas.openxmlformats.org/presentationml/2006/main">
  <p:tag name="VEVOX.QRDOT" val="(10,3)"/>
</p:tagLst>
</file>

<file path=ppt/tags/tag1551.xml><?xml version="1.0" encoding="utf-8"?>
<p:tagLst xmlns:a="http://schemas.openxmlformats.org/drawingml/2006/main" xmlns:r="http://schemas.openxmlformats.org/officeDocument/2006/relationships" xmlns:p="http://schemas.openxmlformats.org/presentationml/2006/main">
  <p:tag name="VEVOX.QRDOT" val="(12,3)"/>
</p:tagLst>
</file>

<file path=ppt/tags/tag1552.xml><?xml version="1.0" encoding="utf-8"?>
<p:tagLst xmlns:a="http://schemas.openxmlformats.org/drawingml/2006/main" xmlns:r="http://schemas.openxmlformats.org/officeDocument/2006/relationships" xmlns:p="http://schemas.openxmlformats.org/presentationml/2006/main">
  <p:tag name="VEVOX.QRDOT" val="(13,3)"/>
</p:tagLst>
</file>

<file path=ppt/tags/tag1553.xml><?xml version="1.0" encoding="utf-8"?>
<p:tagLst xmlns:a="http://schemas.openxmlformats.org/drawingml/2006/main" xmlns:r="http://schemas.openxmlformats.org/officeDocument/2006/relationships" xmlns:p="http://schemas.openxmlformats.org/presentationml/2006/main">
  <p:tag name="VEVOX.QRDOT" val="(15,3)"/>
</p:tagLst>
</file>

<file path=ppt/tags/tag1554.xml><?xml version="1.0" encoding="utf-8"?>
<p:tagLst xmlns:a="http://schemas.openxmlformats.org/drawingml/2006/main" xmlns:r="http://schemas.openxmlformats.org/officeDocument/2006/relationships" xmlns:p="http://schemas.openxmlformats.org/presentationml/2006/main">
  <p:tag name="VEVOX.QRDOT" val="(16,3)"/>
</p:tagLst>
</file>

<file path=ppt/tags/tag1555.xml><?xml version="1.0" encoding="utf-8"?>
<p:tagLst xmlns:a="http://schemas.openxmlformats.org/drawingml/2006/main" xmlns:r="http://schemas.openxmlformats.org/officeDocument/2006/relationships" xmlns:p="http://schemas.openxmlformats.org/presentationml/2006/main">
  <p:tag name="VEVOX.QRDOT" val="(17,3)"/>
</p:tagLst>
</file>

<file path=ppt/tags/tag1556.xml><?xml version="1.0" encoding="utf-8"?>
<p:tagLst xmlns:a="http://schemas.openxmlformats.org/drawingml/2006/main" xmlns:r="http://schemas.openxmlformats.org/officeDocument/2006/relationships" xmlns:p="http://schemas.openxmlformats.org/presentationml/2006/main">
  <p:tag name="VEVOX.QRDOT" val="(20,3)"/>
</p:tagLst>
</file>

<file path=ppt/tags/tag1557.xml><?xml version="1.0" encoding="utf-8"?>
<p:tagLst xmlns:a="http://schemas.openxmlformats.org/drawingml/2006/main" xmlns:r="http://schemas.openxmlformats.org/officeDocument/2006/relationships" xmlns:p="http://schemas.openxmlformats.org/presentationml/2006/main">
  <p:tag name="VEVOX.QRDOT" val="(23,3)"/>
</p:tagLst>
</file>

<file path=ppt/tags/tag1558.xml><?xml version="1.0" encoding="utf-8"?>
<p:tagLst xmlns:a="http://schemas.openxmlformats.org/drawingml/2006/main" xmlns:r="http://schemas.openxmlformats.org/officeDocument/2006/relationships" xmlns:p="http://schemas.openxmlformats.org/presentationml/2006/main">
  <p:tag name="VEVOX.QRDOT" val="(25,3)"/>
</p:tagLst>
</file>

<file path=ppt/tags/tag1559.xml><?xml version="1.0" encoding="utf-8"?>
<p:tagLst xmlns:a="http://schemas.openxmlformats.org/drawingml/2006/main" xmlns:r="http://schemas.openxmlformats.org/officeDocument/2006/relationships" xmlns:p="http://schemas.openxmlformats.org/presentationml/2006/main">
  <p:tag name="VEVOX.QRDOT" val="(26,3)"/>
</p:tagLst>
</file>

<file path=ppt/tags/tag156.xml><?xml version="1.0" encoding="utf-8"?>
<p:tagLst xmlns:a="http://schemas.openxmlformats.org/drawingml/2006/main" xmlns:r="http://schemas.openxmlformats.org/officeDocument/2006/relationships" xmlns:p="http://schemas.openxmlformats.org/presentationml/2006/main">
  <p:tag name="VEVOX.QRDOT" val="(26,9)"/>
</p:tagLst>
</file>

<file path=ppt/tags/tag1560.xml><?xml version="1.0" encoding="utf-8"?>
<p:tagLst xmlns:a="http://schemas.openxmlformats.org/drawingml/2006/main" xmlns:r="http://schemas.openxmlformats.org/officeDocument/2006/relationships" xmlns:p="http://schemas.openxmlformats.org/presentationml/2006/main">
  <p:tag name="VEVOX.QRDOT" val="(27,3)"/>
</p:tagLst>
</file>

<file path=ppt/tags/tag1561.xml><?xml version="1.0" encoding="utf-8"?>
<p:tagLst xmlns:a="http://schemas.openxmlformats.org/drawingml/2006/main" xmlns:r="http://schemas.openxmlformats.org/officeDocument/2006/relationships" xmlns:p="http://schemas.openxmlformats.org/presentationml/2006/main">
  <p:tag name="VEVOX.QRDOT" val="(29,3)"/>
</p:tagLst>
</file>

<file path=ppt/tags/tag1562.xml><?xml version="1.0" encoding="utf-8"?>
<p:tagLst xmlns:a="http://schemas.openxmlformats.org/drawingml/2006/main" xmlns:r="http://schemas.openxmlformats.org/officeDocument/2006/relationships" xmlns:p="http://schemas.openxmlformats.org/presentationml/2006/main">
  <p:tag name="VEVOX.QRDOT" val="(1,4)"/>
</p:tagLst>
</file>

<file path=ppt/tags/tag1563.xml><?xml version="1.0" encoding="utf-8"?>
<p:tagLst xmlns:a="http://schemas.openxmlformats.org/drawingml/2006/main" xmlns:r="http://schemas.openxmlformats.org/officeDocument/2006/relationships" xmlns:p="http://schemas.openxmlformats.org/presentationml/2006/main">
  <p:tag name="VEVOX.QRDOT" val="(3,4)"/>
</p:tagLst>
</file>

<file path=ppt/tags/tag1564.xml><?xml version="1.0" encoding="utf-8"?>
<p:tagLst xmlns:a="http://schemas.openxmlformats.org/drawingml/2006/main" xmlns:r="http://schemas.openxmlformats.org/officeDocument/2006/relationships" xmlns:p="http://schemas.openxmlformats.org/presentationml/2006/main">
  <p:tag name="VEVOX.QRDOT" val="(4,4)"/>
</p:tagLst>
</file>

<file path=ppt/tags/tag1565.xml><?xml version="1.0" encoding="utf-8"?>
<p:tagLst xmlns:a="http://schemas.openxmlformats.org/drawingml/2006/main" xmlns:r="http://schemas.openxmlformats.org/officeDocument/2006/relationships" xmlns:p="http://schemas.openxmlformats.org/presentationml/2006/main">
  <p:tag name="VEVOX.QRDOT" val="(5,4)"/>
</p:tagLst>
</file>

<file path=ppt/tags/tag1566.xml><?xml version="1.0" encoding="utf-8"?>
<p:tagLst xmlns:a="http://schemas.openxmlformats.org/drawingml/2006/main" xmlns:r="http://schemas.openxmlformats.org/officeDocument/2006/relationships" xmlns:p="http://schemas.openxmlformats.org/presentationml/2006/main">
  <p:tag name="VEVOX.QRDOT" val="(7,4)"/>
</p:tagLst>
</file>

<file path=ppt/tags/tag1567.xml><?xml version="1.0" encoding="utf-8"?>
<p:tagLst xmlns:a="http://schemas.openxmlformats.org/drawingml/2006/main" xmlns:r="http://schemas.openxmlformats.org/officeDocument/2006/relationships" xmlns:p="http://schemas.openxmlformats.org/presentationml/2006/main">
  <p:tag name="VEVOX.QRDOT" val="(9,4)"/>
</p:tagLst>
</file>

<file path=ppt/tags/tag1568.xml><?xml version="1.0" encoding="utf-8"?>
<p:tagLst xmlns:a="http://schemas.openxmlformats.org/drawingml/2006/main" xmlns:r="http://schemas.openxmlformats.org/officeDocument/2006/relationships" xmlns:p="http://schemas.openxmlformats.org/presentationml/2006/main">
  <p:tag name="VEVOX.QRDOT" val="(13,4)"/>
</p:tagLst>
</file>

<file path=ppt/tags/tag1569.xml><?xml version="1.0" encoding="utf-8"?>
<p:tagLst xmlns:a="http://schemas.openxmlformats.org/drawingml/2006/main" xmlns:r="http://schemas.openxmlformats.org/officeDocument/2006/relationships" xmlns:p="http://schemas.openxmlformats.org/presentationml/2006/main">
  <p:tag name="VEVOX.QRDOT" val="(14,4)"/>
</p:tagLst>
</file>

<file path=ppt/tags/tag157.xml><?xml version="1.0" encoding="utf-8"?>
<p:tagLst xmlns:a="http://schemas.openxmlformats.org/drawingml/2006/main" xmlns:r="http://schemas.openxmlformats.org/officeDocument/2006/relationships" xmlns:p="http://schemas.openxmlformats.org/presentationml/2006/main">
  <p:tag name="VEVOX.QRDOT" val="(27,9)"/>
</p:tagLst>
</file>

<file path=ppt/tags/tag1570.xml><?xml version="1.0" encoding="utf-8"?>
<p:tagLst xmlns:a="http://schemas.openxmlformats.org/drawingml/2006/main" xmlns:r="http://schemas.openxmlformats.org/officeDocument/2006/relationships" xmlns:p="http://schemas.openxmlformats.org/presentationml/2006/main">
  <p:tag name="VEVOX.QRDOT" val="(15,4)"/>
</p:tagLst>
</file>

<file path=ppt/tags/tag1571.xml><?xml version="1.0" encoding="utf-8"?>
<p:tagLst xmlns:a="http://schemas.openxmlformats.org/drawingml/2006/main" xmlns:r="http://schemas.openxmlformats.org/officeDocument/2006/relationships" xmlns:p="http://schemas.openxmlformats.org/presentationml/2006/main">
  <p:tag name="VEVOX.QRDOT" val="(17,4)"/>
</p:tagLst>
</file>

<file path=ppt/tags/tag1572.xml><?xml version="1.0" encoding="utf-8"?>
<p:tagLst xmlns:a="http://schemas.openxmlformats.org/drawingml/2006/main" xmlns:r="http://schemas.openxmlformats.org/officeDocument/2006/relationships" xmlns:p="http://schemas.openxmlformats.org/presentationml/2006/main">
  <p:tag name="VEVOX.QRDOT" val="(19,4)"/>
</p:tagLst>
</file>

<file path=ppt/tags/tag1573.xml><?xml version="1.0" encoding="utf-8"?>
<p:tagLst xmlns:a="http://schemas.openxmlformats.org/drawingml/2006/main" xmlns:r="http://schemas.openxmlformats.org/officeDocument/2006/relationships" xmlns:p="http://schemas.openxmlformats.org/presentationml/2006/main">
  <p:tag name="VEVOX.QRDOT" val="(21,4)"/>
</p:tagLst>
</file>

<file path=ppt/tags/tag1574.xml><?xml version="1.0" encoding="utf-8"?>
<p:tagLst xmlns:a="http://schemas.openxmlformats.org/drawingml/2006/main" xmlns:r="http://schemas.openxmlformats.org/officeDocument/2006/relationships" xmlns:p="http://schemas.openxmlformats.org/presentationml/2006/main">
  <p:tag name="VEVOX.QRDOT" val="(23,4)"/>
</p:tagLst>
</file>

<file path=ppt/tags/tag1575.xml><?xml version="1.0" encoding="utf-8"?>
<p:tagLst xmlns:a="http://schemas.openxmlformats.org/drawingml/2006/main" xmlns:r="http://schemas.openxmlformats.org/officeDocument/2006/relationships" xmlns:p="http://schemas.openxmlformats.org/presentationml/2006/main">
  <p:tag name="VEVOX.QRDOT" val="(25,4)"/>
</p:tagLst>
</file>

<file path=ppt/tags/tag1576.xml><?xml version="1.0" encoding="utf-8"?>
<p:tagLst xmlns:a="http://schemas.openxmlformats.org/drawingml/2006/main" xmlns:r="http://schemas.openxmlformats.org/officeDocument/2006/relationships" xmlns:p="http://schemas.openxmlformats.org/presentationml/2006/main">
  <p:tag name="VEVOX.QRDOT" val="(26,4)"/>
</p:tagLst>
</file>

<file path=ppt/tags/tag1577.xml><?xml version="1.0" encoding="utf-8"?>
<p:tagLst xmlns:a="http://schemas.openxmlformats.org/drawingml/2006/main" xmlns:r="http://schemas.openxmlformats.org/officeDocument/2006/relationships" xmlns:p="http://schemas.openxmlformats.org/presentationml/2006/main">
  <p:tag name="VEVOX.QRDOT" val="(27,4)"/>
</p:tagLst>
</file>

<file path=ppt/tags/tag1578.xml><?xml version="1.0" encoding="utf-8"?>
<p:tagLst xmlns:a="http://schemas.openxmlformats.org/drawingml/2006/main" xmlns:r="http://schemas.openxmlformats.org/officeDocument/2006/relationships" xmlns:p="http://schemas.openxmlformats.org/presentationml/2006/main">
  <p:tag name="VEVOX.QRDOT" val="(29,4)"/>
</p:tagLst>
</file>

<file path=ppt/tags/tag1579.xml><?xml version="1.0" encoding="utf-8"?>
<p:tagLst xmlns:a="http://schemas.openxmlformats.org/drawingml/2006/main" xmlns:r="http://schemas.openxmlformats.org/officeDocument/2006/relationships" xmlns:p="http://schemas.openxmlformats.org/presentationml/2006/main">
  <p:tag name="VEVOX.QRDOT" val="(1,5)"/>
</p:tagLst>
</file>

<file path=ppt/tags/tag158.xml><?xml version="1.0" encoding="utf-8"?>
<p:tagLst xmlns:a="http://schemas.openxmlformats.org/drawingml/2006/main" xmlns:r="http://schemas.openxmlformats.org/officeDocument/2006/relationships" xmlns:p="http://schemas.openxmlformats.org/presentationml/2006/main">
  <p:tag name="VEVOX.QRDOT" val="(28,9)"/>
</p:tagLst>
</file>

<file path=ppt/tags/tag1580.xml><?xml version="1.0" encoding="utf-8"?>
<p:tagLst xmlns:a="http://schemas.openxmlformats.org/drawingml/2006/main" xmlns:r="http://schemas.openxmlformats.org/officeDocument/2006/relationships" xmlns:p="http://schemas.openxmlformats.org/presentationml/2006/main">
  <p:tag name="VEVOX.QRDOT" val="(7,5)"/>
</p:tagLst>
</file>

<file path=ppt/tags/tag1581.xml><?xml version="1.0" encoding="utf-8"?>
<p:tagLst xmlns:a="http://schemas.openxmlformats.org/drawingml/2006/main" xmlns:r="http://schemas.openxmlformats.org/officeDocument/2006/relationships" xmlns:p="http://schemas.openxmlformats.org/presentationml/2006/main">
  <p:tag name="VEVOX.QRDOT" val="(9,5)"/>
</p:tagLst>
</file>

<file path=ppt/tags/tag1582.xml><?xml version="1.0" encoding="utf-8"?>
<p:tagLst xmlns:a="http://schemas.openxmlformats.org/drawingml/2006/main" xmlns:r="http://schemas.openxmlformats.org/officeDocument/2006/relationships" xmlns:p="http://schemas.openxmlformats.org/presentationml/2006/main">
  <p:tag name="VEVOX.QRDOT" val="(10,5)"/>
</p:tagLst>
</file>

<file path=ppt/tags/tag1583.xml><?xml version="1.0" encoding="utf-8"?>
<p:tagLst xmlns:a="http://schemas.openxmlformats.org/drawingml/2006/main" xmlns:r="http://schemas.openxmlformats.org/officeDocument/2006/relationships" xmlns:p="http://schemas.openxmlformats.org/presentationml/2006/main">
  <p:tag name="VEVOX.QRDOT" val="(11,5)"/>
</p:tagLst>
</file>

<file path=ppt/tags/tag1584.xml><?xml version="1.0" encoding="utf-8"?>
<p:tagLst xmlns:a="http://schemas.openxmlformats.org/drawingml/2006/main" xmlns:r="http://schemas.openxmlformats.org/officeDocument/2006/relationships" xmlns:p="http://schemas.openxmlformats.org/presentationml/2006/main">
  <p:tag name="VEVOX.QRDOT" val="(14,5)"/>
</p:tagLst>
</file>

<file path=ppt/tags/tag1585.xml><?xml version="1.0" encoding="utf-8"?>
<p:tagLst xmlns:a="http://schemas.openxmlformats.org/drawingml/2006/main" xmlns:r="http://schemas.openxmlformats.org/officeDocument/2006/relationships" xmlns:p="http://schemas.openxmlformats.org/presentationml/2006/main">
  <p:tag name="VEVOX.QRDOT" val="(15,5)"/>
</p:tagLst>
</file>

<file path=ppt/tags/tag1586.xml><?xml version="1.0" encoding="utf-8"?>
<p:tagLst xmlns:a="http://schemas.openxmlformats.org/drawingml/2006/main" xmlns:r="http://schemas.openxmlformats.org/officeDocument/2006/relationships" xmlns:p="http://schemas.openxmlformats.org/presentationml/2006/main">
  <p:tag name="VEVOX.QRDOT" val="(16,5)"/>
</p:tagLst>
</file>

<file path=ppt/tags/tag1587.xml><?xml version="1.0" encoding="utf-8"?>
<p:tagLst xmlns:a="http://schemas.openxmlformats.org/drawingml/2006/main" xmlns:r="http://schemas.openxmlformats.org/officeDocument/2006/relationships" xmlns:p="http://schemas.openxmlformats.org/presentationml/2006/main">
  <p:tag name="VEVOX.QRDOT" val="(20,5)"/>
</p:tagLst>
</file>

<file path=ppt/tags/tag1588.xml><?xml version="1.0" encoding="utf-8"?>
<p:tagLst xmlns:a="http://schemas.openxmlformats.org/drawingml/2006/main" xmlns:r="http://schemas.openxmlformats.org/officeDocument/2006/relationships" xmlns:p="http://schemas.openxmlformats.org/presentationml/2006/main">
  <p:tag name="VEVOX.QRDOT" val="(23,5)"/>
</p:tagLst>
</file>

<file path=ppt/tags/tag1589.xml><?xml version="1.0" encoding="utf-8"?>
<p:tagLst xmlns:a="http://schemas.openxmlformats.org/drawingml/2006/main" xmlns:r="http://schemas.openxmlformats.org/officeDocument/2006/relationships" xmlns:p="http://schemas.openxmlformats.org/presentationml/2006/main">
  <p:tag name="VEVOX.QRDOT" val="(29,5)"/>
</p:tagLst>
</file>

<file path=ppt/tags/tag159.xml><?xml version="1.0" encoding="utf-8"?>
<p:tagLst xmlns:a="http://schemas.openxmlformats.org/drawingml/2006/main" xmlns:r="http://schemas.openxmlformats.org/officeDocument/2006/relationships" xmlns:p="http://schemas.openxmlformats.org/presentationml/2006/main">
  <p:tag name="VEVOX.QRDOT" val="(29,9)"/>
</p:tagLst>
</file>

<file path=ppt/tags/tag1590.xml><?xml version="1.0" encoding="utf-8"?>
<p:tagLst xmlns:a="http://schemas.openxmlformats.org/drawingml/2006/main" xmlns:r="http://schemas.openxmlformats.org/officeDocument/2006/relationships" xmlns:p="http://schemas.openxmlformats.org/presentationml/2006/main">
  <p:tag name="VEVOX.QRDOT" val="(1,6)"/>
</p:tagLst>
</file>

<file path=ppt/tags/tag1591.xml><?xml version="1.0" encoding="utf-8"?>
<p:tagLst xmlns:a="http://schemas.openxmlformats.org/drawingml/2006/main" xmlns:r="http://schemas.openxmlformats.org/officeDocument/2006/relationships" xmlns:p="http://schemas.openxmlformats.org/presentationml/2006/main">
  <p:tag name="VEVOX.QRDOT" val="(2,6)"/>
</p:tagLst>
</file>

<file path=ppt/tags/tag1592.xml><?xml version="1.0" encoding="utf-8"?>
<p:tagLst xmlns:a="http://schemas.openxmlformats.org/drawingml/2006/main" xmlns:r="http://schemas.openxmlformats.org/officeDocument/2006/relationships" xmlns:p="http://schemas.openxmlformats.org/presentationml/2006/main">
  <p:tag name="VEVOX.QRDOT" val="(3,6)"/>
</p:tagLst>
</file>

<file path=ppt/tags/tag1593.xml><?xml version="1.0" encoding="utf-8"?>
<p:tagLst xmlns:a="http://schemas.openxmlformats.org/drawingml/2006/main" xmlns:r="http://schemas.openxmlformats.org/officeDocument/2006/relationships" xmlns:p="http://schemas.openxmlformats.org/presentationml/2006/main">
  <p:tag name="VEVOX.QRDOT" val="(4,6)"/>
</p:tagLst>
</file>

<file path=ppt/tags/tag1594.xml><?xml version="1.0" encoding="utf-8"?>
<p:tagLst xmlns:a="http://schemas.openxmlformats.org/drawingml/2006/main" xmlns:r="http://schemas.openxmlformats.org/officeDocument/2006/relationships" xmlns:p="http://schemas.openxmlformats.org/presentationml/2006/main">
  <p:tag name="VEVOX.QRDOT" val="(5,6)"/>
</p:tagLst>
</file>

<file path=ppt/tags/tag1595.xml><?xml version="1.0" encoding="utf-8"?>
<p:tagLst xmlns:a="http://schemas.openxmlformats.org/drawingml/2006/main" xmlns:r="http://schemas.openxmlformats.org/officeDocument/2006/relationships" xmlns:p="http://schemas.openxmlformats.org/presentationml/2006/main">
  <p:tag name="VEVOX.QRDOT" val="(6,6)"/>
</p:tagLst>
</file>

<file path=ppt/tags/tag1596.xml><?xml version="1.0" encoding="utf-8"?>
<p:tagLst xmlns:a="http://schemas.openxmlformats.org/drawingml/2006/main" xmlns:r="http://schemas.openxmlformats.org/officeDocument/2006/relationships" xmlns:p="http://schemas.openxmlformats.org/presentationml/2006/main">
  <p:tag name="VEVOX.QRDOT" val="(7,6)"/>
</p:tagLst>
</file>

<file path=ppt/tags/tag1597.xml><?xml version="1.0" encoding="utf-8"?>
<p:tagLst xmlns:a="http://schemas.openxmlformats.org/drawingml/2006/main" xmlns:r="http://schemas.openxmlformats.org/officeDocument/2006/relationships" xmlns:p="http://schemas.openxmlformats.org/presentationml/2006/main">
  <p:tag name="VEVOX.QRDOT" val="(9,6)"/>
</p:tagLst>
</file>

<file path=ppt/tags/tag1598.xml><?xml version="1.0" encoding="utf-8"?>
<p:tagLst xmlns:a="http://schemas.openxmlformats.org/drawingml/2006/main" xmlns:r="http://schemas.openxmlformats.org/officeDocument/2006/relationships" xmlns:p="http://schemas.openxmlformats.org/presentationml/2006/main">
  <p:tag name="VEVOX.QRDOT" val="(11,6)"/>
</p:tagLst>
</file>

<file path=ppt/tags/tag1599.xml><?xml version="1.0" encoding="utf-8"?>
<p:tagLst xmlns:a="http://schemas.openxmlformats.org/drawingml/2006/main" xmlns:r="http://schemas.openxmlformats.org/officeDocument/2006/relationships" xmlns:p="http://schemas.openxmlformats.org/presentationml/2006/main">
  <p:tag name="VEVOX.QRDOT" val="(13,6)"/>
</p:tagLst>
</file>

<file path=ppt/tags/tag16.xml><?xml version="1.0" encoding="utf-8"?>
<p:tagLst xmlns:a="http://schemas.openxmlformats.org/drawingml/2006/main" xmlns:r="http://schemas.openxmlformats.org/officeDocument/2006/relationships" xmlns:p="http://schemas.openxmlformats.org/presentationml/2006/main">
  <p:tag name="VEVOX.QRDOT" val="(13,0)"/>
</p:tagLst>
</file>

<file path=ppt/tags/tag160.xml><?xml version="1.0" encoding="utf-8"?>
<p:tagLst xmlns:a="http://schemas.openxmlformats.org/drawingml/2006/main" xmlns:r="http://schemas.openxmlformats.org/officeDocument/2006/relationships" xmlns:p="http://schemas.openxmlformats.org/presentationml/2006/main">
  <p:tag name="VEVOX.QRDOT" val="(2,10)"/>
</p:tagLst>
</file>

<file path=ppt/tags/tag1600.xml><?xml version="1.0" encoding="utf-8"?>
<p:tagLst xmlns:a="http://schemas.openxmlformats.org/drawingml/2006/main" xmlns:r="http://schemas.openxmlformats.org/officeDocument/2006/relationships" xmlns:p="http://schemas.openxmlformats.org/presentationml/2006/main">
  <p:tag name="VEVOX.QRDOT" val="(15,6)"/>
</p:tagLst>
</file>

<file path=ppt/tags/tag1601.xml><?xml version="1.0" encoding="utf-8"?>
<p:tagLst xmlns:a="http://schemas.openxmlformats.org/drawingml/2006/main" xmlns:r="http://schemas.openxmlformats.org/officeDocument/2006/relationships" xmlns:p="http://schemas.openxmlformats.org/presentationml/2006/main">
  <p:tag name="VEVOX.QRDOT" val="(17,6)"/>
</p:tagLst>
</file>

<file path=ppt/tags/tag1602.xml><?xml version="1.0" encoding="utf-8"?>
<p:tagLst xmlns:a="http://schemas.openxmlformats.org/drawingml/2006/main" xmlns:r="http://schemas.openxmlformats.org/officeDocument/2006/relationships" xmlns:p="http://schemas.openxmlformats.org/presentationml/2006/main">
  <p:tag name="VEVOX.QRDOT" val="(19,6)"/>
</p:tagLst>
</file>

<file path=ppt/tags/tag1603.xml><?xml version="1.0" encoding="utf-8"?>
<p:tagLst xmlns:a="http://schemas.openxmlformats.org/drawingml/2006/main" xmlns:r="http://schemas.openxmlformats.org/officeDocument/2006/relationships" xmlns:p="http://schemas.openxmlformats.org/presentationml/2006/main">
  <p:tag name="VEVOX.QRDOT" val="(21,6)"/>
</p:tagLst>
</file>

<file path=ppt/tags/tag1604.xml><?xml version="1.0" encoding="utf-8"?>
<p:tagLst xmlns:a="http://schemas.openxmlformats.org/drawingml/2006/main" xmlns:r="http://schemas.openxmlformats.org/officeDocument/2006/relationships" xmlns:p="http://schemas.openxmlformats.org/presentationml/2006/main">
  <p:tag name="VEVOX.QRDOT" val="(23,6)"/>
</p:tagLst>
</file>

<file path=ppt/tags/tag1605.xml><?xml version="1.0" encoding="utf-8"?>
<p:tagLst xmlns:a="http://schemas.openxmlformats.org/drawingml/2006/main" xmlns:r="http://schemas.openxmlformats.org/officeDocument/2006/relationships" xmlns:p="http://schemas.openxmlformats.org/presentationml/2006/main">
  <p:tag name="VEVOX.QRDOT" val="(24,6)"/>
</p:tagLst>
</file>

<file path=ppt/tags/tag1606.xml><?xml version="1.0" encoding="utf-8"?>
<p:tagLst xmlns:a="http://schemas.openxmlformats.org/drawingml/2006/main" xmlns:r="http://schemas.openxmlformats.org/officeDocument/2006/relationships" xmlns:p="http://schemas.openxmlformats.org/presentationml/2006/main">
  <p:tag name="VEVOX.QRDOT" val="(25,6)"/>
</p:tagLst>
</file>

<file path=ppt/tags/tag1607.xml><?xml version="1.0" encoding="utf-8"?>
<p:tagLst xmlns:a="http://schemas.openxmlformats.org/drawingml/2006/main" xmlns:r="http://schemas.openxmlformats.org/officeDocument/2006/relationships" xmlns:p="http://schemas.openxmlformats.org/presentationml/2006/main">
  <p:tag name="VEVOX.QRDOT" val="(26,6)"/>
</p:tagLst>
</file>

<file path=ppt/tags/tag1608.xml><?xml version="1.0" encoding="utf-8"?>
<p:tagLst xmlns:a="http://schemas.openxmlformats.org/drawingml/2006/main" xmlns:r="http://schemas.openxmlformats.org/officeDocument/2006/relationships" xmlns:p="http://schemas.openxmlformats.org/presentationml/2006/main">
  <p:tag name="VEVOX.QRDOT" val="(27,6)"/>
</p:tagLst>
</file>

<file path=ppt/tags/tag1609.xml><?xml version="1.0" encoding="utf-8"?>
<p:tagLst xmlns:a="http://schemas.openxmlformats.org/drawingml/2006/main" xmlns:r="http://schemas.openxmlformats.org/officeDocument/2006/relationships" xmlns:p="http://schemas.openxmlformats.org/presentationml/2006/main">
  <p:tag name="VEVOX.QRDOT" val="(28,6)"/>
</p:tagLst>
</file>

<file path=ppt/tags/tag161.xml><?xml version="1.0" encoding="utf-8"?>
<p:tagLst xmlns:a="http://schemas.openxmlformats.org/drawingml/2006/main" xmlns:r="http://schemas.openxmlformats.org/officeDocument/2006/relationships" xmlns:p="http://schemas.openxmlformats.org/presentationml/2006/main">
  <p:tag name="VEVOX.QRDOT" val="(3,10)"/>
</p:tagLst>
</file>

<file path=ppt/tags/tag1610.xml><?xml version="1.0" encoding="utf-8"?>
<p:tagLst xmlns:a="http://schemas.openxmlformats.org/drawingml/2006/main" xmlns:r="http://schemas.openxmlformats.org/officeDocument/2006/relationships" xmlns:p="http://schemas.openxmlformats.org/presentationml/2006/main">
  <p:tag name="VEVOX.QRDOT" val="(29,6)"/>
</p:tagLst>
</file>

<file path=ppt/tags/tag1611.xml><?xml version="1.0" encoding="utf-8"?>
<p:tagLst xmlns:a="http://schemas.openxmlformats.org/drawingml/2006/main" xmlns:r="http://schemas.openxmlformats.org/officeDocument/2006/relationships" xmlns:p="http://schemas.openxmlformats.org/presentationml/2006/main">
  <p:tag name="VEVOX.QRDOT" val="(9,7)"/>
</p:tagLst>
</file>

<file path=ppt/tags/tag1612.xml><?xml version="1.0" encoding="utf-8"?>
<p:tagLst xmlns:a="http://schemas.openxmlformats.org/drawingml/2006/main" xmlns:r="http://schemas.openxmlformats.org/officeDocument/2006/relationships" xmlns:p="http://schemas.openxmlformats.org/presentationml/2006/main">
  <p:tag name="VEVOX.QRDOT" val="(12,7)"/>
</p:tagLst>
</file>

<file path=ppt/tags/tag1613.xml><?xml version="1.0" encoding="utf-8"?>
<p:tagLst xmlns:a="http://schemas.openxmlformats.org/drawingml/2006/main" xmlns:r="http://schemas.openxmlformats.org/officeDocument/2006/relationships" xmlns:p="http://schemas.openxmlformats.org/presentationml/2006/main">
  <p:tag name="VEVOX.QRDOT" val="(13,7)"/>
</p:tagLst>
</file>

<file path=ppt/tags/tag1614.xml><?xml version="1.0" encoding="utf-8"?>
<p:tagLst xmlns:a="http://schemas.openxmlformats.org/drawingml/2006/main" xmlns:r="http://schemas.openxmlformats.org/officeDocument/2006/relationships" xmlns:p="http://schemas.openxmlformats.org/presentationml/2006/main">
  <p:tag name="VEVOX.QRDOT" val="(15,7)"/>
</p:tagLst>
</file>

<file path=ppt/tags/tag1615.xml><?xml version="1.0" encoding="utf-8"?>
<p:tagLst xmlns:a="http://schemas.openxmlformats.org/drawingml/2006/main" xmlns:r="http://schemas.openxmlformats.org/officeDocument/2006/relationships" xmlns:p="http://schemas.openxmlformats.org/presentationml/2006/main">
  <p:tag name="VEVOX.QRDOT" val="(21,7)"/>
</p:tagLst>
</file>

<file path=ppt/tags/tag1616.xml><?xml version="1.0" encoding="utf-8"?>
<p:tagLst xmlns:a="http://schemas.openxmlformats.org/drawingml/2006/main" xmlns:r="http://schemas.openxmlformats.org/officeDocument/2006/relationships" xmlns:p="http://schemas.openxmlformats.org/presentationml/2006/main">
  <p:tag name="VEVOX.QRDOT" val="(1,8)"/>
</p:tagLst>
</file>

<file path=ppt/tags/tag1617.xml><?xml version="1.0" encoding="utf-8"?>
<p:tagLst xmlns:a="http://schemas.openxmlformats.org/drawingml/2006/main" xmlns:r="http://schemas.openxmlformats.org/officeDocument/2006/relationships" xmlns:p="http://schemas.openxmlformats.org/presentationml/2006/main">
  <p:tag name="VEVOX.QRDOT" val="(5,8)"/>
</p:tagLst>
</file>

<file path=ppt/tags/tag1618.xml><?xml version="1.0" encoding="utf-8"?>
<p:tagLst xmlns:a="http://schemas.openxmlformats.org/drawingml/2006/main" xmlns:r="http://schemas.openxmlformats.org/officeDocument/2006/relationships" xmlns:p="http://schemas.openxmlformats.org/presentationml/2006/main">
  <p:tag name="VEVOX.QRDOT" val="(7,8)"/>
</p:tagLst>
</file>

<file path=ppt/tags/tag1619.xml><?xml version="1.0" encoding="utf-8"?>
<p:tagLst xmlns:a="http://schemas.openxmlformats.org/drawingml/2006/main" xmlns:r="http://schemas.openxmlformats.org/officeDocument/2006/relationships" xmlns:p="http://schemas.openxmlformats.org/presentationml/2006/main">
  <p:tag name="VEVOX.QRDOT" val="(8,8)"/>
</p:tagLst>
</file>

<file path=ppt/tags/tag162.xml><?xml version="1.0" encoding="utf-8"?>
<p:tagLst xmlns:a="http://schemas.openxmlformats.org/drawingml/2006/main" xmlns:r="http://schemas.openxmlformats.org/officeDocument/2006/relationships" xmlns:p="http://schemas.openxmlformats.org/presentationml/2006/main">
  <p:tag name="VEVOX.QRDOT" val="(7,10)"/>
</p:tagLst>
</file>

<file path=ppt/tags/tag1620.xml><?xml version="1.0" encoding="utf-8"?>
<p:tagLst xmlns:a="http://schemas.openxmlformats.org/drawingml/2006/main" xmlns:r="http://schemas.openxmlformats.org/officeDocument/2006/relationships" xmlns:p="http://schemas.openxmlformats.org/presentationml/2006/main">
  <p:tag name="VEVOX.QRDOT" val="(9,8)"/>
</p:tagLst>
</file>

<file path=ppt/tags/tag1621.xml><?xml version="1.0" encoding="utf-8"?>
<p:tagLst xmlns:a="http://schemas.openxmlformats.org/drawingml/2006/main" xmlns:r="http://schemas.openxmlformats.org/officeDocument/2006/relationships" xmlns:p="http://schemas.openxmlformats.org/presentationml/2006/main">
  <p:tag name="VEVOX.QRDOT" val="(10,8)"/>
</p:tagLst>
</file>

<file path=ppt/tags/tag1622.xml><?xml version="1.0" encoding="utf-8"?>
<p:tagLst xmlns:a="http://schemas.openxmlformats.org/drawingml/2006/main" xmlns:r="http://schemas.openxmlformats.org/officeDocument/2006/relationships" xmlns:p="http://schemas.openxmlformats.org/presentationml/2006/main">
  <p:tag name="VEVOX.QRDOT" val="(13,8)"/>
</p:tagLst>
</file>

<file path=ppt/tags/tag1623.xml><?xml version="1.0" encoding="utf-8"?>
<p:tagLst xmlns:a="http://schemas.openxmlformats.org/drawingml/2006/main" xmlns:r="http://schemas.openxmlformats.org/officeDocument/2006/relationships" xmlns:p="http://schemas.openxmlformats.org/presentationml/2006/main">
  <p:tag name="VEVOX.QRDOT" val="(14,8)"/>
</p:tagLst>
</file>

<file path=ppt/tags/tag1624.xml><?xml version="1.0" encoding="utf-8"?>
<p:tagLst xmlns:a="http://schemas.openxmlformats.org/drawingml/2006/main" xmlns:r="http://schemas.openxmlformats.org/officeDocument/2006/relationships" xmlns:p="http://schemas.openxmlformats.org/presentationml/2006/main">
  <p:tag name="VEVOX.QRDOT" val="(15,8)"/>
</p:tagLst>
</file>

<file path=ppt/tags/tag1625.xml><?xml version="1.0" encoding="utf-8"?>
<p:tagLst xmlns:a="http://schemas.openxmlformats.org/drawingml/2006/main" xmlns:r="http://schemas.openxmlformats.org/officeDocument/2006/relationships" xmlns:p="http://schemas.openxmlformats.org/presentationml/2006/main">
  <p:tag name="VEVOX.QRDOT" val="(16,8)"/>
</p:tagLst>
</file>

<file path=ppt/tags/tag1626.xml><?xml version="1.0" encoding="utf-8"?>
<p:tagLst xmlns:a="http://schemas.openxmlformats.org/drawingml/2006/main" xmlns:r="http://schemas.openxmlformats.org/officeDocument/2006/relationships" xmlns:p="http://schemas.openxmlformats.org/presentationml/2006/main">
  <p:tag name="VEVOX.QRDOT" val="(17,8)"/>
</p:tagLst>
</file>

<file path=ppt/tags/tag1627.xml><?xml version="1.0" encoding="utf-8"?>
<p:tagLst xmlns:a="http://schemas.openxmlformats.org/drawingml/2006/main" xmlns:r="http://schemas.openxmlformats.org/officeDocument/2006/relationships" xmlns:p="http://schemas.openxmlformats.org/presentationml/2006/main">
  <p:tag name="VEVOX.QRDOT" val="(18,8)"/>
</p:tagLst>
</file>

<file path=ppt/tags/tag1628.xml><?xml version="1.0" encoding="utf-8"?>
<p:tagLst xmlns:a="http://schemas.openxmlformats.org/drawingml/2006/main" xmlns:r="http://schemas.openxmlformats.org/officeDocument/2006/relationships" xmlns:p="http://schemas.openxmlformats.org/presentationml/2006/main">
  <p:tag name="VEVOX.QRDOT" val="(19,8)"/>
</p:tagLst>
</file>

<file path=ppt/tags/tag1629.xml><?xml version="1.0" encoding="utf-8"?>
<p:tagLst xmlns:a="http://schemas.openxmlformats.org/drawingml/2006/main" xmlns:r="http://schemas.openxmlformats.org/officeDocument/2006/relationships" xmlns:p="http://schemas.openxmlformats.org/presentationml/2006/main">
  <p:tag name="VEVOX.QRDOT" val="(21,8)"/>
</p:tagLst>
</file>

<file path=ppt/tags/tag163.xml><?xml version="1.0" encoding="utf-8"?>
<p:tagLst xmlns:a="http://schemas.openxmlformats.org/drawingml/2006/main" xmlns:r="http://schemas.openxmlformats.org/officeDocument/2006/relationships" xmlns:p="http://schemas.openxmlformats.org/presentationml/2006/main">
  <p:tag name="VEVOX.QRDOT" val="(9,10)"/>
</p:tagLst>
</file>

<file path=ppt/tags/tag1630.xml><?xml version="1.0" encoding="utf-8"?>
<p:tagLst xmlns:a="http://schemas.openxmlformats.org/drawingml/2006/main" xmlns:r="http://schemas.openxmlformats.org/officeDocument/2006/relationships" xmlns:p="http://schemas.openxmlformats.org/presentationml/2006/main">
  <p:tag name="VEVOX.QRDOT" val="(22,8)"/>
</p:tagLst>
</file>

<file path=ppt/tags/tag1631.xml><?xml version="1.0" encoding="utf-8"?>
<p:tagLst xmlns:a="http://schemas.openxmlformats.org/drawingml/2006/main" xmlns:r="http://schemas.openxmlformats.org/officeDocument/2006/relationships" xmlns:p="http://schemas.openxmlformats.org/presentationml/2006/main">
  <p:tag name="VEVOX.QRDOT" val="(23,8)"/>
</p:tagLst>
</file>

<file path=ppt/tags/tag1632.xml><?xml version="1.0" encoding="utf-8"?>
<p:tagLst xmlns:a="http://schemas.openxmlformats.org/drawingml/2006/main" xmlns:r="http://schemas.openxmlformats.org/officeDocument/2006/relationships" xmlns:p="http://schemas.openxmlformats.org/presentationml/2006/main">
  <p:tag name="VEVOX.QRDOT" val="(24,8)"/>
</p:tagLst>
</file>

<file path=ppt/tags/tag1633.xml><?xml version="1.0" encoding="utf-8"?>
<p:tagLst xmlns:a="http://schemas.openxmlformats.org/drawingml/2006/main" xmlns:r="http://schemas.openxmlformats.org/officeDocument/2006/relationships" xmlns:p="http://schemas.openxmlformats.org/presentationml/2006/main">
  <p:tag name="VEVOX.QRDOT" val="(25,8)"/>
</p:tagLst>
</file>

<file path=ppt/tags/tag1634.xml><?xml version="1.0" encoding="utf-8"?>
<p:tagLst xmlns:a="http://schemas.openxmlformats.org/drawingml/2006/main" xmlns:r="http://schemas.openxmlformats.org/officeDocument/2006/relationships" xmlns:p="http://schemas.openxmlformats.org/presentationml/2006/main">
  <p:tag name="VEVOX.QRDOT" val="(26,8)"/>
</p:tagLst>
</file>

<file path=ppt/tags/tag1635.xml><?xml version="1.0" encoding="utf-8"?>
<p:tagLst xmlns:a="http://schemas.openxmlformats.org/drawingml/2006/main" xmlns:r="http://schemas.openxmlformats.org/officeDocument/2006/relationships" xmlns:p="http://schemas.openxmlformats.org/presentationml/2006/main">
  <p:tag name="VEVOX.QRDOT" val="(29,8)"/>
</p:tagLst>
</file>

<file path=ppt/tags/tag1636.xml><?xml version="1.0" encoding="utf-8"?>
<p:tagLst xmlns:a="http://schemas.openxmlformats.org/drawingml/2006/main" xmlns:r="http://schemas.openxmlformats.org/officeDocument/2006/relationships" xmlns:p="http://schemas.openxmlformats.org/presentationml/2006/main">
  <p:tag name="VEVOX.QRDOT" val="(1,9)"/>
</p:tagLst>
</file>

<file path=ppt/tags/tag1637.xml><?xml version="1.0" encoding="utf-8"?>
<p:tagLst xmlns:a="http://schemas.openxmlformats.org/drawingml/2006/main" xmlns:r="http://schemas.openxmlformats.org/officeDocument/2006/relationships" xmlns:p="http://schemas.openxmlformats.org/presentationml/2006/main">
  <p:tag name="VEVOX.QRDOT" val="(3,9)"/>
</p:tagLst>
</file>

<file path=ppt/tags/tag1638.xml><?xml version="1.0" encoding="utf-8"?>
<p:tagLst xmlns:a="http://schemas.openxmlformats.org/drawingml/2006/main" xmlns:r="http://schemas.openxmlformats.org/officeDocument/2006/relationships" xmlns:p="http://schemas.openxmlformats.org/presentationml/2006/main">
  <p:tag name="VEVOX.QRDOT" val="(4,9)"/>
</p:tagLst>
</file>

<file path=ppt/tags/tag1639.xml><?xml version="1.0" encoding="utf-8"?>
<p:tagLst xmlns:a="http://schemas.openxmlformats.org/drawingml/2006/main" xmlns:r="http://schemas.openxmlformats.org/officeDocument/2006/relationships" xmlns:p="http://schemas.openxmlformats.org/presentationml/2006/main">
  <p:tag name="VEVOX.QRDOT" val="(6,9)"/>
</p:tagLst>
</file>

<file path=ppt/tags/tag164.xml><?xml version="1.0" encoding="utf-8"?>
<p:tagLst xmlns:a="http://schemas.openxmlformats.org/drawingml/2006/main" xmlns:r="http://schemas.openxmlformats.org/officeDocument/2006/relationships" xmlns:p="http://schemas.openxmlformats.org/presentationml/2006/main">
  <p:tag name="VEVOX.QRDOT" val="(10,10)"/>
</p:tagLst>
</file>

<file path=ppt/tags/tag1640.xml><?xml version="1.0" encoding="utf-8"?>
<p:tagLst xmlns:a="http://schemas.openxmlformats.org/drawingml/2006/main" xmlns:r="http://schemas.openxmlformats.org/officeDocument/2006/relationships" xmlns:p="http://schemas.openxmlformats.org/presentationml/2006/main">
  <p:tag name="VEVOX.QRDOT" val="(8,9)"/>
</p:tagLst>
</file>

<file path=ppt/tags/tag1641.xml><?xml version="1.0" encoding="utf-8"?>
<p:tagLst xmlns:a="http://schemas.openxmlformats.org/drawingml/2006/main" xmlns:r="http://schemas.openxmlformats.org/officeDocument/2006/relationships" xmlns:p="http://schemas.openxmlformats.org/presentationml/2006/main">
  <p:tag name="VEVOX.QRDOT" val="(13,9)"/>
</p:tagLst>
</file>

<file path=ppt/tags/tag1642.xml><?xml version="1.0" encoding="utf-8"?>
<p:tagLst xmlns:a="http://schemas.openxmlformats.org/drawingml/2006/main" xmlns:r="http://schemas.openxmlformats.org/officeDocument/2006/relationships" xmlns:p="http://schemas.openxmlformats.org/presentationml/2006/main">
  <p:tag name="VEVOX.QRDOT" val="(22,9)"/>
</p:tagLst>
</file>

<file path=ppt/tags/tag1643.xml><?xml version="1.0" encoding="utf-8"?>
<p:tagLst xmlns:a="http://schemas.openxmlformats.org/drawingml/2006/main" xmlns:r="http://schemas.openxmlformats.org/officeDocument/2006/relationships" xmlns:p="http://schemas.openxmlformats.org/presentationml/2006/main">
  <p:tag name="VEVOX.QRDOT" val="(23,9)"/>
</p:tagLst>
</file>

<file path=ppt/tags/tag1644.xml><?xml version="1.0" encoding="utf-8"?>
<p:tagLst xmlns:a="http://schemas.openxmlformats.org/drawingml/2006/main" xmlns:r="http://schemas.openxmlformats.org/officeDocument/2006/relationships" xmlns:p="http://schemas.openxmlformats.org/presentationml/2006/main">
  <p:tag name="VEVOX.QRDOT" val="(24,9)"/>
</p:tagLst>
</file>

<file path=ppt/tags/tag1645.xml><?xml version="1.0" encoding="utf-8"?>
<p:tagLst xmlns:a="http://schemas.openxmlformats.org/drawingml/2006/main" xmlns:r="http://schemas.openxmlformats.org/officeDocument/2006/relationships" xmlns:p="http://schemas.openxmlformats.org/presentationml/2006/main">
  <p:tag name="VEVOX.QRDOT" val="(25,9)"/>
</p:tagLst>
</file>

<file path=ppt/tags/tag1646.xml><?xml version="1.0" encoding="utf-8"?>
<p:tagLst xmlns:a="http://schemas.openxmlformats.org/drawingml/2006/main" xmlns:r="http://schemas.openxmlformats.org/officeDocument/2006/relationships" xmlns:p="http://schemas.openxmlformats.org/presentationml/2006/main">
  <p:tag name="VEVOX.QRDOT" val="(26,9)"/>
</p:tagLst>
</file>

<file path=ppt/tags/tag1647.xml><?xml version="1.0" encoding="utf-8"?>
<p:tagLst xmlns:a="http://schemas.openxmlformats.org/drawingml/2006/main" xmlns:r="http://schemas.openxmlformats.org/officeDocument/2006/relationships" xmlns:p="http://schemas.openxmlformats.org/presentationml/2006/main">
  <p:tag name="VEVOX.QRDOT" val="(27,9)"/>
</p:tagLst>
</file>

<file path=ppt/tags/tag1648.xml><?xml version="1.0" encoding="utf-8"?>
<p:tagLst xmlns:a="http://schemas.openxmlformats.org/drawingml/2006/main" xmlns:r="http://schemas.openxmlformats.org/officeDocument/2006/relationships" xmlns:p="http://schemas.openxmlformats.org/presentationml/2006/main">
  <p:tag name="VEVOX.QRDOT" val="(28,9)"/>
</p:tagLst>
</file>

<file path=ppt/tags/tag1649.xml><?xml version="1.0" encoding="utf-8"?>
<p:tagLst xmlns:a="http://schemas.openxmlformats.org/drawingml/2006/main" xmlns:r="http://schemas.openxmlformats.org/officeDocument/2006/relationships" xmlns:p="http://schemas.openxmlformats.org/presentationml/2006/main">
  <p:tag name="VEVOX.QRDOT" val="(29,9)"/>
</p:tagLst>
</file>

<file path=ppt/tags/tag165.xml><?xml version="1.0" encoding="utf-8"?>
<p:tagLst xmlns:a="http://schemas.openxmlformats.org/drawingml/2006/main" xmlns:r="http://schemas.openxmlformats.org/officeDocument/2006/relationships" xmlns:p="http://schemas.openxmlformats.org/presentationml/2006/main">
  <p:tag name="VEVOX.QRDOT" val="(13,10)"/>
</p:tagLst>
</file>

<file path=ppt/tags/tag1650.xml><?xml version="1.0" encoding="utf-8"?>
<p:tagLst xmlns:a="http://schemas.openxmlformats.org/drawingml/2006/main" xmlns:r="http://schemas.openxmlformats.org/officeDocument/2006/relationships" xmlns:p="http://schemas.openxmlformats.org/presentationml/2006/main">
  <p:tag name="VEVOX.QRDOT" val="(2,10)"/>
</p:tagLst>
</file>

<file path=ppt/tags/tag1651.xml><?xml version="1.0" encoding="utf-8"?>
<p:tagLst xmlns:a="http://schemas.openxmlformats.org/drawingml/2006/main" xmlns:r="http://schemas.openxmlformats.org/officeDocument/2006/relationships" xmlns:p="http://schemas.openxmlformats.org/presentationml/2006/main">
  <p:tag name="VEVOX.QRDOT" val="(3,10)"/>
</p:tagLst>
</file>

<file path=ppt/tags/tag1652.xml><?xml version="1.0" encoding="utf-8"?>
<p:tagLst xmlns:a="http://schemas.openxmlformats.org/drawingml/2006/main" xmlns:r="http://schemas.openxmlformats.org/officeDocument/2006/relationships" xmlns:p="http://schemas.openxmlformats.org/presentationml/2006/main">
  <p:tag name="VEVOX.QRDOT" val="(7,10)"/>
</p:tagLst>
</file>

<file path=ppt/tags/tag1653.xml><?xml version="1.0" encoding="utf-8"?>
<p:tagLst xmlns:a="http://schemas.openxmlformats.org/drawingml/2006/main" xmlns:r="http://schemas.openxmlformats.org/officeDocument/2006/relationships" xmlns:p="http://schemas.openxmlformats.org/presentationml/2006/main">
  <p:tag name="VEVOX.QRDOT" val="(9,10)"/>
</p:tagLst>
</file>

<file path=ppt/tags/tag1654.xml><?xml version="1.0" encoding="utf-8"?>
<p:tagLst xmlns:a="http://schemas.openxmlformats.org/drawingml/2006/main" xmlns:r="http://schemas.openxmlformats.org/officeDocument/2006/relationships" xmlns:p="http://schemas.openxmlformats.org/presentationml/2006/main">
  <p:tag name="VEVOX.QRDOT" val="(10,10)"/>
</p:tagLst>
</file>

<file path=ppt/tags/tag1655.xml><?xml version="1.0" encoding="utf-8"?>
<p:tagLst xmlns:a="http://schemas.openxmlformats.org/drawingml/2006/main" xmlns:r="http://schemas.openxmlformats.org/officeDocument/2006/relationships" xmlns:p="http://schemas.openxmlformats.org/presentationml/2006/main">
  <p:tag name="VEVOX.QRDOT" val="(13,10)"/>
</p:tagLst>
</file>

<file path=ppt/tags/tag1656.xml><?xml version="1.0" encoding="utf-8"?>
<p:tagLst xmlns:a="http://schemas.openxmlformats.org/drawingml/2006/main" xmlns:r="http://schemas.openxmlformats.org/officeDocument/2006/relationships" xmlns:p="http://schemas.openxmlformats.org/presentationml/2006/main">
  <p:tag name="VEVOX.QRDOT" val="(14,10)"/>
</p:tagLst>
</file>

<file path=ppt/tags/tag1657.xml><?xml version="1.0" encoding="utf-8"?>
<p:tagLst xmlns:a="http://schemas.openxmlformats.org/drawingml/2006/main" xmlns:r="http://schemas.openxmlformats.org/officeDocument/2006/relationships" xmlns:p="http://schemas.openxmlformats.org/presentationml/2006/main">
  <p:tag name="VEVOX.QRDOT" val="(15,10)"/>
</p:tagLst>
</file>

<file path=ppt/tags/tag1658.xml><?xml version="1.0" encoding="utf-8"?>
<p:tagLst xmlns:a="http://schemas.openxmlformats.org/drawingml/2006/main" xmlns:r="http://schemas.openxmlformats.org/officeDocument/2006/relationships" xmlns:p="http://schemas.openxmlformats.org/presentationml/2006/main">
  <p:tag name="VEVOX.QRDOT" val="(16,10)"/>
</p:tagLst>
</file>

<file path=ppt/tags/tag1659.xml><?xml version="1.0" encoding="utf-8"?>
<p:tagLst xmlns:a="http://schemas.openxmlformats.org/drawingml/2006/main" xmlns:r="http://schemas.openxmlformats.org/officeDocument/2006/relationships" xmlns:p="http://schemas.openxmlformats.org/presentationml/2006/main">
  <p:tag name="VEVOX.QRDOT" val="(18,10)"/>
</p:tagLst>
</file>

<file path=ppt/tags/tag166.xml><?xml version="1.0" encoding="utf-8"?>
<p:tagLst xmlns:a="http://schemas.openxmlformats.org/drawingml/2006/main" xmlns:r="http://schemas.openxmlformats.org/officeDocument/2006/relationships" xmlns:p="http://schemas.openxmlformats.org/presentationml/2006/main">
  <p:tag name="VEVOX.QRDOT" val="(14,10)"/>
</p:tagLst>
</file>

<file path=ppt/tags/tag1660.xml><?xml version="1.0" encoding="utf-8"?>
<p:tagLst xmlns:a="http://schemas.openxmlformats.org/drawingml/2006/main" xmlns:r="http://schemas.openxmlformats.org/officeDocument/2006/relationships" xmlns:p="http://schemas.openxmlformats.org/presentationml/2006/main">
  <p:tag name="VEVOX.QRDOT" val="(21,10)"/>
</p:tagLst>
</file>

<file path=ppt/tags/tag1661.xml><?xml version="1.0" encoding="utf-8"?>
<p:tagLst xmlns:a="http://schemas.openxmlformats.org/drawingml/2006/main" xmlns:r="http://schemas.openxmlformats.org/officeDocument/2006/relationships" xmlns:p="http://schemas.openxmlformats.org/presentationml/2006/main">
  <p:tag name="VEVOX.QRDOT" val="(22,10)"/>
</p:tagLst>
</file>

<file path=ppt/tags/tag1662.xml><?xml version="1.0" encoding="utf-8"?>
<p:tagLst xmlns:a="http://schemas.openxmlformats.org/drawingml/2006/main" xmlns:r="http://schemas.openxmlformats.org/officeDocument/2006/relationships" xmlns:p="http://schemas.openxmlformats.org/presentationml/2006/main">
  <p:tag name="VEVOX.QRDOT" val="(25,10)"/>
</p:tagLst>
</file>

<file path=ppt/tags/tag1663.xml><?xml version="1.0" encoding="utf-8"?>
<p:tagLst xmlns:a="http://schemas.openxmlformats.org/drawingml/2006/main" xmlns:r="http://schemas.openxmlformats.org/officeDocument/2006/relationships" xmlns:p="http://schemas.openxmlformats.org/presentationml/2006/main">
  <p:tag name="VEVOX.QRDOT" val="(29,10)"/>
</p:tagLst>
</file>

<file path=ppt/tags/tag1664.xml><?xml version="1.0" encoding="utf-8"?>
<p:tagLst xmlns:a="http://schemas.openxmlformats.org/drawingml/2006/main" xmlns:r="http://schemas.openxmlformats.org/officeDocument/2006/relationships" xmlns:p="http://schemas.openxmlformats.org/presentationml/2006/main">
  <p:tag name="VEVOX.QRDOT" val="(2,11)"/>
</p:tagLst>
</file>

<file path=ppt/tags/tag1665.xml><?xml version="1.0" encoding="utf-8"?>
<p:tagLst xmlns:a="http://schemas.openxmlformats.org/drawingml/2006/main" xmlns:r="http://schemas.openxmlformats.org/officeDocument/2006/relationships" xmlns:p="http://schemas.openxmlformats.org/presentationml/2006/main">
  <p:tag name="VEVOX.QRDOT" val="(4,11)"/>
</p:tagLst>
</file>

<file path=ppt/tags/tag1666.xml><?xml version="1.0" encoding="utf-8"?>
<p:tagLst xmlns:a="http://schemas.openxmlformats.org/drawingml/2006/main" xmlns:r="http://schemas.openxmlformats.org/officeDocument/2006/relationships" xmlns:p="http://schemas.openxmlformats.org/presentationml/2006/main">
  <p:tag name="VEVOX.QRDOT" val="(5,11)"/>
</p:tagLst>
</file>

<file path=ppt/tags/tag1667.xml><?xml version="1.0" encoding="utf-8"?>
<p:tagLst xmlns:a="http://schemas.openxmlformats.org/drawingml/2006/main" xmlns:r="http://schemas.openxmlformats.org/officeDocument/2006/relationships" xmlns:p="http://schemas.openxmlformats.org/presentationml/2006/main">
  <p:tag name="VEVOX.QRDOT" val="(6,11)"/>
</p:tagLst>
</file>

<file path=ppt/tags/tag1668.xml><?xml version="1.0" encoding="utf-8"?>
<p:tagLst xmlns:a="http://schemas.openxmlformats.org/drawingml/2006/main" xmlns:r="http://schemas.openxmlformats.org/officeDocument/2006/relationships" xmlns:p="http://schemas.openxmlformats.org/presentationml/2006/main">
  <p:tag name="VEVOX.QRDOT" val="(9,11)"/>
</p:tagLst>
</file>

<file path=ppt/tags/tag1669.xml><?xml version="1.0" encoding="utf-8"?>
<p:tagLst xmlns:a="http://schemas.openxmlformats.org/drawingml/2006/main" xmlns:r="http://schemas.openxmlformats.org/officeDocument/2006/relationships" xmlns:p="http://schemas.openxmlformats.org/presentationml/2006/main">
  <p:tag name="VEVOX.QRDOT" val="(11,11)"/>
</p:tagLst>
</file>

<file path=ppt/tags/tag167.xml><?xml version="1.0" encoding="utf-8"?>
<p:tagLst xmlns:a="http://schemas.openxmlformats.org/drawingml/2006/main" xmlns:r="http://schemas.openxmlformats.org/officeDocument/2006/relationships" xmlns:p="http://schemas.openxmlformats.org/presentationml/2006/main">
  <p:tag name="VEVOX.QRDOT" val="(15,10)"/>
</p:tagLst>
</file>

<file path=ppt/tags/tag1670.xml><?xml version="1.0" encoding="utf-8"?>
<p:tagLst xmlns:a="http://schemas.openxmlformats.org/drawingml/2006/main" xmlns:r="http://schemas.openxmlformats.org/officeDocument/2006/relationships" xmlns:p="http://schemas.openxmlformats.org/presentationml/2006/main">
  <p:tag name="VEVOX.QRDOT" val="(12,11)"/>
</p:tagLst>
</file>

<file path=ppt/tags/tag1671.xml><?xml version="1.0" encoding="utf-8"?>
<p:tagLst xmlns:a="http://schemas.openxmlformats.org/drawingml/2006/main" xmlns:r="http://schemas.openxmlformats.org/officeDocument/2006/relationships" xmlns:p="http://schemas.openxmlformats.org/presentationml/2006/main">
  <p:tag name="VEVOX.QRDOT" val="(13,11)"/>
</p:tagLst>
</file>

<file path=ppt/tags/tag1672.xml><?xml version="1.0" encoding="utf-8"?>
<p:tagLst xmlns:a="http://schemas.openxmlformats.org/drawingml/2006/main" xmlns:r="http://schemas.openxmlformats.org/officeDocument/2006/relationships" xmlns:p="http://schemas.openxmlformats.org/presentationml/2006/main">
  <p:tag name="VEVOX.QRDOT" val="(14,11)"/>
</p:tagLst>
</file>

<file path=ppt/tags/tag1673.xml><?xml version="1.0" encoding="utf-8"?>
<p:tagLst xmlns:a="http://schemas.openxmlformats.org/drawingml/2006/main" xmlns:r="http://schemas.openxmlformats.org/officeDocument/2006/relationships" xmlns:p="http://schemas.openxmlformats.org/presentationml/2006/main">
  <p:tag name="VEVOX.QRDOT" val="(16,11)"/>
</p:tagLst>
</file>

<file path=ppt/tags/tag1674.xml><?xml version="1.0" encoding="utf-8"?>
<p:tagLst xmlns:a="http://schemas.openxmlformats.org/drawingml/2006/main" xmlns:r="http://schemas.openxmlformats.org/officeDocument/2006/relationships" xmlns:p="http://schemas.openxmlformats.org/presentationml/2006/main">
  <p:tag name="VEVOX.QRDOT" val="(17,11)"/>
</p:tagLst>
</file>

<file path=ppt/tags/tag1675.xml><?xml version="1.0" encoding="utf-8"?>
<p:tagLst xmlns:a="http://schemas.openxmlformats.org/drawingml/2006/main" xmlns:r="http://schemas.openxmlformats.org/officeDocument/2006/relationships" xmlns:p="http://schemas.openxmlformats.org/presentationml/2006/main">
  <p:tag name="VEVOX.QRDOT" val="(18,11)"/>
</p:tagLst>
</file>

<file path=ppt/tags/tag1676.xml><?xml version="1.0" encoding="utf-8"?>
<p:tagLst xmlns:a="http://schemas.openxmlformats.org/drawingml/2006/main" xmlns:r="http://schemas.openxmlformats.org/officeDocument/2006/relationships" xmlns:p="http://schemas.openxmlformats.org/presentationml/2006/main">
  <p:tag name="VEVOX.QRDOT" val="(20,11)"/>
</p:tagLst>
</file>

<file path=ppt/tags/tag1677.xml><?xml version="1.0" encoding="utf-8"?>
<p:tagLst xmlns:a="http://schemas.openxmlformats.org/drawingml/2006/main" xmlns:r="http://schemas.openxmlformats.org/officeDocument/2006/relationships" xmlns:p="http://schemas.openxmlformats.org/presentationml/2006/main">
  <p:tag name="VEVOX.QRDOT" val="(21,11)"/>
</p:tagLst>
</file>

<file path=ppt/tags/tag1678.xml><?xml version="1.0" encoding="utf-8"?>
<p:tagLst xmlns:a="http://schemas.openxmlformats.org/drawingml/2006/main" xmlns:r="http://schemas.openxmlformats.org/officeDocument/2006/relationships" xmlns:p="http://schemas.openxmlformats.org/presentationml/2006/main">
  <p:tag name="VEVOX.QRDOT" val="(22,11)"/>
</p:tagLst>
</file>

<file path=ppt/tags/tag1679.xml><?xml version="1.0" encoding="utf-8"?>
<p:tagLst xmlns:a="http://schemas.openxmlformats.org/drawingml/2006/main" xmlns:r="http://schemas.openxmlformats.org/officeDocument/2006/relationships" xmlns:p="http://schemas.openxmlformats.org/presentationml/2006/main">
  <p:tag name="VEVOX.QRDOT" val="(23,11)"/>
</p:tagLst>
</file>

<file path=ppt/tags/tag168.xml><?xml version="1.0" encoding="utf-8"?>
<p:tagLst xmlns:a="http://schemas.openxmlformats.org/drawingml/2006/main" xmlns:r="http://schemas.openxmlformats.org/officeDocument/2006/relationships" xmlns:p="http://schemas.openxmlformats.org/presentationml/2006/main">
  <p:tag name="VEVOX.QRDOT" val="(16,10)"/>
</p:tagLst>
</file>

<file path=ppt/tags/tag1680.xml><?xml version="1.0" encoding="utf-8"?>
<p:tagLst xmlns:a="http://schemas.openxmlformats.org/drawingml/2006/main" xmlns:r="http://schemas.openxmlformats.org/officeDocument/2006/relationships" xmlns:p="http://schemas.openxmlformats.org/presentationml/2006/main">
  <p:tag name="VEVOX.QRDOT" val="(25,11)"/>
</p:tagLst>
</file>

<file path=ppt/tags/tag1681.xml><?xml version="1.0" encoding="utf-8"?>
<p:tagLst xmlns:a="http://schemas.openxmlformats.org/drawingml/2006/main" xmlns:r="http://schemas.openxmlformats.org/officeDocument/2006/relationships" xmlns:p="http://schemas.openxmlformats.org/presentationml/2006/main">
  <p:tag name="VEVOX.QRDOT" val="(26,11)"/>
</p:tagLst>
</file>

<file path=ppt/tags/tag1682.xml><?xml version="1.0" encoding="utf-8"?>
<p:tagLst xmlns:a="http://schemas.openxmlformats.org/drawingml/2006/main" xmlns:r="http://schemas.openxmlformats.org/officeDocument/2006/relationships" xmlns:p="http://schemas.openxmlformats.org/presentationml/2006/main">
  <p:tag name="VEVOX.QRDOT" val="(28,11)"/>
</p:tagLst>
</file>

<file path=ppt/tags/tag1683.xml><?xml version="1.0" encoding="utf-8"?>
<p:tagLst xmlns:a="http://schemas.openxmlformats.org/drawingml/2006/main" xmlns:r="http://schemas.openxmlformats.org/officeDocument/2006/relationships" xmlns:p="http://schemas.openxmlformats.org/presentationml/2006/main">
  <p:tag name="VEVOX.QRDOT" val="(29,11)"/>
</p:tagLst>
</file>

<file path=ppt/tags/tag1684.xml><?xml version="1.0" encoding="utf-8"?>
<p:tagLst xmlns:a="http://schemas.openxmlformats.org/drawingml/2006/main" xmlns:r="http://schemas.openxmlformats.org/officeDocument/2006/relationships" xmlns:p="http://schemas.openxmlformats.org/presentationml/2006/main">
  <p:tag name="VEVOX.QRDOT" val="(5,12)"/>
</p:tagLst>
</file>

<file path=ppt/tags/tag1685.xml><?xml version="1.0" encoding="utf-8"?>
<p:tagLst xmlns:a="http://schemas.openxmlformats.org/drawingml/2006/main" xmlns:r="http://schemas.openxmlformats.org/officeDocument/2006/relationships" xmlns:p="http://schemas.openxmlformats.org/presentationml/2006/main">
  <p:tag name="VEVOX.QRDOT" val="(7,12)"/>
</p:tagLst>
</file>

<file path=ppt/tags/tag1686.xml><?xml version="1.0" encoding="utf-8"?>
<p:tagLst xmlns:a="http://schemas.openxmlformats.org/drawingml/2006/main" xmlns:r="http://schemas.openxmlformats.org/officeDocument/2006/relationships" xmlns:p="http://schemas.openxmlformats.org/presentationml/2006/main">
  <p:tag name="VEVOX.QRDOT" val="(9,12)"/>
</p:tagLst>
</file>

<file path=ppt/tags/tag1687.xml><?xml version="1.0" encoding="utf-8"?>
<p:tagLst xmlns:a="http://schemas.openxmlformats.org/drawingml/2006/main" xmlns:r="http://schemas.openxmlformats.org/officeDocument/2006/relationships" xmlns:p="http://schemas.openxmlformats.org/presentationml/2006/main">
  <p:tag name="VEVOX.QRDOT" val="(12,12)"/>
</p:tagLst>
</file>

<file path=ppt/tags/tag1688.xml><?xml version="1.0" encoding="utf-8"?>
<p:tagLst xmlns:a="http://schemas.openxmlformats.org/drawingml/2006/main" xmlns:r="http://schemas.openxmlformats.org/officeDocument/2006/relationships" xmlns:p="http://schemas.openxmlformats.org/presentationml/2006/main">
  <p:tag name="VEVOX.QRDOT" val="(14,12)"/>
</p:tagLst>
</file>

<file path=ppt/tags/tag1689.xml><?xml version="1.0" encoding="utf-8"?>
<p:tagLst xmlns:a="http://schemas.openxmlformats.org/drawingml/2006/main" xmlns:r="http://schemas.openxmlformats.org/officeDocument/2006/relationships" xmlns:p="http://schemas.openxmlformats.org/presentationml/2006/main">
  <p:tag name="VEVOX.QRDOT" val="(21,12)"/>
</p:tagLst>
</file>

<file path=ppt/tags/tag169.xml><?xml version="1.0" encoding="utf-8"?>
<p:tagLst xmlns:a="http://schemas.openxmlformats.org/drawingml/2006/main" xmlns:r="http://schemas.openxmlformats.org/officeDocument/2006/relationships" xmlns:p="http://schemas.openxmlformats.org/presentationml/2006/main">
  <p:tag name="VEVOX.QRDOT" val="(18,10)"/>
</p:tagLst>
</file>

<file path=ppt/tags/tag1690.xml><?xml version="1.0" encoding="utf-8"?>
<p:tagLst xmlns:a="http://schemas.openxmlformats.org/drawingml/2006/main" xmlns:r="http://schemas.openxmlformats.org/officeDocument/2006/relationships" xmlns:p="http://schemas.openxmlformats.org/presentationml/2006/main">
  <p:tag name="VEVOX.QRDOT" val="(28,12)"/>
</p:tagLst>
</file>

<file path=ppt/tags/tag1691.xml><?xml version="1.0" encoding="utf-8"?>
<p:tagLst xmlns:a="http://schemas.openxmlformats.org/drawingml/2006/main" xmlns:r="http://schemas.openxmlformats.org/officeDocument/2006/relationships" xmlns:p="http://schemas.openxmlformats.org/presentationml/2006/main">
  <p:tag name="VEVOX.QRDOT" val="(1,13)"/>
</p:tagLst>
</file>

<file path=ppt/tags/tag1692.xml><?xml version="1.0" encoding="utf-8"?>
<p:tagLst xmlns:a="http://schemas.openxmlformats.org/drawingml/2006/main" xmlns:r="http://schemas.openxmlformats.org/officeDocument/2006/relationships" xmlns:p="http://schemas.openxmlformats.org/presentationml/2006/main">
  <p:tag name="VEVOX.QRDOT" val="(2,13)"/>
</p:tagLst>
</file>

<file path=ppt/tags/tag1693.xml><?xml version="1.0" encoding="utf-8"?>
<p:tagLst xmlns:a="http://schemas.openxmlformats.org/drawingml/2006/main" xmlns:r="http://schemas.openxmlformats.org/officeDocument/2006/relationships" xmlns:p="http://schemas.openxmlformats.org/presentationml/2006/main">
  <p:tag name="VEVOX.QRDOT" val="(3,13)"/>
</p:tagLst>
</file>

<file path=ppt/tags/tag1694.xml><?xml version="1.0" encoding="utf-8"?>
<p:tagLst xmlns:a="http://schemas.openxmlformats.org/drawingml/2006/main" xmlns:r="http://schemas.openxmlformats.org/officeDocument/2006/relationships" xmlns:p="http://schemas.openxmlformats.org/presentationml/2006/main">
  <p:tag name="VEVOX.QRDOT" val="(5,13)"/>
</p:tagLst>
</file>

<file path=ppt/tags/tag1695.xml><?xml version="1.0" encoding="utf-8"?>
<p:tagLst xmlns:a="http://schemas.openxmlformats.org/drawingml/2006/main" xmlns:r="http://schemas.openxmlformats.org/officeDocument/2006/relationships" xmlns:p="http://schemas.openxmlformats.org/presentationml/2006/main">
  <p:tag name="VEVOX.QRDOT" val="(6,13)"/>
</p:tagLst>
</file>

<file path=ppt/tags/tag1696.xml><?xml version="1.0" encoding="utf-8"?>
<p:tagLst xmlns:a="http://schemas.openxmlformats.org/drawingml/2006/main" xmlns:r="http://schemas.openxmlformats.org/officeDocument/2006/relationships" xmlns:p="http://schemas.openxmlformats.org/presentationml/2006/main">
  <p:tag name="VEVOX.QRDOT" val="(9,13)"/>
</p:tagLst>
</file>

<file path=ppt/tags/tag1697.xml><?xml version="1.0" encoding="utf-8"?>
<p:tagLst xmlns:a="http://schemas.openxmlformats.org/drawingml/2006/main" xmlns:r="http://schemas.openxmlformats.org/officeDocument/2006/relationships" xmlns:p="http://schemas.openxmlformats.org/presentationml/2006/main">
  <p:tag name="VEVOX.QRDOT" val="(10,13)"/>
</p:tagLst>
</file>

<file path=ppt/tags/tag1698.xml><?xml version="1.0" encoding="utf-8"?>
<p:tagLst xmlns:a="http://schemas.openxmlformats.org/drawingml/2006/main" xmlns:r="http://schemas.openxmlformats.org/officeDocument/2006/relationships" xmlns:p="http://schemas.openxmlformats.org/presentationml/2006/main">
  <p:tag name="VEVOX.QRDOT" val="(12,13)"/>
</p:tagLst>
</file>

<file path=ppt/tags/tag1699.xml><?xml version="1.0" encoding="utf-8"?>
<p:tagLst xmlns:a="http://schemas.openxmlformats.org/drawingml/2006/main" xmlns:r="http://schemas.openxmlformats.org/officeDocument/2006/relationships" xmlns:p="http://schemas.openxmlformats.org/presentationml/2006/main">
  <p:tag name="VEVOX.QRDOT" val="(13,13)"/>
</p:tagLst>
</file>

<file path=ppt/tags/tag17.xml><?xml version="1.0" encoding="utf-8"?>
<p:tagLst xmlns:a="http://schemas.openxmlformats.org/drawingml/2006/main" xmlns:r="http://schemas.openxmlformats.org/officeDocument/2006/relationships" xmlns:p="http://schemas.openxmlformats.org/presentationml/2006/main">
  <p:tag name="VEVOX.QRDOT" val="(20,0)"/>
</p:tagLst>
</file>

<file path=ppt/tags/tag170.xml><?xml version="1.0" encoding="utf-8"?>
<p:tagLst xmlns:a="http://schemas.openxmlformats.org/drawingml/2006/main" xmlns:r="http://schemas.openxmlformats.org/officeDocument/2006/relationships" xmlns:p="http://schemas.openxmlformats.org/presentationml/2006/main">
  <p:tag name="VEVOX.QRDOT" val="(21,10)"/>
</p:tagLst>
</file>

<file path=ppt/tags/tag1700.xml><?xml version="1.0" encoding="utf-8"?>
<p:tagLst xmlns:a="http://schemas.openxmlformats.org/drawingml/2006/main" xmlns:r="http://schemas.openxmlformats.org/officeDocument/2006/relationships" xmlns:p="http://schemas.openxmlformats.org/presentationml/2006/main">
  <p:tag name="VEVOX.QRDOT" val="(14,13)"/>
</p:tagLst>
</file>

<file path=ppt/tags/tag1701.xml><?xml version="1.0" encoding="utf-8"?>
<p:tagLst xmlns:a="http://schemas.openxmlformats.org/drawingml/2006/main" xmlns:r="http://schemas.openxmlformats.org/officeDocument/2006/relationships" xmlns:p="http://schemas.openxmlformats.org/presentationml/2006/main">
  <p:tag name="VEVOX.QRDOT" val="(15,13)"/>
</p:tagLst>
</file>

<file path=ppt/tags/tag1702.xml><?xml version="1.0" encoding="utf-8"?>
<p:tagLst xmlns:a="http://schemas.openxmlformats.org/drawingml/2006/main" xmlns:r="http://schemas.openxmlformats.org/officeDocument/2006/relationships" xmlns:p="http://schemas.openxmlformats.org/presentationml/2006/main">
  <p:tag name="VEVOX.QRDOT" val="(17,13)"/>
</p:tagLst>
</file>

<file path=ppt/tags/tag1703.xml><?xml version="1.0" encoding="utf-8"?>
<p:tagLst xmlns:a="http://schemas.openxmlformats.org/drawingml/2006/main" xmlns:r="http://schemas.openxmlformats.org/officeDocument/2006/relationships" xmlns:p="http://schemas.openxmlformats.org/presentationml/2006/main">
  <p:tag name="VEVOX.QRDOT" val="(18,13)"/>
</p:tagLst>
</file>

<file path=ppt/tags/tag1704.xml><?xml version="1.0" encoding="utf-8"?>
<p:tagLst xmlns:a="http://schemas.openxmlformats.org/drawingml/2006/main" xmlns:r="http://schemas.openxmlformats.org/officeDocument/2006/relationships" xmlns:p="http://schemas.openxmlformats.org/presentationml/2006/main">
  <p:tag name="VEVOX.QRDOT" val="(19,13)"/>
</p:tagLst>
</file>

<file path=ppt/tags/tag1705.xml><?xml version="1.0" encoding="utf-8"?>
<p:tagLst xmlns:a="http://schemas.openxmlformats.org/drawingml/2006/main" xmlns:r="http://schemas.openxmlformats.org/officeDocument/2006/relationships" xmlns:p="http://schemas.openxmlformats.org/presentationml/2006/main">
  <p:tag name="VEVOX.QRDOT" val="(21,13)"/>
</p:tagLst>
</file>

<file path=ppt/tags/tag1706.xml><?xml version="1.0" encoding="utf-8"?>
<p:tagLst xmlns:a="http://schemas.openxmlformats.org/drawingml/2006/main" xmlns:r="http://schemas.openxmlformats.org/officeDocument/2006/relationships" xmlns:p="http://schemas.openxmlformats.org/presentationml/2006/main">
  <p:tag name="VEVOX.QRDOT" val="(23,13)"/>
</p:tagLst>
</file>

<file path=ppt/tags/tag1707.xml><?xml version="1.0" encoding="utf-8"?>
<p:tagLst xmlns:a="http://schemas.openxmlformats.org/drawingml/2006/main" xmlns:r="http://schemas.openxmlformats.org/officeDocument/2006/relationships" xmlns:p="http://schemas.openxmlformats.org/presentationml/2006/main">
  <p:tag name="VEVOX.QRDOT" val="(24,13)"/>
</p:tagLst>
</file>

<file path=ppt/tags/tag1708.xml><?xml version="1.0" encoding="utf-8"?>
<p:tagLst xmlns:a="http://schemas.openxmlformats.org/drawingml/2006/main" xmlns:r="http://schemas.openxmlformats.org/officeDocument/2006/relationships" xmlns:p="http://schemas.openxmlformats.org/presentationml/2006/main">
  <p:tag name="VEVOX.QRDOT" val="(25,13)"/>
</p:tagLst>
</file>

<file path=ppt/tags/tag1709.xml><?xml version="1.0" encoding="utf-8"?>
<p:tagLst xmlns:a="http://schemas.openxmlformats.org/drawingml/2006/main" xmlns:r="http://schemas.openxmlformats.org/officeDocument/2006/relationships" xmlns:p="http://schemas.openxmlformats.org/presentationml/2006/main">
  <p:tag name="VEVOX.QRDOT" val="(26,13)"/>
</p:tagLst>
</file>

<file path=ppt/tags/tag171.xml><?xml version="1.0" encoding="utf-8"?>
<p:tagLst xmlns:a="http://schemas.openxmlformats.org/drawingml/2006/main" xmlns:r="http://schemas.openxmlformats.org/officeDocument/2006/relationships" xmlns:p="http://schemas.openxmlformats.org/presentationml/2006/main">
  <p:tag name="VEVOX.QRDOT" val="(22,10)"/>
</p:tagLst>
</file>

<file path=ppt/tags/tag1710.xml><?xml version="1.0" encoding="utf-8"?>
<p:tagLst xmlns:a="http://schemas.openxmlformats.org/drawingml/2006/main" xmlns:r="http://schemas.openxmlformats.org/officeDocument/2006/relationships" xmlns:p="http://schemas.openxmlformats.org/presentationml/2006/main">
  <p:tag name="VEVOX.QRDOT" val="(27,13)"/>
</p:tagLst>
</file>

<file path=ppt/tags/tag1711.xml><?xml version="1.0" encoding="utf-8"?>
<p:tagLst xmlns:a="http://schemas.openxmlformats.org/drawingml/2006/main" xmlns:r="http://schemas.openxmlformats.org/officeDocument/2006/relationships" xmlns:p="http://schemas.openxmlformats.org/presentationml/2006/main">
  <p:tag name="VEVOX.QRDOT" val="(28,13)"/>
</p:tagLst>
</file>

<file path=ppt/tags/tag1712.xml><?xml version="1.0" encoding="utf-8"?>
<p:tagLst xmlns:a="http://schemas.openxmlformats.org/drawingml/2006/main" xmlns:r="http://schemas.openxmlformats.org/officeDocument/2006/relationships" xmlns:p="http://schemas.openxmlformats.org/presentationml/2006/main">
  <p:tag name="VEVOX.QRDOT" val="(29,13)"/>
</p:tagLst>
</file>

<file path=ppt/tags/tag1713.xml><?xml version="1.0" encoding="utf-8"?>
<p:tagLst xmlns:a="http://schemas.openxmlformats.org/drawingml/2006/main" xmlns:r="http://schemas.openxmlformats.org/officeDocument/2006/relationships" xmlns:p="http://schemas.openxmlformats.org/presentationml/2006/main">
  <p:tag name="VEVOX.QRDOT" val="(5,14)"/>
</p:tagLst>
</file>

<file path=ppt/tags/tag1714.xml><?xml version="1.0" encoding="utf-8"?>
<p:tagLst xmlns:a="http://schemas.openxmlformats.org/drawingml/2006/main" xmlns:r="http://schemas.openxmlformats.org/officeDocument/2006/relationships" xmlns:p="http://schemas.openxmlformats.org/presentationml/2006/main">
  <p:tag name="VEVOX.QRDOT" val="(7,14)"/>
</p:tagLst>
</file>

<file path=ppt/tags/tag1715.xml><?xml version="1.0" encoding="utf-8"?>
<p:tagLst xmlns:a="http://schemas.openxmlformats.org/drawingml/2006/main" xmlns:r="http://schemas.openxmlformats.org/officeDocument/2006/relationships" xmlns:p="http://schemas.openxmlformats.org/presentationml/2006/main">
  <p:tag name="VEVOX.QRDOT" val="(8,14)"/>
</p:tagLst>
</file>

<file path=ppt/tags/tag1716.xml><?xml version="1.0" encoding="utf-8"?>
<p:tagLst xmlns:a="http://schemas.openxmlformats.org/drawingml/2006/main" xmlns:r="http://schemas.openxmlformats.org/officeDocument/2006/relationships" xmlns:p="http://schemas.openxmlformats.org/presentationml/2006/main">
  <p:tag name="VEVOX.QRDOT" val="(9,14)"/>
</p:tagLst>
</file>

<file path=ppt/tags/tag1717.xml><?xml version="1.0" encoding="utf-8"?>
<p:tagLst xmlns:a="http://schemas.openxmlformats.org/drawingml/2006/main" xmlns:r="http://schemas.openxmlformats.org/officeDocument/2006/relationships" xmlns:p="http://schemas.openxmlformats.org/presentationml/2006/main">
  <p:tag name="VEVOX.QRDOT" val="(10,14)"/>
</p:tagLst>
</file>

<file path=ppt/tags/tag1718.xml><?xml version="1.0" encoding="utf-8"?>
<p:tagLst xmlns:a="http://schemas.openxmlformats.org/drawingml/2006/main" xmlns:r="http://schemas.openxmlformats.org/officeDocument/2006/relationships" xmlns:p="http://schemas.openxmlformats.org/presentationml/2006/main">
  <p:tag name="VEVOX.QRDOT" val="(11,14)"/>
</p:tagLst>
</file>

<file path=ppt/tags/tag1719.xml><?xml version="1.0" encoding="utf-8"?>
<p:tagLst xmlns:a="http://schemas.openxmlformats.org/drawingml/2006/main" xmlns:r="http://schemas.openxmlformats.org/officeDocument/2006/relationships" xmlns:p="http://schemas.openxmlformats.org/presentationml/2006/main">
  <p:tag name="VEVOX.QRDOT" val="(13,14)"/>
</p:tagLst>
</file>

<file path=ppt/tags/tag172.xml><?xml version="1.0" encoding="utf-8"?>
<p:tagLst xmlns:a="http://schemas.openxmlformats.org/drawingml/2006/main" xmlns:r="http://schemas.openxmlformats.org/officeDocument/2006/relationships" xmlns:p="http://schemas.openxmlformats.org/presentationml/2006/main">
  <p:tag name="VEVOX.QRDOT" val="(25,10)"/>
</p:tagLst>
</file>

<file path=ppt/tags/tag1720.xml><?xml version="1.0" encoding="utf-8"?>
<p:tagLst xmlns:a="http://schemas.openxmlformats.org/drawingml/2006/main" xmlns:r="http://schemas.openxmlformats.org/officeDocument/2006/relationships" xmlns:p="http://schemas.openxmlformats.org/presentationml/2006/main">
  <p:tag name="VEVOX.QRDOT" val="(17,14)"/>
</p:tagLst>
</file>

<file path=ppt/tags/tag1721.xml><?xml version="1.0" encoding="utf-8"?>
<p:tagLst xmlns:a="http://schemas.openxmlformats.org/drawingml/2006/main" xmlns:r="http://schemas.openxmlformats.org/officeDocument/2006/relationships" xmlns:p="http://schemas.openxmlformats.org/presentationml/2006/main">
  <p:tag name="VEVOX.QRDOT" val="(21,14)"/>
</p:tagLst>
</file>

<file path=ppt/tags/tag1722.xml><?xml version="1.0" encoding="utf-8"?>
<p:tagLst xmlns:a="http://schemas.openxmlformats.org/drawingml/2006/main" xmlns:r="http://schemas.openxmlformats.org/officeDocument/2006/relationships" xmlns:p="http://schemas.openxmlformats.org/presentationml/2006/main">
  <p:tag name="VEVOX.QRDOT" val="(24,14)"/>
</p:tagLst>
</file>

<file path=ppt/tags/tag1723.xml><?xml version="1.0" encoding="utf-8"?>
<p:tagLst xmlns:a="http://schemas.openxmlformats.org/drawingml/2006/main" xmlns:r="http://schemas.openxmlformats.org/officeDocument/2006/relationships" xmlns:p="http://schemas.openxmlformats.org/presentationml/2006/main">
  <p:tag name="VEVOX.QRDOT" val="(25,14)"/>
</p:tagLst>
</file>

<file path=ppt/tags/tag1724.xml><?xml version="1.0" encoding="utf-8"?>
<p:tagLst xmlns:a="http://schemas.openxmlformats.org/drawingml/2006/main" xmlns:r="http://schemas.openxmlformats.org/officeDocument/2006/relationships" xmlns:p="http://schemas.openxmlformats.org/presentationml/2006/main">
  <p:tag name="VEVOX.QRDOT" val="(26,14)"/>
</p:tagLst>
</file>

<file path=ppt/tags/tag1725.xml><?xml version="1.0" encoding="utf-8"?>
<p:tagLst xmlns:a="http://schemas.openxmlformats.org/drawingml/2006/main" xmlns:r="http://schemas.openxmlformats.org/officeDocument/2006/relationships" xmlns:p="http://schemas.openxmlformats.org/presentationml/2006/main">
  <p:tag name="VEVOX.QRDOT" val="(27,14)"/>
</p:tagLst>
</file>

<file path=ppt/tags/tag1726.xml><?xml version="1.0" encoding="utf-8"?>
<p:tagLst xmlns:a="http://schemas.openxmlformats.org/drawingml/2006/main" xmlns:r="http://schemas.openxmlformats.org/officeDocument/2006/relationships" xmlns:p="http://schemas.openxmlformats.org/presentationml/2006/main">
  <p:tag name="VEVOX.QRDOT" val="(29,14)"/>
</p:tagLst>
</file>

<file path=ppt/tags/tag1727.xml><?xml version="1.0" encoding="utf-8"?>
<p:tagLst xmlns:a="http://schemas.openxmlformats.org/drawingml/2006/main" xmlns:r="http://schemas.openxmlformats.org/officeDocument/2006/relationships" xmlns:p="http://schemas.openxmlformats.org/presentationml/2006/main">
  <p:tag name="VEVOX.QRDOT" val="(1,15)"/>
</p:tagLst>
</file>

<file path=ppt/tags/tag1728.xml><?xml version="1.0" encoding="utf-8"?>
<p:tagLst xmlns:a="http://schemas.openxmlformats.org/drawingml/2006/main" xmlns:r="http://schemas.openxmlformats.org/officeDocument/2006/relationships" xmlns:p="http://schemas.openxmlformats.org/presentationml/2006/main">
  <p:tag name="VEVOX.QRDOT" val="(2,15)"/>
</p:tagLst>
</file>

<file path=ppt/tags/tag1729.xml><?xml version="1.0" encoding="utf-8"?>
<p:tagLst xmlns:a="http://schemas.openxmlformats.org/drawingml/2006/main" xmlns:r="http://schemas.openxmlformats.org/officeDocument/2006/relationships" xmlns:p="http://schemas.openxmlformats.org/presentationml/2006/main">
  <p:tag name="VEVOX.QRDOT" val="(6,15)"/>
</p:tagLst>
</file>

<file path=ppt/tags/tag173.xml><?xml version="1.0" encoding="utf-8"?>
<p:tagLst xmlns:a="http://schemas.openxmlformats.org/drawingml/2006/main" xmlns:r="http://schemas.openxmlformats.org/officeDocument/2006/relationships" xmlns:p="http://schemas.openxmlformats.org/presentationml/2006/main">
  <p:tag name="VEVOX.QRDOT" val="(29,10)"/>
</p:tagLst>
</file>

<file path=ppt/tags/tag1730.xml><?xml version="1.0" encoding="utf-8"?>
<p:tagLst xmlns:a="http://schemas.openxmlformats.org/drawingml/2006/main" xmlns:r="http://schemas.openxmlformats.org/officeDocument/2006/relationships" xmlns:p="http://schemas.openxmlformats.org/presentationml/2006/main">
  <p:tag name="VEVOX.QRDOT" val="(9,15)"/>
</p:tagLst>
</file>

<file path=ppt/tags/tag1731.xml><?xml version="1.0" encoding="utf-8"?>
<p:tagLst xmlns:a="http://schemas.openxmlformats.org/drawingml/2006/main" xmlns:r="http://schemas.openxmlformats.org/officeDocument/2006/relationships" xmlns:p="http://schemas.openxmlformats.org/presentationml/2006/main">
  <p:tag name="VEVOX.QRDOT" val="(12,15)"/>
</p:tagLst>
</file>

<file path=ppt/tags/tag1732.xml><?xml version="1.0" encoding="utf-8"?>
<p:tagLst xmlns:a="http://schemas.openxmlformats.org/drawingml/2006/main" xmlns:r="http://schemas.openxmlformats.org/officeDocument/2006/relationships" xmlns:p="http://schemas.openxmlformats.org/presentationml/2006/main">
  <p:tag name="VEVOX.QRDOT" val="(15,15)"/>
</p:tagLst>
</file>

<file path=ppt/tags/tag1733.xml><?xml version="1.0" encoding="utf-8"?>
<p:tagLst xmlns:a="http://schemas.openxmlformats.org/drawingml/2006/main" xmlns:r="http://schemas.openxmlformats.org/officeDocument/2006/relationships" xmlns:p="http://schemas.openxmlformats.org/presentationml/2006/main">
  <p:tag name="VEVOX.QRDOT" val="(18,15)"/>
</p:tagLst>
</file>

<file path=ppt/tags/tag1734.xml><?xml version="1.0" encoding="utf-8"?>
<p:tagLst xmlns:a="http://schemas.openxmlformats.org/drawingml/2006/main" xmlns:r="http://schemas.openxmlformats.org/officeDocument/2006/relationships" xmlns:p="http://schemas.openxmlformats.org/presentationml/2006/main">
  <p:tag name="VEVOX.QRDOT" val="(20,15)"/>
</p:tagLst>
</file>

<file path=ppt/tags/tag1735.xml><?xml version="1.0" encoding="utf-8"?>
<p:tagLst xmlns:a="http://schemas.openxmlformats.org/drawingml/2006/main" xmlns:r="http://schemas.openxmlformats.org/officeDocument/2006/relationships" xmlns:p="http://schemas.openxmlformats.org/presentationml/2006/main">
  <p:tag name="VEVOX.QRDOT" val="(22,15)"/>
</p:tagLst>
</file>

<file path=ppt/tags/tag1736.xml><?xml version="1.0" encoding="utf-8"?>
<p:tagLst xmlns:a="http://schemas.openxmlformats.org/drawingml/2006/main" xmlns:r="http://schemas.openxmlformats.org/officeDocument/2006/relationships" xmlns:p="http://schemas.openxmlformats.org/presentationml/2006/main">
  <p:tag name="VEVOX.QRDOT" val="(28,15)"/>
</p:tagLst>
</file>

<file path=ppt/tags/tag1737.xml><?xml version="1.0" encoding="utf-8"?>
<p:tagLst xmlns:a="http://schemas.openxmlformats.org/drawingml/2006/main" xmlns:r="http://schemas.openxmlformats.org/officeDocument/2006/relationships" xmlns:p="http://schemas.openxmlformats.org/presentationml/2006/main">
  <p:tag name="VEVOX.QRDOT" val="(29,15)"/>
</p:tagLst>
</file>

<file path=ppt/tags/tag1738.xml><?xml version="1.0" encoding="utf-8"?>
<p:tagLst xmlns:a="http://schemas.openxmlformats.org/drawingml/2006/main" xmlns:r="http://schemas.openxmlformats.org/officeDocument/2006/relationships" xmlns:p="http://schemas.openxmlformats.org/presentationml/2006/main">
  <p:tag name="VEVOX.QRDOT" val="(1,16)"/>
</p:tagLst>
</file>

<file path=ppt/tags/tag1739.xml><?xml version="1.0" encoding="utf-8"?>
<p:tagLst xmlns:a="http://schemas.openxmlformats.org/drawingml/2006/main" xmlns:r="http://schemas.openxmlformats.org/officeDocument/2006/relationships" xmlns:p="http://schemas.openxmlformats.org/presentationml/2006/main">
  <p:tag name="VEVOX.QRDOT" val="(4,16)"/>
</p:tagLst>
</file>

<file path=ppt/tags/tag174.xml><?xml version="1.0" encoding="utf-8"?>
<p:tagLst xmlns:a="http://schemas.openxmlformats.org/drawingml/2006/main" xmlns:r="http://schemas.openxmlformats.org/officeDocument/2006/relationships" xmlns:p="http://schemas.openxmlformats.org/presentationml/2006/main">
  <p:tag name="VEVOX.QRDOT" val="(2,11)"/>
</p:tagLst>
</file>

<file path=ppt/tags/tag1740.xml><?xml version="1.0" encoding="utf-8"?>
<p:tagLst xmlns:a="http://schemas.openxmlformats.org/drawingml/2006/main" xmlns:r="http://schemas.openxmlformats.org/officeDocument/2006/relationships" xmlns:p="http://schemas.openxmlformats.org/presentationml/2006/main">
  <p:tag name="VEVOX.QRDOT" val="(6,16)"/>
</p:tagLst>
</file>

<file path=ppt/tags/tag1741.xml><?xml version="1.0" encoding="utf-8"?>
<p:tagLst xmlns:a="http://schemas.openxmlformats.org/drawingml/2006/main" xmlns:r="http://schemas.openxmlformats.org/officeDocument/2006/relationships" xmlns:p="http://schemas.openxmlformats.org/presentationml/2006/main">
  <p:tag name="VEVOX.QRDOT" val="(7,16)"/>
</p:tagLst>
</file>

<file path=ppt/tags/tag1742.xml><?xml version="1.0" encoding="utf-8"?>
<p:tagLst xmlns:a="http://schemas.openxmlformats.org/drawingml/2006/main" xmlns:r="http://schemas.openxmlformats.org/officeDocument/2006/relationships" xmlns:p="http://schemas.openxmlformats.org/presentationml/2006/main">
  <p:tag name="VEVOX.QRDOT" val="(8,16)"/>
</p:tagLst>
</file>

<file path=ppt/tags/tag1743.xml><?xml version="1.0" encoding="utf-8"?>
<p:tagLst xmlns:a="http://schemas.openxmlformats.org/drawingml/2006/main" xmlns:r="http://schemas.openxmlformats.org/officeDocument/2006/relationships" xmlns:p="http://schemas.openxmlformats.org/presentationml/2006/main">
  <p:tag name="VEVOX.QRDOT" val="(9,16)"/>
</p:tagLst>
</file>

<file path=ppt/tags/tag1744.xml><?xml version="1.0" encoding="utf-8"?>
<p:tagLst xmlns:a="http://schemas.openxmlformats.org/drawingml/2006/main" xmlns:r="http://schemas.openxmlformats.org/officeDocument/2006/relationships" xmlns:p="http://schemas.openxmlformats.org/presentationml/2006/main">
  <p:tag name="VEVOX.QRDOT" val="(10,16)"/>
</p:tagLst>
</file>

<file path=ppt/tags/tag1745.xml><?xml version="1.0" encoding="utf-8"?>
<p:tagLst xmlns:a="http://schemas.openxmlformats.org/drawingml/2006/main" xmlns:r="http://schemas.openxmlformats.org/officeDocument/2006/relationships" xmlns:p="http://schemas.openxmlformats.org/presentationml/2006/main">
  <p:tag name="VEVOX.QRDOT" val="(12,16)"/>
</p:tagLst>
</file>

<file path=ppt/tags/tag1746.xml><?xml version="1.0" encoding="utf-8"?>
<p:tagLst xmlns:a="http://schemas.openxmlformats.org/drawingml/2006/main" xmlns:r="http://schemas.openxmlformats.org/officeDocument/2006/relationships" xmlns:p="http://schemas.openxmlformats.org/presentationml/2006/main">
  <p:tag name="VEVOX.QRDOT" val="(14,16)"/>
</p:tagLst>
</file>

<file path=ppt/tags/tag1747.xml><?xml version="1.0" encoding="utf-8"?>
<p:tagLst xmlns:a="http://schemas.openxmlformats.org/drawingml/2006/main" xmlns:r="http://schemas.openxmlformats.org/officeDocument/2006/relationships" xmlns:p="http://schemas.openxmlformats.org/presentationml/2006/main">
  <p:tag name="VEVOX.QRDOT" val="(15,16)"/>
</p:tagLst>
</file>

<file path=ppt/tags/tag1748.xml><?xml version="1.0" encoding="utf-8"?>
<p:tagLst xmlns:a="http://schemas.openxmlformats.org/drawingml/2006/main" xmlns:r="http://schemas.openxmlformats.org/officeDocument/2006/relationships" xmlns:p="http://schemas.openxmlformats.org/presentationml/2006/main">
  <p:tag name="VEVOX.QRDOT" val="(16,16)"/>
</p:tagLst>
</file>

<file path=ppt/tags/tag1749.xml><?xml version="1.0" encoding="utf-8"?>
<p:tagLst xmlns:a="http://schemas.openxmlformats.org/drawingml/2006/main" xmlns:r="http://schemas.openxmlformats.org/officeDocument/2006/relationships" xmlns:p="http://schemas.openxmlformats.org/presentationml/2006/main">
  <p:tag name="VEVOX.QRDOT" val="(17,16)"/>
</p:tagLst>
</file>

<file path=ppt/tags/tag175.xml><?xml version="1.0" encoding="utf-8"?>
<p:tagLst xmlns:a="http://schemas.openxmlformats.org/drawingml/2006/main" xmlns:r="http://schemas.openxmlformats.org/officeDocument/2006/relationships" xmlns:p="http://schemas.openxmlformats.org/presentationml/2006/main">
  <p:tag name="VEVOX.QRDOT" val="(4,11)"/>
</p:tagLst>
</file>

<file path=ppt/tags/tag1750.xml><?xml version="1.0" encoding="utf-8"?>
<p:tagLst xmlns:a="http://schemas.openxmlformats.org/drawingml/2006/main" xmlns:r="http://schemas.openxmlformats.org/officeDocument/2006/relationships" xmlns:p="http://schemas.openxmlformats.org/presentationml/2006/main">
  <p:tag name="VEVOX.QRDOT" val="(19,16)"/>
</p:tagLst>
</file>

<file path=ppt/tags/tag1751.xml><?xml version="1.0" encoding="utf-8"?>
<p:tagLst xmlns:a="http://schemas.openxmlformats.org/drawingml/2006/main" xmlns:r="http://schemas.openxmlformats.org/officeDocument/2006/relationships" xmlns:p="http://schemas.openxmlformats.org/presentationml/2006/main">
  <p:tag name="VEVOX.QRDOT" val="(20,16)"/>
</p:tagLst>
</file>

<file path=ppt/tags/tag1752.xml><?xml version="1.0" encoding="utf-8"?>
<p:tagLst xmlns:a="http://schemas.openxmlformats.org/drawingml/2006/main" xmlns:r="http://schemas.openxmlformats.org/officeDocument/2006/relationships" xmlns:p="http://schemas.openxmlformats.org/presentationml/2006/main">
  <p:tag name="VEVOX.QRDOT" val="(21,16)"/>
</p:tagLst>
</file>

<file path=ppt/tags/tag1753.xml><?xml version="1.0" encoding="utf-8"?>
<p:tagLst xmlns:a="http://schemas.openxmlformats.org/drawingml/2006/main" xmlns:r="http://schemas.openxmlformats.org/officeDocument/2006/relationships" xmlns:p="http://schemas.openxmlformats.org/presentationml/2006/main">
  <p:tag name="VEVOX.QRDOT" val="(22,16)"/>
</p:tagLst>
</file>

<file path=ppt/tags/tag1754.xml><?xml version="1.0" encoding="utf-8"?>
<p:tagLst xmlns:a="http://schemas.openxmlformats.org/drawingml/2006/main" xmlns:r="http://schemas.openxmlformats.org/officeDocument/2006/relationships" xmlns:p="http://schemas.openxmlformats.org/presentationml/2006/main">
  <p:tag name="VEVOX.QRDOT" val="(24,16)"/>
</p:tagLst>
</file>

<file path=ppt/tags/tag1755.xml><?xml version="1.0" encoding="utf-8"?>
<p:tagLst xmlns:a="http://schemas.openxmlformats.org/drawingml/2006/main" xmlns:r="http://schemas.openxmlformats.org/officeDocument/2006/relationships" xmlns:p="http://schemas.openxmlformats.org/presentationml/2006/main">
  <p:tag name="VEVOX.QRDOT" val="(28,16)"/>
</p:tagLst>
</file>

<file path=ppt/tags/tag1756.xml><?xml version="1.0" encoding="utf-8"?>
<p:tagLst xmlns:a="http://schemas.openxmlformats.org/drawingml/2006/main" xmlns:r="http://schemas.openxmlformats.org/officeDocument/2006/relationships" xmlns:p="http://schemas.openxmlformats.org/presentationml/2006/main">
  <p:tag name="VEVOX.QRDOT" val="(1,17)"/>
</p:tagLst>
</file>

<file path=ppt/tags/tag1757.xml><?xml version="1.0" encoding="utf-8"?>
<p:tagLst xmlns:a="http://schemas.openxmlformats.org/drawingml/2006/main" xmlns:r="http://schemas.openxmlformats.org/officeDocument/2006/relationships" xmlns:p="http://schemas.openxmlformats.org/presentationml/2006/main">
  <p:tag name="VEVOX.QRDOT" val="(3,17)"/>
</p:tagLst>
</file>

<file path=ppt/tags/tag1758.xml><?xml version="1.0" encoding="utf-8"?>
<p:tagLst xmlns:a="http://schemas.openxmlformats.org/drawingml/2006/main" xmlns:r="http://schemas.openxmlformats.org/officeDocument/2006/relationships" xmlns:p="http://schemas.openxmlformats.org/presentationml/2006/main">
  <p:tag name="VEVOX.QRDOT" val="(4,17)"/>
</p:tagLst>
</file>

<file path=ppt/tags/tag1759.xml><?xml version="1.0" encoding="utf-8"?>
<p:tagLst xmlns:a="http://schemas.openxmlformats.org/drawingml/2006/main" xmlns:r="http://schemas.openxmlformats.org/officeDocument/2006/relationships" xmlns:p="http://schemas.openxmlformats.org/presentationml/2006/main">
  <p:tag name="VEVOX.QRDOT" val="(5,17)"/>
</p:tagLst>
</file>

<file path=ppt/tags/tag176.xml><?xml version="1.0" encoding="utf-8"?>
<p:tagLst xmlns:a="http://schemas.openxmlformats.org/drawingml/2006/main" xmlns:r="http://schemas.openxmlformats.org/officeDocument/2006/relationships" xmlns:p="http://schemas.openxmlformats.org/presentationml/2006/main">
  <p:tag name="VEVOX.QRDOT" val="(5,11)"/>
</p:tagLst>
</file>

<file path=ppt/tags/tag1760.xml><?xml version="1.0" encoding="utf-8"?>
<p:tagLst xmlns:a="http://schemas.openxmlformats.org/drawingml/2006/main" xmlns:r="http://schemas.openxmlformats.org/officeDocument/2006/relationships" xmlns:p="http://schemas.openxmlformats.org/presentationml/2006/main">
  <p:tag name="VEVOX.QRDOT" val="(8,17)"/>
</p:tagLst>
</file>

<file path=ppt/tags/tag1761.xml><?xml version="1.0" encoding="utf-8"?>
<p:tagLst xmlns:a="http://schemas.openxmlformats.org/drawingml/2006/main" xmlns:r="http://schemas.openxmlformats.org/officeDocument/2006/relationships" xmlns:p="http://schemas.openxmlformats.org/presentationml/2006/main">
  <p:tag name="VEVOX.QRDOT" val="(9,17)"/>
</p:tagLst>
</file>

<file path=ppt/tags/tag1762.xml><?xml version="1.0" encoding="utf-8"?>
<p:tagLst xmlns:a="http://schemas.openxmlformats.org/drawingml/2006/main" xmlns:r="http://schemas.openxmlformats.org/officeDocument/2006/relationships" xmlns:p="http://schemas.openxmlformats.org/presentationml/2006/main">
  <p:tag name="VEVOX.QRDOT" val="(10,17)"/>
</p:tagLst>
</file>

<file path=ppt/tags/tag1763.xml><?xml version="1.0" encoding="utf-8"?>
<p:tagLst xmlns:a="http://schemas.openxmlformats.org/drawingml/2006/main" xmlns:r="http://schemas.openxmlformats.org/officeDocument/2006/relationships" xmlns:p="http://schemas.openxmlformats.org/presentationml/2006/main">
  <p:tag name="VEVOX.QRDOT" val="(18,17)"/>
</p:tagLst>
</file>

<file path=ppt/tags/tag1764.xml><?xml version="1.0" encoding="utf-8"?>
<p:tagLst xmlns:a="http://schemas.openxmlformats.org/drawingml/2006/main" xmlns:r="http://schemas.openxmlformats.org/officeDocument/2006/relationships" xmlns:p="http://schemas.openxmlformats.org/presentationml/2006/main">
  <p:tag name="VEVOX.QRDOT" val="(21,17)"/>
</p:tagLst>
</file>

<file path=ppt/tags/tag1765.xml><?xml version="1.0" encoding="utf-8"?>
<p:tagLst xmlns:a="http://schemas.openxmlformats.org/drawingml/2006/main" xmlns:r="http://schemas.openxmlformats.org/officeDocument/2006/relationships" xmlns:p="http://schemas.openxmlformats.org/presentationml/2006/main">
  <p:tag name="VEVOX.QRDOT" val="(23,17)"/>
</p:tagLst>
</file>

<file path=ppt/tags/tag1766.xml><?xml version="1.0" encoding="utf-8"?>
<p:tagLst xmlns:a="http://schemas.openxmlformats.org/drawingml/2006/main" xmlns:r="http://schemas.openxmlformats.org/officeDocument/2006/relationships" xmlns:p="http://schemas.openxmlformats.org/presentationml/2006/main">
  <p:tag name="VEVOX.QRDOT" val="(24,17)"/>
</p:tagLst>
</file>

<file path=ppt/tags/tag1767.xml><?xml version="1.0" encoding="utf-8"?>
<p:tagLst xmlns:a="http://schemas.openxmlformats.org/drawingml/2006/main" xmlns:r="http://schemas.openxmlformats.org/officeDocument/2006/relationships" xmlns:p="http://schemas.openxmlformats.org/presentationml/2006/main">
  <p:tag name="VEVOX.QRDOT" val="(25,17)"/>
</p:tagLst>
</file>

<file path=ppt/tags/tag1768.xml><?xml version="1.0" encoding="utf-8"?>
<p:tagLst xmlns:a="http://schemas.openxmlformats.org/drawingml/2006/main" xmlns:r="http://schemas.openxmlformats.org/officeDocument/2006/relationships" xmlns:p="http://schemas.openxmlformats.org/presentationml/2006/main">
  <p:tag name="VEVOX.QRDOT" val="(26,17)"/>
</p:tagLst>
</file>

<file path=ppt/tags/tag1769.xml><?xml version="1.0" encoding="utf-8"?>
<p:tagLst xmlns:a="http://schemas.openxmlformats.org/drawingml/2006/main" xmlns:r="http://schemas.openxmlformats.org/officeDocument/2006/relationships" xmlns:p="http://schemas.openxmlformats.org/presentationml/2006/main">
  <p:tag name="VEVOX.QRDOT" val="(28,17)"/>
</p:tagLst>
</file>

<file path=ppt/tags/tag177.xml><?xml version="1.0" encoding="utf-8"?>
<p:tagLst xmlns:a="http://schemas.openxmlformats.org/drawingml/2006/main" xmlns:r="http://schemas.openxmlformats.org/officeDocument/2006/relationships" xmlns:p="http://schemas.openxmlformats.org/presentationml/2006/main">
  <p:tag name="VEVOX.QRDOT" val="(6,11)"/>
</p:tagLst>
</file>

<file path=ppt/tags/tag1770.xml><?xml version="1.0" encoding="utf-8"?>
<p:tagLst xmlns:a="http://schemas.openxmlformats.org/drawingml/2006/main" xmlns:r="http://schemas.openxmlformats.org/officeDocument/2006/relationships" xmlns:p="http://schemas.openxmlformats.org/presentationml/2006/main">
  <p:tag name="VEVOX.QRDOT" val="(29,17)"/>
</p:tagLst>
</file>

<file path=ppt/tags/tag1771.xml><?xml version="1.0" encoding="utf-8"?>
<p:tagLst xmlns:a="http://schemas.openxmlformats.org/drawingml/2006/main" xmlns:r="http://schemas.openxmlformats.org/officeDocument/2006/relationships" xmlns:p="http://schemas.openxmlformats.org/presentationml/2006/main">
  <p:tag name="VEVOX.QRDOT" val="(3,18)"/>
</p:tagLst>
</file>

<file path=ppt/tags/tag1772.xml><?xml version="1.0" encoding="utf-8"?>
<p:tagLst xmlns:a="http://schemas.openxmlformats.org/drawingml/2006/main" xmlns:r="http://schemas.openxmlformats.org/officeDocument/2006/relationships" xmlns:p="http://schemas.openxmlformats.org/presentationml/2006/main">
  <p:tag name="VEVOX.QRDOT" val="(7,18)"/>
</p:tagLst>
</file>

<file path=ppt/tags/tag1773.xml><?xml version="1.0" encoding="utf-8"?>
<p:tagLst xmlns:a="http://schemas.openxmlformats.org/drawingml/2006/main" xmlns:r="http://schemas.openxmlformats.org/officeDocument/2006/relationships" xmlns:p="http://schemas.openxmlformats.org/presentationml/2006/main">
  <p:tag name="VEVOX.QRDOT" val="(8,18)"/>
</p:tagLst>
</file>

<file path=ppt/tags/tag1774.xml><?xml version="1.0" encoding="utf-8"?>
<p:tagLst xmlns:a="http://schemas.openxmlformats.org/drawingml/2006/main" xmlns:r="http://schemas.openxmlformats.org/officeDocument/2006/relationships" xmlns:p="http://schemas.openxmlformats.org/presentationml/2006/main">
  <p:tag name="VEVOX.QRDOT" val="(12,18)"/>
</p:tagLst>
</file>

<file path=ppt/tags/tag1775.xml><?xml version="1.0" encoding="utf-8"?>
<p:tagLst xmlns:a="http://schemas.openxmlformats.org/drawingml/2006/main" xmlns:r="http://schemas.openxmlformats.org/officeDocument/2006/relationships" xmlns:p="http://schemas.openxmlformats.org/presentationml/2006/main">
  <p:tag name="VEVOX.QRDOT" val="(13,18)"/>
</p:tagLst>
</file>

<file path=ppt/tags/tag1776.xml><?xml version="1.0" encoding="utf-8"?>
<p:tagLst xmlns:a="http://schemas.openxmlformats.org/drawingml/2006/main" xmlns:r="http://schemas.openxmlformats.org/officeDocument/2006/relationships" xmlns:p="http://schemas.openxmlformats.org/presentationml/2006/main">
  <p:tag name="VEVOX.QRDOT" val="(14,18)"/>
</p:tagLst>
</file>

<file path=ppt/tags/tag1777.xml><?xml version="1.0" encoding="utf-8"?>
<p:tagLst xmlns:a="http://schemas.openxmlformats.org/drawingml/2006/main" xmlns:r="http://schemas.openxmlformats.org/officeDocument/2006/relationships" xmlns:p="http://schemas.openxmlformats.org/presentationml/2006/main">
  <p:tag name="VEVOX.QRDOT" val="(15,18)"/>
</p:tagLst>
</file>

<file path=ppt/tags/tag1778.xml><?xml version="1.0" encoding="utf-8"?>
<p:tagLst xmlns:a="http://schemas.openxmlformats.org/drawingml/2006/main" xmlns:r="http://schemas.openxmlformats.org/officeDocument/2006/relationships" xmlns:p="http://schemas.openxmlformats.org/presentationml/2006/main">
  <p:tag name="VEVOX.QRDOT" val="(16,18)"/>
</p:tagLst>
</file>

<file path=ppt/tags/tag1779.xml><?xml version="1.0" encoding="utf-8"?>
<p:tagLst xmlns:a="http://schemas.openxmlformats.org/drawingml/2006/main" xmlns:r="http://schemas.openxmlformats.org/officeDocument/2006/relationships" xmlns:p="http://schemas.openxmlformats.org/presentationml/2006/main">
  <p:tag name="VEVOX.QRDOT" val="(18,18)"/>
</p:tagLst>
</file>

<file path=ppt/tags/tag178.xml><?xml version="1.0" encoding="utf-8"?>
<p:tagLst xmlns:a="http://schemas.openxmlformats.org/drawingml/2006/main" xmlns:r="http://schemas.openxmlformats.org/officeDocument/2006/relationships" xmlns:p="http://schemas.openxmlformats.org/presentationml/2006/main">
  <p:tag name="VEVOX.QRDOT" val="(9,11)"/>
</p:tagLst>
</file>

<file path=ppt/tags/tag1780.xml><?xml version="1.0" encoding="utf-8"?>
<p:tagLst xmlns:a="http://schemas.openxmlformats.org/drawingml/2006/main" xmlns:r="http://schemas.openxmlformats.org/officeDocument/2006/relationships" xmlns:p="http://schemas.openxmlformats.org/presentationml/2006/main">
  <p:tag name="VEVOX.QRDOT" val="(21,18)"/>
</p:tagLst>
</file>

<file path=ppt/tags/tag1781.xml><?xml version="1.0" encoding="utf-8"?>
<p:tagLst xmlns:a="http://schemas.openxmlformats.org/drawingml/2006/main" xmlns:r="http://schemas.openxmlformats.org/officeDocument/2006/relationships" xmlns:p="http://schemas.openxmlformats.org/presentationml/2006/main">
  <p:tag name="VEVOX.QRDOT" val="(22,18)"/>
</p:tagLst>
</file>

<file path=ppt/tags/tag1782.xml><?xml version="1.0" encoding="utf-8"?>
<p:tagLst xmlns:a="http://schemas.openxmlformats.org/drawingml/2006/main" xmlns:r="http://schemas.openxmlformats.org/officeDocument/2006/relationships" xmlns:p="http://schemas.openxmlformats.org/presentationml/2006/main">
  <p:tag name="VEVOX.QRDOT" val="(23,18)"/>
</p:tagLst>
</file>

<file path=ppt/tags/tag1783.xml><?xml version="1.0" encoding="utf-8"?>
<p:tagLst xmlns:a="http://schemas.openxmlformats.org/drawingml/2006/main" xmlns:r="http://schemas.openxmlformats.org/officeDocument/2006/relationships" xmlns:p="http://schemas.openxmlformats.org/presentationml/2006/main">
  <p:tag name="VEVOX.QRDOT" val="(27,18)"/>
</p:tagLst>
</file>

<file path=ppt/tags/tag1784.xml><?xml version="1.0" encoding="utf-8"?>
<p:tagLst xmlns:a="http://schemas.openxmlformats.org/drawingml/2006/main" xmlns:r="http://schemas.openxmlformats.org/officeDocument/2006/relationships" xmlns:p="http://schemas.openxmlformats.org/presentationml/2006/main">
  <p:tag name="VEVOX.QRDOT" val="(29,18)"/>
</p:tagLst>
</file>

<file path=ppt/tags/tag1785.xml><?xml version="1.0" encoding="utf-8"?>
<p:tagLst xmlns:a="http://schemas.openxmlformats.org/drawingml/2006/main" xmlns:r="http://schemas.openxmlformats.org/officeDocument/2006/relationships" xmlns:p="http://schemas.openxmlformats.org/presentationml/2006/main">
  <p:tag name="VEVOX.QRDOT" val="(3,19)"/>
</p:tagLst>
</file>

<file path=ppt/tags/tag1786.xml><?xml version="1.0" encoding="utf-8"?>
<p:tagLst xmlns:a="http://schemas.openxmlformats.org/drawingml/2006/main" xmlns:r="http://schemas.openxmlformats.org/officeDocument/2006/relationships" xmlns:p="http://schemas.openxmlformats.org/presentationml/2006/main">
  <p:tag name="VEVOX.QRDOT" val="(4,19)"/>
</p:tagLst>
</file>

<file path=ppt/tags/tag1787.xml><?xml version="1.0" encoding="utf-8"?>
<p:tagLst xmlns:a="http://schemas.openxmlformats.org/drawingml/2006/main" xmlns:r="http://schemas.openxmlformats.org/officeDocument/2006/relationships" xmlns:p="http://schemas.openxmlformats.org/presentationml/2006/main">
  <p:tag name="VEVOX.QRDOT" val="(5,19)"/>
</p:tagLst>
</file>

<file path=ppt/tags/tag1788.xml><?xml version="1.0" encoding="utf-8"?>
<p:tagLst xmlns:a="http://schemas.openxmlformats.org/drawingml/2006/main" xmlns:r="http://schemas.openxmlformats.org/officeDocument/2006/relationships" xmlns:p="http://schemas.openxmlformats.org/presentationml/2006/main">
  <p:tag name="VEVOX.QRDOT" val="(9,19)"/>
</p:tagLst>
</file>

<file path=ppt/tags/tag1789.xml><?xml version="1.0" encoding="utf-8"?>
<p:tagLst xmlns:a="http://schemas.openxmlformats.org/drawingml/2006/main" xmlns:r="http://schemas.openxmlformats.org/officeDocument/2006/relationships" xmlns:p="http://schemas.openxmlformats.org/presentationml/2006/main">
  <p:tag name="VEVOX.QRDOT" val="(10,19)"/>
</p:tagLst>
</file>

<file path=ppt/tags/tag179.xml><?xml version="1.0" encoding="utf-8"?>
<p:tagLst xmlns:a="http://schemas.openxmlformats.org/drawingml/2006/main" xmlns:r="http://schemas.openxmlformats.org/officeDocument/2006/relationships" xmlns:p="http://schemas.openxmlformats.org/presentationml/2006/main">
  <p:tag name="VEVOX.QRDOT" val="(11,11)"/>
</p:tagLst>
</file>

<file path=ppt/tags/tag1790.xml><?xml version="1.0" encoding="utf-8"?>
<p:tagLst xmlns:a="http://schemas.openxmlformats.org/drawingml/2006/main" xmlns:r="http://schemas.openxmlformats.org/officeDocument/2006/relationships" xmlns:p="http://schemas.openxmlformats.org/presentationml/2006/main">
  <p:tag name="VEVOX.QRDOT" val="(11,19)"/>
</p:tagLst>
</file>

<file path=ppt/tags/tag1791.xml><?xml version="1.0" encoding="utf-8"?>
<p:tagLst xmlns:a="http://schemas.openxmlformats.org/drawingml/2006/main" xmlns:r="http://schemas.openxmlformats.org/officeDocument/2006/relationships" xmlns:p="http://schemas.openxmlformats.org/presentationml/2006/main">
  <p:tag name="VEVOX.QRDOT" val="(12,19)"/>
</p:tagLst>
</file>

<file path=ppt/tags/tag1792.xml><?xml version="1.0" encoding="utf-8"?>
<p:tagLst xmlns:a="http://schemas.openxmlformats.org/drawingml/2006/main" xmlns:r="http://schemas.openxmlformats.org/officeDocument/2006/relationships" xmlns:p="http://schemas.openxmlformats.org/presentationml/2006/main">
  <p:tag name="VEVOX.QRDOT" val="(14,19)"/>
</p:tagLst>
</file>

<file path=ppt/tags/tag1793.xml><?xml version="1.0" encoding="utf-8"?>
<p:tagLst xmlns:a="http://schemas.openxmlformats.org/drawingml/2006/main" xmlns:r="http://schemas.openxmlformats.org/officeDocument/2006/relationships" xmlns:p="http://schemas.openxmlformats.org/presentationml/2006/main">
  <p:tag name="VEVOX.QRDOT" val="(16,19)"/>
</p:tagLst>
</file>

<file path=ppt/tags/tag1794.xml><?xml version="1.0" encoding="utf-8"?>
<p:tagLst xmlns:a="http://schemas.openxmlformats.org/drawingml/2006/main" xmlns:r="http://schemas.openxmlformats.org/officeDocument/2006/relationships" xmlns:p="http://schemas.openxmlformats.org/presentationml/2006/main">
  <p:tag name="VEVOX.QRDOT" val="(17,19)"/>
</p:tagLst>
</file>

<file path=ppt/tags/tag1795.xml><?xml version="1.0" encoding="utf-8"?>
<p:tagLst xmlns:a="http://schemas.openxmlformats.org/drawingml/2006/main" xmlns:r="http://schemas.openxmlformats.org/officeDocument/2006/relationships" xmlns:p="http://schemas.openxmlformats.org/presentationml/2006/main">
  <p:tag name="VEVOX.QRDOT" val="(18,19)"/>
</p:tagLst>
</file>

<file path=ppt/tags/tag1796.xml><?xml version="1.0" encoding="utf-8"?>
<p:tagLst xmlns:a="http://schemas.openxmlformats.org/drawingml/2006/main" xmlns:r="http://schemas.openxmlformats.org/officeDocument/2006/relationships" xmlns:p="http://schemas.openxmlformats.org/presentationml/2006/main">
  <p:tag name="VEVOX.QRDOT" val="(20,19)"/>
</p:tagLst>
</file>

<file path=ppt/tags/tag1797.xml><?xml version="1.0" encoding="utf-8"?>
<p:tagLst xmlns:a="http://schemas.openxmlformats.org/drawingml/2006/main" xmlns:r="http://schemas.openxmlformats.org/officeDocument/2006/relationships" xmlns:p="http://schemas.openxmlformats.org/presentationml/2006/main">
  <p:tag name="VEVOX.QRDOT" val="(21,19)"/>
</p:tagLst>
</file>

<file path=ppt/tags/tag1798.xml><?xml version="1.0" encoding="utf-8"?>
<p:tagLst xmlns:a="http://schemas.openxmlformats.org/drawingml/2006/main" xmlns:r="http://schemas.openxmlformats.org/officeDocument/2006/relationships" xmlns:p="http://schemas.openxmlformats.org/presentationml/2006/main">
  <p:tag name="VEVOX.QRDOT" val="(23,19)"/>
</p:tagLst>
</file>

<file path=ppt/tags/tag1799.xml><?xml version="1.0" encoding="utf-8"?>
<p:tagLst xmlns:a="http://schemas.openxmlformats.org/drawingml/2006/main" xmlns:r="http://schemas.openxmlformats.org/officeDocument/2006/relationships" xmlns:p="http://schemas.openxmlformats.org/presentationml/2006/main">
  <p:tag name="VEVOX.QRDOT" val="(28,19)"/>
</p:tagLst>
</file>

<file path=ppt/tags/tag18.xml><?xml version="1.0" encoding="utf-8"?>
<p:tagLst xmlns:a="http://schemas.openxmlformats.org/drawingml/2006/main" xmlns:r="http://schemas.openxmlformats.org/officeDocument/2006/relationships" xmlns:p="http://schemas.openxmlformats.org/presentationml/2006/main">
  <p:tag name="VEVOX.QRDOT" val="(21,0)"/>
</p:tagLst>
</file>

<file path=ppt/tags/tag180.xml><?xml version="1.0" encoding="utf-8"?>
<p:tagLst xmlns:a="http://schemas.openxmlformats.org/drawingml/2006/main" xmlns:r="http://schemas.openxmlformats.org/officeDocument/2006/relationships" xmlns:p="http://schemas.openxmlformats.org/presentationml/2006/main">
  <p:tag name="VEVOX.QRDOT" val="(12,11)"/>
</p:tagLst>
</file>

<file path=ppt/tags/tag1800.xml><?xml version="1.0" encoding="utf-8"?>
<p:tagLst xmlns:a="http://schemas.openxmlformats.org/drawingml/2006/main" xmlns:r="http://schemas.openxmlformats.org/officeDocument/2006/relationships" xmlns:p="http://schemas.openxmlformats.org/presentationml/2006/main">
  <p:tag name="VEVOX.QRDOT" val="(29,19)"/>
</p:tagLst>
</file>

<file path=ppt/tags/tag1801.xml><?xml version="1.0" encoding="utf-8"?>
<p:tagLst xmlns:a="http://schemas.openxmlformats.org/drawingml/2006/main" xmlns:r="http://schemas.openxmlformats.org/officeDocument/2006/relationships" xmlns:p="http://schemas.openxmlformats.org/presentationml/2006/main">
  <p:tag name="VEVOX.QRDOT" val="(1,20)"/>
</p:tagLst>
</file>

<file path=ppt/tags/tag1802.xml><?xml version="1.0" encoding="utf-8"?>
<p:tagLst xmlns:a="http://schemas.openxmlformats.org/drawingml/2006/main" xmlns:r="http://schemas.openxmlformats.org/officeDocument/2006/relationships" xmlns:p="http://schemas.openxmlformats.org/presentationml/2006/main">
  <p:tag name="VEVOX.QRDOT" val="(2,20)"/>
</p:tagLst>
</file>

<file path=ppt/tags/tag1803.xml><?xml version="1.0" encoding="utf-8"?>
<p:tagLst xmlns:a="http://schemas.openxmlformats.org/drawingml/2006/main" xmlns:r="http://schemas.openxmlformats.org/officeDocument/2006/relationships" xmlns:p="http://schemas.openxmlformats.org/presentationml/2006/main">
  <p:tag name="VEVOX.QRDOT" val="(3,20)"/>
</p:tagLst>
</file>

<file path=ppt/tags/tag1804.xml><?xml version="1.0" encoding="utf-8"?>
<p:tagLst xmlns:a="http://schemas.openxmlformats.org/drawingml/2006/main" xmlns:r="http://schemas.openxmlformats.org/officeDocument/2006/relationships" xmlns:p="http://schemas.openxmlformats.org/presentationml/2006/main">
  <p:tag name="VEVOX.QRDOT" val="(4,20)"/>
</p:tagLst>
</file>

<file path=ppt/tags/tag1805.xml><?xml version="1.0" encoding="utf-8"?>
<p:tagLst xmlns:a="http://schemas.openxmlformats.org/drawingml/2006/main" xmlns:r="http://schemas.openxmlformats.org/officeDocument/2006/relationships" xmlns:p="http://schemas.openxmlformats.org/presentationml/2006/main">
  <p:tag name="VEVOX.QRDOT" val="(5,20)"/>
</p:tagLst>
</file>

<file path=ppt/tags/tag1806.xml><?xml version="1.0" encoding="utf-8"?>
<p:tagLst xmlns:a="http://schemas.openxmlformats.org/drawingml/2006/main" xmlns:r="http://schemas.openxmlformats.org/officeDocument/2006/relationships" xmlns:p="http://schemas.openxmlformats.org/presentationml/2006/main">
  <p:tag name="VEVOX.QRDOT" val="(7,20)"/>
</p:tagLst>
</file>

<file path=ppt/tags/tag1807.xml><?xml version="1.0" encoding="utf-8"?>
<p:tagLst xmlns:a="http://schemas.openxmlformats.org/drawingml/2006/main" xmlns:r="http://schemas.openxmlformats.org/officeDocument/2006/relationships" xmlns:p="http://schemas.openxmlformats.org/presentationml/2006/main">
  <p:tag name="VEVOX.QRDOT" val="(8,20)"/>
</p:tagLst>
</file>

<file path=ppt/tags/tag1808.xml><?xml version="1.0" encoding="utf-8"?>
<p:tagLst xmlns:a="http://schemas.openxmlformats.org/drawingml/2006/main" xmlns:r="http://schemas.openxmlformats.org/officeDocument/2006/relationships" xmlns:p="http://schemas.openxmlformats.org/presentationml/2006/main">
  <p:tag name="VEVOX.QRDOT" val="(9,20)"/>
</p:tagLst>
</file>

<file path=ppt/tags/tag1809.xml><?xml version="1.0" encoding="utf-8"?>
<p:tagLst xmlns:a="http://schemas.openxmlformats.org/drawingml/2006/main" xmlns:r="http://schemas.openxmlformats.org/officeDocument/2006/relationships" xmlns:p="http://schemas.openxmlformats.org/presentationml/2006/main">
  <p:tag name="VEVOX.QRDOT" val="(11,20)"/>
</p:tagLst>
</file>

<file path=ppt/tags/tag181.xml><?xml version="1.0" encoding="utf-8"?>
<p:tagLst xmlns:a="http://schemas.openxmlformats.org/drawingml/2006/main" xmlns:r="http://schemas.openxmlformats.org/officeDocument/2006/relationships" xmlns:p="http://schemas.openxmlformats.org/presentationml/2006/main">
  <p:tag name="VEVOX.QRDOT" val="(13,11)"/>
</p:tagLst>
</file>

<file path=ppt/tags/tag1810.xml><?xml version="1.0" encoding="utf-8"?>
<p:tagLst xmlns:a="http://schemas.openxmlformats.org/drawingml/2006/main" xmlns:r="http://schemas.openxmlformats.org/officeDocument/2006/relationships" xmlns:p="http://schemas.openxmlformats.org/presentationml/2006/main">
  <p:tag name="VEVOX.QRDOT" val="(12,20)"/>
</p:tagLst>
</file>

<file path=ppt/tags/tag1811.xml><?xml version="1.0" encoding="utf-8"?>
<p:tagLst xmlns:a="http://schemas.openxmlformats.org/drawingml/2006/main" xmlns:r="http://schemas.openxmlformats.org/officeDocument/2006/relationships" xmlns:p="http://schemas.openxmlformats.org/presentationml/2006/main">
  <p:tag name="VEVOX.QRDOT" val="(13,20)"/>
</p:tagLst>
</file>

<file path=ppt/tags/tag1812.xml><?xml version="1.0" encoding="utf-8"?>
<p:tagLst xmlns:a="http://schemas.openxmlformats.org/drawingml/2006/main" xmlns:r="http://schemas.openxmlformats.org/officeDocument/2006/relationships" xmlns:p="http://schemas.openxmlformats.org/presentationml/2006/main">
  <p:tag name="VEVOX.QRDOT" val="(14,20)"/>
</p:tagLst>
</file>

<file path=ppt/tags/tag1813.xml><?xml version="1.0" encoding="utf-8"?>
<p:tagLst xmlns:a="http://schemas.openxmlformats.org/drawingml/2006/main" xmlns:r="http://schemas.openxmlformats.org/officeDocument/2006/relationships" xmlns:p="http://schemas.openxmlformats.org/presentationml/2006/main">
  <p:tag name="VEVOX.QRDOT" val="(18,20)"/>
</p:tagLst>
</file>

<file path=ppt/tags/tag1814.xml><?xml version="1.0" encoding="utf-8"?>
<p:tagLst xmlns:a="http://schemas.openxmlformats.org/drawingml/2006/main" xmlns:r="http://schemas.openxmlformats.org/officeDocument/2006/relationships" xmlns:p="http://schemas.openxmlformats.org/presentationml/2006/main">
  <p:tag name="VEVOX.QRDOT" val="(21,20)"/>
</p:tagLst>
</file>

<file path=ppt/tags/tag1815.xml><?xml version="1.0" encoding="utf-8"?>
<p:tagLst xmlns:a="http://schemas.openxmlformats.org/drawingml/2006/main" xmlns:r="http://schemas.openxmlformats.org/officeDocument/2006/relationships" xmlns:p="http://schemas.openxmlformats.org/presentationml/2006/main">
  <p:tag name="VEVOX.QRDOT" val="(22,20)"/>
</p:tagLst>
</file>

<file path=ppt/tags/tag1816.xml><?xml version="1.0" encoding="utf-8"?>
<p:tagLst xmlns:a="http://schemas.openxmlformats.org/drawingml/2006/main" xmlns:r="http://schemas.openxmlformats.org/officeDocument/2006/relationships" xmlns:p="http://schemas.openxmlformats.org/presentationml/2006/main">
  <p:tag name="VEVOX.QRDOT" val="(23,20)"/>
</p:tagLst>
</file>

<file path=ppt/tags/tag1817.xml><?xml version="1.0" encoding="utf-8"?>
<p:tagLst xmlns:a="http://schemas.openxmlformats.org/drawingml/2006/main" xmlns:r="http://schemas.openxmlformats.org/officeDocument/2006/relationships" xmlns:p="http://schemas.openxmlformats.org/presentationml/2006/main">
  <p:tag name="VEVOX.QRDOT" val="(24,20)"/>
</p:tagLst>
</file>

<file path=ppt/tags/tag1818.xml><?xml version="1.0" encoding="utf-8"?>
<p:tagLst xmlns:a="http://schemas.openxmlformats.org/drawingml/2006/main" xmlns:r="http://schemas.openxmlformats.org/officeDocument/2006/relationships" xmlns:p="http://schemas.openxmlformats.org/presentationml/2006/main">
  <p:tag name="VEVOX.QRDOT" val="(25,20)"/>
</p:tagLst>
</file>

<file path=ppt/tags/tag1819.xml><?xml version="1.0" encoding="utf-8"?>
<p:tagLst xmlns:a="http://schemas.openxmlformats.org/drawingml/2006/main" xmlns:r="http://schemas.openxmlformats.org/officeDocument/2006/relationships" xmlns:p="http://schemas.openxmlformats.org/presentationml/2006/main">
  <p:tag name="VEVOX.QRDOT" val="(26,20)"/>
</p:tagLst>
</file>

<file path=ppt/tags/tag182.xml><?xml version="1.0" encoding="utf-8"?>
<p:tagLst xmlns:a="http://schemas.openxmlformats.org/drawingml/2006/main" xmlns:r="http://schemas.openxmlformats.org/officeDocument/2006/relationships" xmlns:p="http://schemas.openxmlformats.org/presentationml/2006/main">
  <p:tag name="VEVOX.QRDOT" val="(14,11)"/>
</p:tagLst>
</file>

<file path=ppt/tags/tag1820.xml><?xml version="1.0" encoding="utf-8"?>
<p:tagLst xmlns:a="http://schemas.openxmlformats.org/drawingml/2006/main" xmlns:r="http://schemas.openxmlformats.org/officeDocument/2006/relationships" xmlns:p="http://schemas.openxmlformats.org/presentationml/2006/main">
  <p:tag name="VEVOX.QRDOT" val="(29,20)"/>
</p:tagLst>
</file>

<file path=ppt/tags/tag1821.xml><?xml version="1.0" encoding="utf-8"?>
<p:tagLst xmlns:a="http://schemas.openxmlformats.org/drawingml/2006/main" xmlns:r="http://schemas.openxmlformats.org/officeDocument/2006/relationships" xmlns:p="http://schemas.openxmlformats.org/presentationml/2006/main">
  <p:tag name="VEVOX.QRDOT" val="(9,21)"/>
</p:tagLst>
</file>

<file path=ppt/tags/tag1822.xml><?xml version="1.0" encoding="utf-8"?>
<p:tagLst xmlns:a="http://schemas.openxmlformats.org/drawingml/2006/main" xmlns:r="http://schemas.openxmlformats.org/officeDocument/2006/relationships" xmlns:p="http://schemas.openxmlformats.org/presentationml/2006/main">
  <p:tag name="VEVOX.QRDOT" val="(10,21)"/>
</p:tagLst>
</file>

<file path=ppt/tags/tag1823.xml><?xml version="1.0" encoding="utf-8"?>
<p:tagLst xmlns:a="http://schemas.openxmlformats.org/drawingml/2006/main" xmlns:r="http://schemas.openxmlformats.org/officeDocument/2006/relationships" xmlns:p="http://schemas.openxmlformats.org/presentationml/2006/main">
  <p:tag name="VEVOX.QRDOT" val="(12,21)"/>
</p:tagLst>
</file>

<file path=ppt/tags/tag1824.xml><?xml version="1.0" encoding="utf-8"?>
<p:tagLst xmlns:a="http://schemas.openxmlformats.org/drawingml/2006/main" xmlns:r="http://schemas.openxmlformats.org/officeDocument/2006/relationships" xmlns:p="http://schemas.openxmlformats.org/presentationml/2006/main">
  <p:tag name="VEVOX.QRDOT" val="(14,21)"/>
</p:tagLst>
</file>

<file path=ppt/tags/tag1825.xml><?xml version="1.0" encoding="utf-8"?>
<p:tagLst xmlns:a="http://schemas.openxmlformats.org/drawingml/2006/main" xmlns:r="http://schemas.openxmlformats.org/officeDocument/2006/relationships" xmlns:p="http://schemas.openxmlformats.org/presentationml/2006/main">
  <p:tag name="VEVOX.QRDOT" val="(15,21)"/>
</p:tagLst>
</file>

<file path=ppt/tags/tag1826.xml><?xml version="1.0" encoding="utf-8"?>
<p:tagLst xmlns:a="http://schemas.openxmlformats.org/drawingml/2006/main" xmlns:r="http://schemas.openxmlformats.org/officeDocument/2006/relationships" xmlns:p="http://schemas.openxmlformats.org/presentationml/2006/main">
  <p:tag name="VEVOX.QRDOT" val="(17,21)"/>
</p:tagLst>
</file>

<file path=ppt/tags/tag1827.xml><?xml version="1.0" encoding="utf-8"?>
<p:tagLst xmlns:a="http://schemas.openxmlformats.org/drawingml/2006/main" xmlns:r="http://schemas.openxmlformats.org/officeDocument/2006/relationships" xmlns:p="http://schemas.openxmlformats.org/presentationml/2006/main">
  <p:tag name="VEVOX.QRDOT" val="(19,21)"/>
</p:tagLst>
</file>

<file path=ppt/tags/tag1828.xml><?xml version="1.0" encoding="utf-8"?>
<p:tagLst xmlns:a="http://schemas.openxmlformats.org/drawingml/2006/main" xmlns:r="http://schemas.openxmlformats.org/officeDocument/2006/relationships" xmlns:p="http://schemas.openxmlformats.org/presentationml/2006/main">
  <p:tag name="VEVOX.QRDOT" val="(20,21)"/>
</p:tagLst>
</file>

<file path=ppt/tags/tag1829.xml><?xml version="1.0" encoding="utf-8"?>
<p:tagLst xmlns:a="http://schemas.openxmlformats.org/drawingml/2006/main" xmlns:r="http://schemas.openxmlformats.org/officeDocument/2006/relationships" xmlns:p="http://schemas.openxmlformats.org/presentationml/2006/main">
  <p:tag name="VEVOX.QRDOT" val="(21,21)"/>
</p:tagLst>
</file>

<file path=ppt/tags/tag183.xml><?xml version="1.0" encoding="utf-8"?>
<p:tagLst xmlns:a="http://schemas.openxmlformats.org/drawingml/2006/main" xmlns:r="http://schemas.openxmlformats.org/officeDocument/2006/relationships" xmlns:p="http://schemas.openxmlformats.org/presentationml/2006/main">
  <p:tag name="VEVOX.QRDOT" val="(16,11)"/>
</p:tagLst>
</file>

<file path=ppt/tags/tag1830.xml><?xml version="1.0" encoding="utf-8"?>
<p:tagLst xmlns:a="http://schemas.openxmlformats.org/drawingml/2006/main" xmlns:r="http://schemas.openxmlformats.org/officeDocument/2006/relationships" xmlns:p="http://schemas.openxmlformats.org/presentationml/2006/main">
  <p:tag name="VEVOX.QRDOT" val="(25,21)"/>
</p:tagLst>
</file>

<file path=ppt/tags/tag1831.xml><?xml version="1.0" encoding="utf-8"?>
<p:tagLst xmlns:a="http://schemas.openxmlformats.org/drawingml/2006/main" xmlns:r="http://schemas.openxmlformats.org/officeDocument/2006/relationships" xmlns:p="http://schemas.openxmlformats.org/presentationml/2006/main">
  <p:tag name="VEVOX.QRDOT" val="(29,21)"/>
</p:tagLst>
</file>

<file path=ppt/tags/tag1832.xml><?xml version="1.0" encoding="utf-8"?>
<p:tagLst xmlns:a="http://schemas.openxmlformats.org/drawingml/2006/main" xmlns:r="http://schemas.openxmlformats.org/officeDocument/2006/relationships" xmlns:p="http://schemas.openxmlformats.org/presentationml/2006/main">
  <p:tag name="VEVOX.QRDOT" val="(1,22)"/>
</p:tagLst>
</file>

<file path=ppt/tags/tag1833.xml><?xml version="1.0" encoding="utf-8"?>
<p:tagLst xmlns:a="http://schemas.openxmlformats.org/drawingml/2006/main" xmlns:r="http://schemas.openxmlformats.org/officeDocument/2006/relationships" xmlns:p="http://schemas.openxmlformats.org/presentationml/2006/main">
  <p:tag name="VEVOX.QRDOT" val="(2,22)"/>
</p:tagLst>
</file>

<file path=ppt/tags/tag1834.xml><?xml version="1.0" encoding="utf-8"?>
<p:tagLst xmlns:a="http://schemas.openxmlformats.org/drawingml/2006/main" xmlns:r="http://schemas.openxmlformats.org/officeDocument/2006/relationships" xmlns:p="http://schemas.openxmlformats.org/presentationml/2006/main">
  <p:tag name="VEVOX.QRDOT" val="(3,22)"/>
</p:tagLst>
</file>

<file path=ppt/tags/tag1835.xml><?xml version="1.0" encoding="utf-8"?>
<p:tagLst xmlns:a="http://schemas.openxmlformats.org/drawingml/2006/main" xmlns:r="http://schemas.openxmlformats.org/officeDocument/2006/relationships" xmlns:p="http://schemas.openxmlformats.org/presentationml/2006/main">
  <p:tag name="VEVOX.QRDOT" val="(4,22)"/>
</p:tagLst>
</file>

<file path=ppt/tags/tag1836.xml><?xml version="1.0" encoding="utf-8"?>
<p:tagLst xmlns:a="http://schemas.openxmlformats.org/drawingml/2006/main" xmlns:r="http://schemas.openxmlformats.org/officeDocument/2006/relationships" xmlns:p="http://schemas.openxmlformats.org/presentationml/2006/main">
  <p:tag name="VEVOX.QRDOT" val="(5,22)"/>
</p:tagLst>
</file>

<file path=ppt/tags/tag1837.xml><?xml version="1.0" encoding="utf-8"?>
<p:tagLst xmlns:a="http://schemas.openxmlformats.org/drawingml/2006/main" xmlns:r="http://schemas.openxmlformats.org/officeDocument/2006/relationships" xmlns:p="http://schemas.openxmlformats.org/presentationml/2006/main">
  <p:tag name="VEVOX.QRDOT" val="(6,22)"/>
</p:tagLst>
</file>

<file path=ppt/tags/tag1838.xml><?xml version="1.0" encoding="utf-8"?>
<p:tagLst xmlns:a="http://schemas.openxmlformats.org/drawingml/2006/main" xmlns:r="http://schemas.openxmlformats.org/officeDocument/2006/relationships" xmlns:p="http://schemas.openxmlformats.org/presentationml/2006/main">
  <p:tag name="VEVOX.QRDOT" val="(7,22)"/>
</p:tagLst>
</file>

<file path=ppt/tags/tag1839.xml><?xml version="1.0" encoding="utf-8"?>
<p:tagLst xmlns:a="http://schemas.openxmlformats.org/drawingml/2006/main" xmlns:r="http://schemas.openxmlformats.org/officeDocument/2006/relationships" xmlns:p="http://schemas.openxmlformats.org/presentationml/2006/main">
  <p:tag name="VEVOX.QRDOT" val="(9,22)"/>
</p:tagLst>
</file>

<file path=ppt/tags/tag184.xml><?xml version="1.0" encoding="utf-8"?>
<p:tagLst xmlns:a="http://schemas.openxmlformats.org/drawingml/2006/main" xmlns:r="http://schemas.openxmlformats.org/officeDocument/2006/relationships" xmlns:p="http://schemas.openxmlformats.org/presentationml/2006/main">
  <p:tag name="VEVOX.QRDOT" val="(17,11)"/>
</p:tagLst>
</file>

<file path=ppt/tags/tag1840.xml><?xml version="1.0" encoding="utf-8"?>
<p:tagLst xmlns:a="http://schemas.openxmlformats.org/drawingml/2006/main" xmlns:r="http://schemas.openxmlformats.org/officeDocument/2006/relationships" xmlns:p="http://schemas.openxmlformats.org/presentationml/2006/main">
  <p:tag name="VEVOX.QRDOT" val="(10,22)"/>
</p:tagLst>
</file>

<file path=ppt/tags/tag1841.xml><?xml version="1.0" encoding="utf-8"?>
<p:tagLst xmlns:a="http://schemas.openxmlformats.org/drawingml/2006/main" xmlns:r="http://schemas.openxmlformats.org/officeDocument/2006/relationships" xmlns:p="http://schemas.openxmlformats.org/presentationml/2006/main">
  <p:tag name="VEVOX.QRDOT" val="(12,22)"/>
</p:tagLst>
</file>

<file path=ppt/tags/tag1842.xml><?xml version="1.0" encoding="utf-8"?>
<p:tagLst xmlns:a="http://schemas.openxmlformats.org/drawingml/2006/main" xmlns:r="http://schemas.openxmlformats.org/officeDocument/2006/relationships" xmlns:p="http://schemas.openxmlformats.org/presentationml/2006/main">
  <p:tag name="VEVOX.QRDOT" val="(17,22)"/>
</p:tagLst>
</file>

<file path=ppt/tags/tag1843.xml><?xml version="1.0" encoding="utf-8"?>
<p:tagLst xmlns:a="http://schemas.openxmlformats.org/drawingml/2006/main" xmlns:r="http://schemas.openxmlformats.org/officeDocument/2006/relationships" xmlns:p="http://schemas.openxmlformats.org/presentationml/2006/main">
  <p:tag name="VEVOX.QRDOT" val="(18,22)"/>
</p:tagLst>
</file>

<file path=ppt/tags/tag1844.xml><?xml version="1.0" encoding="utf-8"?>
<p:tagLst xmlns:a="http://schemas.openxmlformats.org/drawingml/2006/main" xmlns:r="http://schemas.openxmlformats.org/officeDocument/2006/relationships" xmlns:p="http://schemas.openxmlformats.org/presentationml/2006/main">
  <p:tag name="VEVOX.QRDOT" val="(20,22)"/>
</p:tagLst>
</file>

<file path=ppt/tags/tag1845.xml><?xml version="1.0" encoding="utf-8"?>
<p:tagLst xmlns:a="http://schemas.openxmlformats.org/drawingml/2006/main" xmlns:r="http://schemas.openxmlformats.org/officeDocument/2006/relationships" xmlns:p="http://schemas.openxmlformats.org/presentationml/2006/main">
  <p:tag name="VEVOX.QRDOT" val="(21,22)"/>
</p:tagLst>
</file>

<file path=ppt/tags/tag1846.xml><?xml version="1.0" encoding="utf-8"?>
<p:tagLst xmlns:a="http://schemas.openxmlformats.org/drawingml/2006/main" xmlns:r="http://schemas.openxmlformats.org/officeDocument/2006/relationships" xmlns:p="http://schemas.openxmlformats.org/presentationml/2006/main">
  <p:tag name="VEVOX.QRDOT" val="(23,22)"/>
</p:tagLst>
</file>

<file path=ppt/tags/tag1847.xml><?xml version="1.0" encoding="utf-8"?>
<p:tagLst xmlns:a="http://schemas.openxmlformats.org/drawingml/2006/main" xmlns:r="http://schemas.openxmlformats.org/officeDocument/2006/relationships" xmlns:p="http://schemas.openxmlformats.org/presentationml/2006/main">
  <p:tag name="VEVOX.QRDOT" val="(25,22)"/>
</p:tagLst>
</file>

<file path=ppt/tags/tag1848.xml><?xml version="1.0" encoding="utf-8"?>
<p:tagLst xmlns:a="http://schemas.openxmlformats.org/drawingml/2006/main" xmlns:r="http://schemas.openxmlformats.org/officeDocument/2006/relationships" xmlns:p="http://schemas.openxmlformats.org/presentationml/2006/main">
  <p:tag name="VEVOX.QRDOT" val="(26,22)"/>
</p:tagLst>
</file>

<file path=ppt/tags/tag1849.xml><?xml version="1.0" encoding="utf-8"?>
<p:tagLst xmlns:a="http://schemas.openxmlformats.org/drawingml/2006/main" xmlns:r="http://schemas.openxmlformats.org/officeDocument/2006/relationships" xmlns:p="http://schemas.openxmlformats.org/presentationml/2006/main">
  <p:tag name="VEVOX.QRDOT" val="(27,22)"/>
</p:tagLst>
</file>

<file path=ppt/tags/tag185.xml><?xml version="1.0" encoding="utf-8"?>
<p:tagLst xmlns:a="http://schemas.openxmlformats.org/drawingml/2006/main" xmlns:r="http://schemas.openxmlformats.org/officeDocument/2006/relationships" xmlns:p="http://schemas.openxmlformats.org/presentationml/2006/main">
  <p:tag name="VEVOX.QRDOT" val="(18,11)"/>
</p:tagLst>
</file>

<file path=ppt/tags/tag1850.xml><?xml version="1.0" encoding="utf-8"?>
<p:tagLst xmlns:a="http://schemas.openxmlformats.org/drawingml/2006/main" xmlns:r="http://schemas.openxmlformats.org/officeDocument/2006/relationships" xmlns:p="http://schemas.openxmlformats.org/presentationml/2006/main">
  <p:tag name="VEVOX.QRDOT" val="(29,22)"/>
</p:tagLst>
</file>

<file path=ppt/tags/tag1851.xml><?xml version="1.0" encoding="utf-8"?>
<p:tagLst xmlns:a="http://schemas.openxmlformats.org/drawingml/2006/main" xmlns:r="http://schemas.openxmlformats.org/officeDocument/2006/relationships" xmlns:p="http://schemas.openxmlformats.org/presentationml/2006/main">
  <p:tag name="VEVOX.QRDOT" val="(1,23)"/>
</p:tagLst>
</file>

<file path=ppt/tags/tag1852.xml><?xml version="1.0" encoding="utf-8"?>
<p:tagLst xmlns:a="http://schemas.openxmlformats.org/drawingml/2006/main" xmlns:r="http://schemas.openxmlformats.org/officeDocument/2006/relationships" xmlns:p="http://schemas.openxmlformats.org/presentationml/2006/main">
  <p:tag name="VEVOX.QRDOT" val="(7,23)"/>
</p:tagLst>
</file>

<file path=ppt/tags/tag1853.xml><?xml version="1.0" encoding="utf-8"?>
<p:tagLst xmlns:a="http://schemas.openxmlformats.org/drawingml/2006/main" xmlns:r="http://schemas.openxmlformats.org/officeDocument/2006/relationships" xmlns:p="http://schemas.openxmlformats.org/presentationml/2006/main">
  <p:tag name="VEVOX.QRDOT" val="(11,23)"/>
</p:tagLst>
</file>

<file path=ppt/tags/tag1854.xml><?xml version="1.0" encoding="utf-8"?>
<p:tagLst xmlns:a="http://schemas.openxmlformats.org/drawingml/2006/main" xmlns:r="http://schemas.openxmlformats.org/officeDocument/2006/relationships" xmlns:p="http://schemas.openxmlformats.org/presentationml/2006/main">
  <p:tag name="VEVOX.QRDOT" val="(13,23)"/>
</p:tagLst>
</file>

<file path=ppt/tags/tag1855.xml><?xml version="1.0" encoding="utf-8"?>
<p:tagLst xmlns:a="http://schemas.openxmlformats.org/drawingml/2006/main" xmlns:r="http://schemas.openxmlformats.org/officeDocument/2006/relationships" xmlns:p="http://schemas.openxmlformats.org/presentationml/2006/main">
  <p:tag name="VEVOX.QRDOT" val="(15,23)"/>
</p:tagLst>
</file>

<file path=ppt/tags/tag1856.xml><?xml version="1.0" encoding="utf-8"?>
<p:tagLst xmlns:a="http://schemas.openxmlformats.org/drawingml/2006/main" xmlns:r="http://schemas.openxmlformats.org/officeDocument/2006/relationships" xmlns:p="http://schemas.openxmlformats.org/presentationml/2006/main">
  <p:tag name="VEVOX.QRDOT" val="(18,23)"/>
</p:tagLst>
</file>

<file path=ppt/tags/tag1857.xml><?xml version="1.0" encoding="utf-8"?>
<p:tagLst xmlns:a="http://schemas.openxmlformats.org/drawingml/2006/main" xmlns:r="http://schemas.openxmlformats.org/officeDocument/2006/relationships" xmlns:p="http://schemas.openxmlformats.org/presentationml/2006/main">
  <p:tag name="VEVOX.QRDOT" val="(21,23)"/>
</p:tagLst>
</file>

<file path=ppt/tags/tag1858.xml><?xml version="1.0" encoding="utf-8"?>
<p:tagLst xmlns:a="http://schemas.openxmlformats.org/drawingml/2006/main" xmlns:r="http://schemas.openxmlformats.org/officeDocument/2006/relationships" xmlns:p="http://schemas.openxmlformats.org/presentationml/2006/main">
  <p:tag name="VEVOX.QRDOT" val="(25,23)"/>
</p:tagLst>
</file>

<file path=ppt/tags/tag1859.xml><?xml version="1.0" encoding="utf-8"?>
<p:tagLst xmlns:a="http://schemas.openxmlformats.org/drawingml/2006/main" xmlns:r="http://schemas.openxmlformats.org/officeDocument/2006/relationships" xmlns:p="http://schemas.openxmlformats.org/presentationml/2006/main">
  <p:tag name="VEVOX.QRDOT" val="(28,23)"/>
</p:tagLst>
</file>

<file path=ppt/tags/tag186.xml><?xml version="1.0" encoding="utf-8"?>
<p:tagLst xmlns:a="http://schemas.openxmlformats.org/drawingml/2006/main" xmlns:r="http://schemas.openxmlformats.org/officeDocument/2006/relationships" xmlns:p="http://schemas.openxmlformats.org/presentationml/2006/main">
  <p:tag name="VEVOX.QRDOT" val="(20,11)"/>
</p:tagLst>
</file>

<file path=ppt/tags/tag1860.xml><?xml version="1.0" encoding="utf-8"?>
<p:tagLst xmlns:a="http://schemas.openxmlformats.org/drawingml/2006/main" xmlns:r="http://schemas.openxmlformats.org/officeDocument/2006/relationships" xmlns:p="http://schemas.openxmlformats.org/presentationml/2006/main">
  <p:tag name="VEVOX.QRDOT" val="(1,24)"/>
</p:tagLst>
</file>

<file path=ppt/tags/tag1861.xml><?xml version="1.0" encoding="utf-8"?>
<p:tagLst xmlns:a="http://schemas.openxmlformats.org/drawingml/2006/main" xmlns:r="http://schemas.openxmlformats.org/officeDocument/2006/relationships" xmlns:p="http://schemas.openxmlformats.org/presentationml/2006/main">
  <p:tag name="VEVOX.QRDOT" val="(3,24)"/>
</p:tagLst>
</file>

<file path=ppt/tags/tag1862.xml><?xml version="1.0" encoding="utf-8"?>
<p:tagLst xmlns:a="http://schemas.openxmlformats.org/drawingml/2006/main" xmlns:r="http://schemas.openxmlformats.org/officeDocument/2006/relationships" xmlns:p="http://schemas.openxmlformats.org/presentationml/2006/main">
  <p:tag name="VEVOX.QRDOT" val="(4,24)"/>
</p:tagLst>
</file>

<file path=ppt/tags/tag1863.xml><?xml version="1.0" encoding="utf-8"?>
<p:tagLst xmlns:a="http://schemas.openxmlformats.org/drawingml/2006/main" xmlns:r="http://schemas.openxmlformats.org/officeDocument/2006/relationships" xmlns:p="http://schemas.openxmlformats.org/presentationml/2006/main">
  <p:tag name="VEVOX.QRDOT" val="(5,24)"/>
</p:tagLst>
</file>

<file path=ppt/tags/tag1864.xml><?xml version="1.0" encoding="utf-8"?>
<p:tagLst xmlns:a="http://schemas.openxmlformats.org/drawingml/2006/main" xmlns:r="http://schemas.openxmlformats.org/officeDocument/2006/relationships" xmlns:p="http://schemas.openxmlformats.org/presentationml/2006/main">
  <p:tag name="VEVOX.QRDOT" val="(7,24)"/>
</p:tagLst>
</file>

<file path=ppt/tags/tag1865.xml><?xml version="1.0" encoding="utf-8"?>
<p:tagLst xmlns:a="http://schemas.openxmlformats.org/drawingml/2006/main" xmlns:r="http://schemas.openxmlformats.org/officeDocument/2006/relationships" xmlns:p="http://schemas.openxmlformats.org/presentationml/2006/main">
  <p:tag name="VEVOX.QRDOT" val="(9,24)"/>
</p:tagLst>
</file>

<file path=ppt/tags/tag1866.xml><?xml version="1.0" encoding="utf-8"?>
<p:tagLst xmlns:a="http://schemas.openxmlformats.org/drawingml/2006/main" xmlns:r="http://schemas.openxmlformats.org/officeDocument/2006/relationships" xmlns:p="http://schemas.openxmlformats.org/presentationml/2006/main">
  <p:tag name="VEVOX.QRDOT" val="(10,24)"/>
</p:tagLst>
</file>

<file path=ppt/tags/tag1867.xml><?xml version="1.0" encoding="utf-8"?>
<p:tagLst xmlns:a="http://schemas.openxmlformats.org/drawingml/2006/main" xmlns:r="http://schemas.openxmlformats.org/officeDocument/2006/relationships" xmlns:p="http://schemas.openxmlformats.org/presentationml/2006/main">
  <p:tag name="VEVOX.QRDOT" val="(14,24)"/>
</p:tagLst>
</file>

<file path=ppt/tags/tag1868.xml><?xml version="1.0" encoding="utf-8"?>
<p:tagLst xmlns:a="http://schemas.openxmlformats.org/drawingml/2006/main" xmlns:r="http://schemas.openxmlformats.org/officeDocument/2006/relationships" xmlns:p="http://schemas.openxmlformats.org/presentationml/2006/main">
  <p:tag name="VEVOX.QRDOT" val="(15,24)"/>
</p:tagLst>
</file>

<file path=ppt/tags/tag1869.xml><?xml version="1.0" encoding="utf-8"?>
<p:tagLst xmlns:a="http://schemas.openxmlformats.org/drawingml/2006/main" xmlns:r="http://schemas.openxmlformats.org/officeDocument/2006/relationships" xmlns:p="http://schemas.openxmlformats.org/presentationml/2006/main">
  <p:tag name="VEVOX.QRDOT" val="(16,24)"/>
</p:tagLst>
</file>

<file path=ppt/tags/tag187.xml><?xml version="1.0" encoding="utf-8"?>
<p:tagLst xmlns:a="http://schemas.openxmlformats.org/drawingml/2006/main" xmlns:r="http://schemas.openxmlformats.org/officeDocument/2006/relationships" xmlns:p="http://schemas.openxmlformats.org/presentationml/2006/main">
  <p:tag name="VEVOX.QRDOT" val="(21,11)"/>
</p:tagLst>
</file>

<file path=ppt/tags/tag1870.xml><?xml version="1.0" encoding="utf-8"?>
<p:tagLst xmlns:a="http://schemas.openxmlformats.org/drawingml/2006/main" xmlns:r="http://schemas.openxmlformats.org/officeDocument/2006/relationships" xmlns:p="http://schemas.openxmlformats.org/presentationml/2006/main">
  <p:tag name="VEVOX.QRDOT" val="(17,24)"/>
</p:tagLst>
</file>

<file path=ppt/tags/tag1871.xml><?xml version="1.0" encoding="utf-8"?>
<p:tagLst xmlns:a="http://schemas.openxmlformats.org/drawingml/2006/main" xmlns:r="http://schemas.openxmlformats.org/officeDocument/2006/relationships" xmlns:p="http://schemas.openxmlformats.org/presentationml/2006/main">
  <p:tag name="VEVOX.QRDOT" val="(19,24)"/>
</p:tagLst>
</file>

<file path=ppt/tags/tag1872.xml><?xml version="1.0" encoding="utf-8"?>
<p:tagLst xmlns:a="http://schemas.openxmlformats.org/drawingml/2006/main" xmlns:r="http://schemas.openxmlformats.org/officeDocument/2006/relationships" xmlns:p="http://schemas.openxmlformats.org/presentationml/2006/main">
  <p:tag name="VEVOX.QRDOT" val="(20,24)"/>
</p:tagLst>
</file>

<file path=ppt/tags/tag1873.xml><?xml version="1.0" encoding="utf-8"?>
<p:tagLst xmlns:a="http://schemas.openxmlformats.org/drawingml/2006/main" xmlns:r="http://schemas.openxmlformats.org/officeDocument/2006/relationships" xmlns:p="http://schemas.openxmlformats.org/presentationml/2006/main">
  <p:tag name="VEVOX.QRDOT" val="(21,24)"/>
</p:tagLst>
</file>

<file path=ppt/tags/tag1874.xml><?xml version="1.0" encoding="utf-8"?>
<p:tagLst xmlns:a="http://schemas.openxmlformats.org/drawingml/2006/main" xmlns:r="http://schemas.openxmlformats.org/officeDocument/2006/relationships" xmlns:p="http://schemas.openxmlformats.org/presentationml/2006/main">
  <p:tag name="VEVOX.QRDOT" val="(22,24)"/>
</p:tagLst>
</file>

<file path=ppt/tags/tag1875.xml><?xml version="1.0" encoding="utf-8"?>
<p:tagLst xmlns:a="http://schemas.openxmlformats.org/drawingml/2006/main" xmlns:r="http://schemas.openxmlformats.org/officeDocument/2006/relationships" xmlns:p="http://schemas.openxmlformats.org/presentationml/2006/main">
  <p:tag name="VEVOX.QRDOT" val="(23,24)"/>
</p:tagLst>
</file>

<file path=ppt/tags/tag1876.xml><?xml version="1.0" encoding="utf-8"?>
<p:tagLst xmlns:a="http://schemas.openxmlformats.org/drawingml/2006/main" xmlns:r="http://schemas.openxmlformats.org/officeDocument/2006/relationships" xmlns:p="http://schemas.openxmlformats.org/presentationml/2006/main">
  <p:tag name="VEVOX.QRDOT" val="(24,24)"/>
</p:tagLst>
</file>

<file path=ppt/tags/tag1877.xml><?xml version="1.0" encoding="utf-8"?>
<p:tagLst xmlns:a="http://schemas.openxmlformats.org/drawingml/2006/main" xmlns:r="http://schemas.openxmlformats.org/officeDocument/2006/relationships" xmlns:p="http://schemas.openxmlformats.org/presentationml/2006/main">
  <p:tag name="VEVOX.QRDOT" val="(25,24)"/>
</p:tagLst>
</file>

<file path=ppt/tags/tag1878.xml><?xml version="1.0" encoding="utf-8"?>
<p:tagLst xmlns:a="http://schemas.openxmlformats.org/drawingml/2006/main" xmlns:r="http://schemas.openxmlformats.org/officeDocument/2006/relationships" xmlns:p="http://schemas.openxmlformats.org/presentationml/2006/main">
  <p:tag name="VEVOX.QRDOT" val="(26,24)"/>
</p:tagLst>
</file>

<file path=ppt/tags/tag1879.xml><?xml version="1.0" encoding="utf-8"?>
<p:tagLst xmlns:a="http://schemas.openxmlformats.org/drawingml/2006/main" xmlns:r="http://schemas.openxmlformats.org/officeDocument/2006/relationships" xmlns:p="http://schemas.openxmlformats.org/presentationml/2006/main">
  <p:tag name="VEVOX.QRDOT" val="(28,24)"/>
</p:tagLst>
</file>

<file path=ppt/tags/tag188.xml><?xml version="1.0" encoding="utf-8"?>
<p:tagLst xmlns:a="http://schemas.openxmlformats.org/drawingml/2006/main" xmlns:r="http://schemas.openxmlformats.org/officeDocument/2006/relationships" xmlns:p="http://schemas.openxmlformats.org/presentationml/2006/main">
  <p:tag name="VEVOX.QRDOT" val="(22,11)"/>
</p:tagLst>
</file>

<file path=ppt/tags/tag1880.xml><?xml version="1.0" encoding="utf-8"?>
<p:tagLst xmlns:a="http://schemas.openxmlformats.org/drawingml/2006/main" xmlns:r="http://schemas.openxmlformats.org/officeDocument/2006/relationships" xmlns:p="http://schemas.openxmlformats.org/presentationml/2006/main">
  <p:tag name="VEVOX.QRDOT" val="(1,25)"/>
</p:tagLst>
</file>

<file path=ppt/tags/tag1881.xml><?xml version="1.0" encoding="utf-8"?>
<p:tagLst xmlns:a="http://schemas.openxmlformats.org/drawingml/2006/main" xmlns:r="http://schemas.openxmlformats.org/officeDocument/2006/relationships" xmlns:p="http://schemas.openxmlformats.org/presentationml/2006/main">
  <p:tag name="VEVOX.QRDOT" val="(3,25)"/>
</p:tagLst>
</file>

<file path=ppt/tags/tag1882.xml><?xml version="1.0" encoding="utf-8"?>
<p:tagLst xmlns:a="http://schemas.openxmlformats.org/drawingml/2006/main" xmlns:r="http://schemas.openxmlformats.org/officeDocument/2006/relationships" xmlns:p="http://schemas.openxmlformats.org/presentationml/2006/main">
  <p:tag name="VEVOX.QRDOT" val="(4,25)"/>
</p:tagLst>
</file>

<file path=ppt/tags/tag1883.xml><?xml version="1.0" encoding="utf-8"?>
<p:tagLst xmlns:a="http://schemas.openxmlformats.org/drawingml/2006/main" xmlns:r="http://schemas.openxmlformats.org/officeDocument/2006/relationships" xmlns:p="http://schemas.openxmlformats.org/presentationml/2006/main">
  <p:tag name="VEVOX.QRDOT" val="(5,25)"/>
</p:tagLst>
</file>

<file path=ppt/tags/tag1884.xml><?xml version="1.0" encoding="utf-8"?>
<p:tagLst xmlns:a="http://schemas.openxmlformats.org/drawingml/2006/main" xmlns:r="http://schemas.openxmlformats.org/officeDocument/2006/relationships" xmlns:p="http://schemas.openxmlformats.org/presentationml/2006/main">
  <p:tag name="VEVOX.QRDOT" val="(7,25)"/>
</p:tagLst>
</file>

<file path=ppt/tags/tag1885.xml><?xml version="1.0" encoding="utf-8"?>
<p:tagLst xmlns:a="http://schemas.openxmlformats.org/drawingml/2006/main" xmlns:r="http://schemas.openxmlformats.org/officeDocument/2006/relationships" xmlns:p="http://schemas.openxmlformats.org/presentationml/2006/main">
  <p:tag name="VEVOX.QRDOT" val="(10,25)"/>
</p:tagLst>
</file>

<file path=ppt/tags/tag1886.xml><?xml version="1.0" encoding="utf-8"?>
<p:tagLst xmlns:a="http://schemas.openxmlformats.org/drawingml/2006/main" xmlns:r="http://schemas.openxmlformats.org/officeDocument/2006/relationships" xmlns:p="http://schemas.openxmlformats.org/presentationml/2006/main">
  <p:tag name="VEVOX.QRDOT" val="(12,25)"/>
</p:tagLst>
</file>

<file path=ppt/tags/tag1887.xml><?xml version="1.0" encoding="utf-8"?>
<p:tagLst xmlns:a="http://schemas.openxmlformats.org/drawingml/2006/main" xmlns:r="http://schemas.openxmlformats.org/officeDocument/2006/relationships" xmlns:p="http://schemas.openxmlformats.org/presentationml/2006/main">
  <p:tag name="VEVOX.QRDOT" val="(14,25)"/>
</p:tagLst>
</file>

<file path=ppt/tags/tag1888.xml><?xml version="1.0" encoding="utf-8"?>
<p:tagLst xmlns:a="http://schemas.openxmlformats.org/drawingml/2006/main" xmlns:r="http://schemas.openxmlformats.org/officeDocument/2006/relationships" xmlns:p="http://schemas.openxmlformats.org/presentationml/2006/main">
  <p:tag name="VEVOX.QRDOT" val="(18,25)"/>
</p:tagLst>
</file>

<file path=ppt/tags/tag1889.xml><?xml version="1.0" encoding="utf-8"?>
<p:tagLst xmlns:a="http://schemas.openxmlformats.org/drawingml/2006/main" xmlns:r="http://schemas.openxmlformats.org/officeDocument/2006/relationships" xmlns:p="http://schemas.openxmlformats.org/presentationml/2006/main">
  <p:tag name="VEVOX.QRDOT" val="(19,25)"/>
</p:tagLst>
</file>

<file path=ppt/tags/tag189.xml><?xml version="1.0" encoding="utf-8"?>
<p:tagLst xmlns:a="http://schemas.openxmlformats.org/drawingml/2006/main" xmlns:r="http://schemas.openxmlformats.org/officeDocument/2006/relationships" xmlns:p="http://schemas.openxmlformats.org/presentationml/2006/main">
  <p:tag name="VEVOX.QRDOT" val="(23,11)"/>
</p:tagLst>
</file>

<file path=ppt/tags/tag1890.xml><?xml version="1.0" encoding="utf-8"?>
<p:tagLst xmlns:a="http://schemas.openxmlformats.org/drawingml/2006/main" xmlns:r="http://schemas.openxmlformats.org/officeDocument/2006/relationships" xmlns:p="http://schemas.openxmlformats.org/presentationml/2006/main">
  <p:tag name="VEVOX.QRDOT" val="(20,25)"/>
</p:tagLst>
</file>

<file path=ppt/tags/tag1891.xml><?xml version="1.0" encoding="utf-8"?>
<p:tagLst xmlns:a="http://schemas.openxmlformats.org/drawingml/2006/main" xmlns:r="http://schemas.openxmlformats.org/officeDocument/2006/relationships" xmlns:p="http://schemas.openxmlformats.org/presentationml/2006/main">
  <p:tag name="VEVOX.QRDOT" val="(21,25)"/>
</p:tagLst>
</file>

<file path=ppt/tags/tag1892.xml><?xml version="1.0" encoding="utf-8"?>
<p:tagLst xmlns:a="http://schemas.openxmlformats.org/drawingml/2006/main" xmlns:r="http://schemas.openxmlformats.org/officeDocument/2006/relationships" xmlns:p="http://schemas.openxmlformats.org/presentationml/2006/main">
  <p:tag name="VEVOX.QRDOT" val="(22,25)"/>
</p:tagLst>
</file>

<file path=ppt/tags/tag1893.xml><?xml version="1.0" encoding="utf-8"?>
<p:tagLst xmlns:a="http://schemas.openxmlformats.org/drawingml/2006/main" xmlns:r="http://schemas.openxmlformats.org/officeDocument/2006/relationships" xmlns:p="http://schemas.openxmlformats.org/presentationml/2006/main">
  <p:tag name="VEVOX.QRDOT" val="(28,25)"/>
</p:tagLst>
</file>

<file path=ppt/tags/tag1894.xml><?xml version="1.0" encoding="utf-8"?>
<p:tagLst xmlns:a="http://schemas.openxmlformats.org/drawingml/2006/main" xmlns:r="http://schemas.openxmlformats.org/officeDocument/2006/relationships" xmlns:p="http://schemas.openxmlformats.org/presentationml/2006/main">
  <p:tag name="VEVOX.QRDOT" val="(1,26)"/>
</p:tagLst>
</file>

<file path=ppt/tags/tag1895.xml><?xml version="1.0" encoding="utf-8"?>
<p:tagLst xmlns:a="http://schemas.openxmlformats.org/drawingml/2006/main" xmlns:r="http://schemas.openxmlformats.org/officeDocument/2006/relationships" xmlns:p="http://schemas.openxmlformats.org/presentationml/2006/main">
  <p:tag name="VEVOX.QRDOT" val="(3,26)"/>
</p:tagLst>
</file>

<file path=ppt/tags/tag1896.xml><?xml version="1.0" encoding="utf-8"?>
<p:tagLst xmlns:a="http://schemas.openxmlformats.org/drawingml/2006/main" xmlns:r="http://schemas.openxmlformats.org/officeDocument/2006/relationships" xmlns:p="http://schemas.openxmlformats.org/presentationml/2006/main">
  <p:tag name="VEVOX.QRDOT" val="(4,26)"/>
</p:tagLst>
</file>

<file path=ppt/tags/tag1897.xml><?xml version="1.0" encoding="utf-8"?>
<p:tagLst xmlns:a="http://schemas.openxmlformats.org/drawingml/2006/main" xmlns:r="http://schemas.openxmlformats.org/officeDocument/2006/relationships" xmlns:p="http://schemas.openxmlformats.org/presentationml/2006/main">
  <p:tag name="VEVOX.QRDOT" val="(5,26)"/>
</p:tagLst>
</file>

<file path=ppt/tags/tag1898.xml><?xml version="1.0" encoding="utf-8"?>
<p:tagLst xmlns:a="http://schemas.openxmlformats.org/drawingml/2006/main" xmlns:r="http://schemas.openxmlformats.org/officeDocument/2006/relationships" xmlns:p="http://schemas.openxmlformats.org/presentationml/2006/main">
  <p:tag name="VEVOX.QRDOT" val="(7,26)"/>
</p:tagLst>
</file>

<file path=ppt/tags/tag1899.xml><?xml version="1.0" encoding="utf-8"?>
<p:tagLst xmlns:a="http://schemas.openxmlformats.org/drawingml/2006/main" xmlns:r="http://schemas.openxmlformats.org/officeDocument/2006/relationships" xmlns:p="http://schemas.openxmlformats.org/presentationml/2006/main">
  <p:tag name="VEVOX.QRDOT" val="(11,26)"/>
</p:tagLst>
</file>

<file path=ppt/tags/tag19.xml><?xml version="1.0" encoding="utf-8"?>
<p:tagLst xmlns:a="http://schemas.openxmlformats.org/drawingml/2006/main" xmlns:r="http://schemas.openxmlformats.org/officeDocument/2006/relationships" xmlns:p="http://schemas.openxmlformats.org/presentationml/2006/main">
  <p:tag name="VEVOX.QRDOT" val="(23,0)"/>
</p:tagLst>
</file>

<file path=ppt/tags/tag190.xml><?xml version="1.0" encoding="utf-8"?>
<p:tagLst xmlns:a="http://schemas.openxmlformats.org/drawingml/2006/main" xmlns:r="http://schemas.openxmlformats.org/officeDocument/2006/relationships" xmlns:p="http://schemas.openxmlformats.org/presentationml/2006/main">
  <p:tag name="VEVOX.QRDOT" val="(25,11)"/>
</p:tagLst>
</file>

<file path=ppt/tags/tag1900.xml><?xml version="1.0" encoding="utf-8"?>
<p:tagLst xmlns:a="http://schemas.openxmlformats.org/drawingml/2006/main" xmlns:r="http://schemas.openxmlformats.org/officeDocument/2006/relationships" xmlns:p="http://schemas.openxmlformats.org/presentationml/2006/main">
  <p:tag name="VEVOX.QRDOT" val="(14,26)"/>
</p:tagLst>
</file>

<file path=ppt/tags/tag1901.xml><?xml version="1.0" encoding="utf-8"?>
<p:tagLst xmlns:a="http://schemas.openxmlformats.org/drawingml/2006/main" xmlns:r="http://schemas.openxmlformats.org/officeDocument/2006/relationships" xmlns:p="http://schemas.openxmlformats.org/presentationml/2006/main">
  <p:tag name="VEVOX.QRDOT" val="(16,26)"/>
</p:tagLst>
</file>

<file path=ppt/tags/tag1902.xml><?xml version="1.0" encoding="utf-8"?>
<p:tagLst xmlns:a="http://schemas.openxmlformats.org/drawingml/2006/main" xmlns:r="http://schemas.openxmlformats.org/officeDocument/2006/relationships" xmlns:p="http://schemas.openxmlformats.org/presentationml/2006/main">
  <p:tag name="VEVOX.QRDOT" val="(19,26)"/>
</p:tagLst>
</file>

<file path=ppt/tags/tag1903.xml><?xml version="1.0" encoding="utf-8"?>
<p:tagLst xmlns:a="http://schemas.openxmlformats.org/drawingml/2006/main" xmlns:r="http://schemas.openxmlformats.org/officeDocument/2006/relationships" xmlns:p="http://schemas.openxmlformats.org/presentationml/2006/main">
  <p:tag name="VEVOX.QRDOT" val="(26,26)"/>
</p:tagLst>
</file>

<file path=ppt/tags/tag1904.xml><?xml version="1.0" encoding="utf-8"?>
<p:tagLst xmlns:a="http://schemas.openxmlformats.org/drawingml/2006/main" xmlns:r="http://schemas.openxmlformats.org/officeDocument/2006/relationships" xmlns:p="http://schemas.openxmlformats.org/presentationml/2006/main">
  <p:tag name="VEVOX.QRDOT" val="(27,26)"/>
</p:tagLst>
</file>

<file path=ppt/tags/tag1905.xml><?xml version="1.0" encoding="utf-8"?>
<p:tagLst xmlns:a="http://schemas.openxmlformats.org/drawingml/2006/main" xmlns:r="http://schemas.openxmlformats.org/officeDocument/2006/relationships" xmlns:p="http://schemas.openxmlformats.org/presentationml/2006/main">
  <p:tag name="VEVOX.QRDOT" val="(28,26)"/>
</p:tagLst>
</file>

<file path=ppt/tags/tag1906.xml><?xml version="1.0" encoding="utf-8"?>
<p:tagLst xmlns:a="http://schemas.openxmlformats.org/drawingml/2006/main" xmlns:r="http://schemas.openxmlformats.org/officeDocument/2006/relationships" xmlns:p="http://schemas.openxmlformats.org/presentationml/2006/main">
  <p:tag name="VEVOX.QRDOT" val="(29,26)"/>
</p:tagLst>
</file>

<file path=ppt/tags/tag1907.xml><?xml version="1.0" encoding="utf-8"?>
<p:tagLst xmlns:a="http://schemas.openxmlformats.org/drawingml/2006/main" xmlns:r="http://schemas.openxmlformats.org/officeDocument/2006/relationships" xmlns:p="http://schemas.openxmlformats.org/presentationml/2006/main">
  <p:tag name="VEVOX.QRDOT" val="(1,27)"/>
</p:tagLst>
</file>

<file path=ppt/tags/tag1908.xml><?xml version="1.0" encoding="utf-8"?>
<p:tagLst xmlns:a="http://schemas.openxmlformats.org/drawingml/2006/main" xmlns:r="http://schemas.openxmlformats.org/officeDocument/2006/relationships" xmlns:p="http://schemas.openxmlformats.org/presentationml/2006/main">
  <p:tag name="VEVOX.QRDOT" val="(7,27)"/>
</p:tagLst>
</file>

<file path=ppt/tags/tag1909.xml><?xml version="1.0" encoding="utf-8"?>
<p:tagLst xmlns:a="http://schemas.openxmlformats.org/drawingml/2006/main" xmlns:r="http://schemas.openxmlformats.org/officeDocument/2006/relationships" xmlns:p="http://schemas.openxmlformats.org/presentationml/2006/main">
  <p:tag name="VEVOX.QRDOT" val="(11,27)"/>
</p:tagLst>
</file>

<file path=ppt/tags/tag191.xml><?xml version="1.0" encoding="utf-8"?>
<p:tagLst xmlns:a="http://schemas.openxmlformats.org/drawingml/2006/main" xmlns:r="http://schemas.openxmlformats.org/officeDocument/2006/relationships" xmlns:p="http://schemas.openxmlformats.org/presentationml/2006/main">
  <p:tag name="VEVOX.QRDOT" val="(26,11)"/>
</p:tagLst>
</file>

<file path=ppt/tags/tag1910.xml><?xml version="1.0" encoding="utf-8"?>
<p:tagLst xmlns:a="http://schemas.openxmlformats.org/drawingml/2006/main" xmlns:r="http://schemas.openxmlformats.org/officeDocument/2006/relationships" xmlns:p="http://schemas.openxmlformats.org/presentationml/2006/main">
  <p:tag name="VEVOX.QRDOT" val="(12,27)"/>
</p:tagLst>
</file>

<file path=ppt/tags/tag1911.xml><?xml version="1.0" encoding="utf-8"?>
<p:tagLst xmlns:a="http://schemas.openxmlformats.org/drawingml/2006/main" xmlns:r="http://schemas.openxmlformats.org/officeDocument/2006/relationships" xmlns:p="http://schemas.openxmlformats.org/presentationml/2006/main">
  <p:tag name="VEVOX.QRDOT" val="(14,27)"/>
</p:tagLst>
</file>

<file path=ppt/tags/tag1912.xml><?xml version="1.0" encoding="utf-8"?>
<p:tagLst xmlns:a="http://schemas.openxmlformats.org/drawingml/2006/main" xmlns:r="http://schemas.openxmlformats.org/officeDocument/2006/relationships" xmlns:p="http://schemas.openxmlformats.org/presentationml/2006/main">
  <p:tag name="VEVOX.QRDOT" val="(15,27)"/>
</p:tagLst>
</file>

<file path=ppt/tags/tag1913.xml><?xml version="1.0" encoding="utf-8"?>
<p:tagLst xmlns:a="http://schemas.openxmlformats.org/drawingml/2006/main" xmlns:r="http://schemas.openxmlformats.org/officeDocument/2006/relationships" xmlns:p="http://schemas.openxmlformats.org/presentationml/2006/main">
  <p:tag name="VEVOX.QRDOT" val="(16,27)"/>
</p:tagLst>
</file>

<file path=ppt/tags/tag1914.xml><?xml version="1.0" encoding="utf-8"?>
<p:tagLst xmlns:a="http://schemas.openxmlformats.org/drawingml/2006/main" xmlns:r="http://schemas.openxmlformats.org/officeDocument/2006/relationships" xmlns:p="http://schemas.openxmlformats.org/presentationml/2006/main">
  <p:tag name="VEVOX.QRDOT" val="(17,27)"/>
</p:tagLst>
</file>

<file path=ppt/tags/tag1915.xml><?xml version="1.0" encoding="utf-8"?>
<p:tagLst xmlns:a="http://schemas.openxmlformats.org/drawingml/2006/main" xmlns:r="http://schemas.openxmlformats.org/officeDocument/2006/relationships" xmlns:p="http://schemas.openxmlformats.org/presentationml/2006/main">
  <p:tag name="VEVOX.QRDOT" val="(20,27)"/>
</p:tagLst>
</file>

<file path=ppt/tags/tag1916.xml><?xml version="1.0" encoding="utf-8"?>
<p:tagLst xmlns:a="http://schemas.openxmlformats.org/drawingml/2006/main" xmlns:r="http://schemas.openxmlformats.org/officeDocument/2006/relationships" xmlns:p="http://schemas.openxmlformats.org/presentationml/2006/main">
  <p:tag name="VEVOX.QRDOT" val="(21,27)"/>
</p:tagLst>
</file>

<file path=ppt/tags/tag1917.xml><?xml version="1.0" encoding="utf-8"?>
<p:tagLst xmlns:a="http://schemas.openxmlformats.org/drawingml/2006/main" xmlns:r="http://schemas.openxmlformats.org/officeDocument/2006/relationships" xmlns:p="http://schemas.openxmlformats.org/presentationml/2006/main">
  <p:tag name="VEVOX.QRDOT" val="(22,27)"/>
</p:tagLst>
</file>

<file path=ppt/tags/tag1918.xml><?xml version="1.0" encoding="utf-8"?>
<p:tagLst xmlns:a="http://schemas.openxmlformats.org/drawingml/2006/main" xmlns:r="http://schemas.openxmlformats.org/officeDocument/2006/relationships" xmlns:p="http://schemas.openxmlformats.org/presentationml/2006/main">
  <p:tag name="VEVOX.QRDOT" val="(23,27)"/>
</p:tagLst>
</file>

<file path=ppt/tags/tag1919.xml><?xml version="1.0" encoding="utf-8"?>
<p:tagLst xmlns:a="http://schemas.openxmlformats.org/drawingml/2006/main" xmlns:r="http://schemas.openxmlformats.org/officeDocument/2006/relationships" xmlns:p="http://schemas.openxmlformats.org/presentationml/2006/main">
  <p:tag name="VEVOX.QRDOT" val="(24,27)"/>
</p:tagLst>
</file>

<file path=ppt/tags/tag192.xml><?xml version="1.0" encoding="utf-8"?>
<p:tagLst xmlns:a="http://schemas.openxmlformats.org/drawingml/2006/main" xmlns:r="http://schemas.openxmlformats.org/officeDocument/2006/relationships" xmlns:p="http://schemas.openxmlformats.org/presentationml/2006/main">
  <p:tag name="VEVOX.QRDOT" val="(28,11)"/>
</p:tagLst>
</file>

<file path=ppt/tags/tag1920.xml><?xml version="1.0" encoding="utf-8"?>
<p:tagLst xmlns:a="http://schemas.openxmlformats.org/drawingml/2006/main" xmlns:r="http://schemas.openxmlformats.org/officeDocument/2006/relationships" xmlns:p="http://schemas.openxmlformats.org/presentationml/2006/main">
  <p:tag name="VEVOX.QRDOT" val="(25,27)"/>
</p:tagLst>
</file>

<file path=ppt/tags/tag1921.xml><?xml version="1.0" encoding="utf-8"?>
<p:tagLst xmlns:a="http://schemas.openxmlformats.org/drawingml/2006/main" xmlns:r="http://schemas.openxmlformats.org/officeDocument/2006/relationships" xmlns:p="http://schemas.openxmlformats.org/presentationml/2006/main">
  <p:tag name="VEVOX.QRDOT" val="(26,27)"/>
</p:tagLst>
</file>

<file path=ppt/tags/tag1922.xml><?xml version="1.0" encoding="utf-8"?>
<p:tagLst xmlns:a="http://schemas.openxmlformats.org/drawingml/2006/main" xmlns:r="http://schemas.openxmlformats.org/officeDocument/2006/relationships" xmlns:p="http://schemas.openxmlformats.org/presentationml/2006/main">
  <p:tag name="VEVOX.QRDOT" val="(28,27)"/>
</p:tagLst>
</file>

<file path=ppt/tags/tag1923.xml><?xml version="1.0" encoding="utf-8"?>
<p:tagLst xmlns:a="http://schemas.openxmlformats.org/drawingml/2006/main" xmlns:r="http://schemas.openxmlformats.org/officeDocument/2006/relationships" xmlns:p="http://schemas.openxmlformats.org/presentationml/2006/main">
  <p:tag name="VEVOX.QRDOT" val="(29,27)"/>
</p:tagLst>
</file>

<file path=ppt/tags/tag1924.xml><?xml version="1.0" encoding="utf-8"?>
<p:tagLst xmlns:a="http://schemas.openxmlformats.org/drawingml/2006/main" xmlns:r="http://schemas.openxmlformats.org/officeDocument/2006/relationships" xmlns:p="http://schemas.openxmlformats.org/presentationml/2006/main">
  <p:tag name="VEVOX.QRDOT" val="(1,28)"/>
</p:tagLst>
</file>

<file path=ppt/tags/tag1925.xml><?xml version="1.0" encoding="utf-8"?>
<p:tagLst xmlns:a="http://schemas.openxmlformats.org/drawingml/2006/main" xmlns:r="http://schemas.openxmlformats.org/officeDocument/2006/relationships" xmlns:p="http://schemas.openxmlformats.org/presentationml/2006/main">
  <p:tag name="VEVOX.QRDOT" val="(2,28)"/>
</p:tagLst>
</file>

<file path=ppt/tags/tag1926.xml><?xml version="1.0" encoding="utf-8"?>
<p:tagLst xmlns:a="http://schemas.openxmlformats.org/drawingml/2006/main" xmlns:r="http://schemas.openxmlformats.org/officeDocument/2006/relationships" xmlns:p="http://schemas.openxmlformats.org/presentationml/2006/main">
  <p:tag name="VEVOX.QRDOT" val="(3,28)"/>
</p:tagLst>
</file>

<file path=ppt/tags/tag1927.xml><?xml version="1.0" encoding="utf-8"?>
<p:tagLst xmlns:a="http://schemas.openxmlformats.org/drawingml/2006/main" xmlns:r="http://schemas.openxmlformats.org/officeDocument/2006/relationships" xmlns:p="http://schemas.openxmlformats.org/presentationml/2006/main">
  <p:tag name="VEVOX.QRDOT" val="(4,28)"/>
</p:tagLst>
</file>

<file path=ppt/tags/tag1928.xml><?xml version="1.0" encoding="utf-8"?>
<p:tagLst xmlns:a="http://schemas.openxmlformats.org/drawingml/2006/main" xmlns:r="http://schemas.openxmlformats.org/officeDocument/2006/relationships" xmlns:p="http://schemas.openxmlformats.org/presentationml/2006/main">
  <p:tag name="VEVOX.QRDOT" val="(5,28)"/>
</p:tagLst>
</file>

<file path=ppt/tags/tag1929.xml><?xml version="1.0" encoding="utf-8"?>
<p:tagLst xmlns:a="http://schemas.openxmlformats.org/drawingml/2006/main" xmlns:r="http://schemas.openxmlformats.org/officeDocument/2006/relationships" xmlns:p="http://schemas.openxmlformats.org/presentationml/2006/main">
  <p:tag name="VEVOX.QRDOT" val="(6,28)"/>
</p:tagLst>
</file>

<file path=ppt/tags/tag193.xml><?xml version="1.0" encoding="utf-8"?>
<p:tagLst xmlns:a="http://schemas.openxmlformats.org/drawingml/2006/main" xmlns:r="http://schemas.openxmlformats.org/officeDocument/2006/relationships" xmlns:p="http://schemas.openxmlformats.org/presentationml/2006/main">
  <p:tag name="VEVOX.QRDOT" val="(29,11)"/>
</p:tagLst>
</file>

<file path=ppt/tags/tag1930.xml><?xml version="1.0" encoding="utf-8"?>
<p:tagLst xmlns:a="http://schemas.openxmlformats.org/drawingml/2006/main" xmlns:r="http://schemas.openxmlformats.org/officeDocument/2006/relationships" xmlns:p="http://schemas.openxmlformats.org/presentationml/2006/main">
  <p:tag name="VEVOX.QRDOT" val="(7,28)"/>
</p:tagLst>
</file>

<file path=ppt/tags/tag1931.xml><?xml version="1.0" encoding="utf-8"?>
<p:tagLst xmlns:a="http://schemas.openxmlformats.org/drawingml/2006/main" xmlns:r="http://schemas.openxmlformats.org/officeDocument/2006/relationships" xmlns:p="http://schemas.openxmlformats.org/presentationml/2006/main">
  <p:tag name="VEVOX.QRDOT" val="(9,28)"/>
</p:tagLst>
</file>

<file path=ppt/tags/tag1932.xml><?xml version="1.0" encoding="utf-8"?>
<p:tagLst xmlns:a="http://schemas.openxmlformats.org/drawingml/2006/main" xmlns:r="http://schemas.openxmlformats.org/officeDocument/2006/relationships" xmlns:p="http://schemas.openxmlformats.org/presentationml/2006/main">
  <p:tag name="VEVOX.QRDOT" val="(12,28)"/>
</p:tagLst>
</file>

<file path=ppt/tags/tag1933.xml><?xml version="1.0" encoding="utf-8"?>
<p:tagLst xmlns:a="http://schemas.openxmlformats.org/drawingml/2006/main" xmlns:r="http://schemas.openxmlformats.org/officeDocument/2006/relationships" xmlns:p="http://schemas.openxmlformats.org/presentationml/2006/main">
  <p:tag name="VEVOX.QRDOT" val="(14,28)"/>
</p:tagLst>
</file>

<file path=ppt/tags/tag1934.xml><?xml version="1.0" encoding="utf-8"?>
<p:tagLst xmlns:a="http://schemas.openxmlformats.org/drawingml/2006/main" xmlns:r="http://schemas.openxmlformats.org/officeDocument/2006/relationships" xmlns:p="http://schemas.openxmlformats.org/presentationml/2006/main">
  <p:tag name="VEVOX.QRDOT" val="(15,28)"/>
</p:tagLst>
</file>

<file path=ppt/tags/tag1935.xml><?xml version="1.0" encoding="utf-8"?>
<p:tagLst xmlns:a="http://schemas.openxmlformats.org/drawingml/2006/main" xmlns:r="http://schemas.openxmlformats.org/officeDocument/2006/relationships" xmlns:p="http://schemas.openxmlformats.org/presentationml/2006/main">
  <p:tag name="VEVOX.QRDOT" val="(21,28)"/>
</p:tagLst>
</file>

<file path=ppt/tags/tag1936.xml><?xml version="1.0" encoding="utf-8"?>
<p:tagLst xmlns:a="http://schemas.openxmlformats.org/drawingml/2006/main" xmlns:r="http://schemas.openxmlformats.org/officeDocument/2006/relationships" xmlns:p="http://schemas.openxmlformats.org/presentationml/2006/main">
  <p:tag name="VEVOX.QRDOT" val="(24,28)"/>
</p:tagLst>
</file>

<file path=ppt/tags/tag1937.xml><?xml version="1.0" encoding="utf-8"?>
<p:tagLst xmlns:a="http://schemas.openxmlformats.org/drawingml/2006/main" xmlns:r="http://schemas.openxmlformats.org/officeDocument/2006/relationships" xmlns:p="http://schemas.openxmlformats.org/presentationml/2006/main">
  <p:tag name="VEVOX.QRDOT" val="(25,28)"/>
</p:tagLst>
</file>

<file path=ppt/tags/tag1938.xml><?xml version="1.0" encoding="utf-8"?>
<p:tagLst xmlns:a="http://schemas.openxmlformats.org/drawingml/2006/main" xmlns:r="http://schemas.openxmlformats.org/officeDocument/2006/relationships" xmlns:p="http://schemas.openxmlformats.org/presentationml/2006/main">
  <p:tag name="VEVOX.QRDOT" val="(28,28)"/>
</p:tagLst>
</file>

<file path=ppt/tags/tag1939.xml><?xml version="1.0" encoding="utf-8"?>
<p:tagLst xmlns:a="http://schemas.openxmlformats.org/drawingml/2006/main" xmlns:r="http://schemas.openxmlformats.org/officeDocument/2006/relationships" xmlns:p="http://schemas.openxmlformats.org/presentationml/2006/main">
  <p:tag name="VEVOX.POLL" val="{&quot;id&quot;:&quot;5113403&quot;,&quot;questionSettings&quot;:{},&quot;alias&quot;:null,&quot;@type&quot;:&quot;ClickMapQuestion&quot;,&quot;text&quot;:&quot;&lt;p&gt;Which font is the most legible in this example?&lt;/p&gt;&quot;,&quot;correctAnswers&quot;:[],&quot;image&quot;:&quot;7d5167a8-b496-4a8d-a330-9d4065a48010&quot;,&quot;maxNumberSelections&quot;:1,&quot;options&quot;:[]}"/>
  <p:tag name="VEVOX.ORIGIN.SESSION.ID" val="783475"/>
  <p:tag name="VEVOX.ORIGIN.QUESTION.ID" val="5113403"/>
  <p:tag name="VEVOX.QUESTIONSLIDEID" val="311#2150157234/872082064"/>
  <p:tag name="VEVOX.SLIDEFORMAT.VERSION" val="1.018"/>
  <p:tag name="VEVOX.DEBUG.GIFTCARDINSERT" val=" Load attempt 1: image fetched. Load succesfull. load seems succesful. trying to insert. starting insert attempt 1: Insert seems succesful."/>
</p:tagLst>
</file>

<file path=ppt/tags/tag194.xml><?xml version="1.0" encoding="utf-8"?>
<p:tagLst xmlns:a="http://schemas.openxmlformats.org/drawingml/2006/main" xmlns:r="http://schemas.openxmlformats.org/officeDocument/2006/relationships" xmlns:p="http://schemas.openxmlformats.org/presentationml/2006/main">
  <p:tag name="VEVOX.QRDOT" val="(5,12)"/>
</p:tagLst>
</file>

<file path=ppt/tags/tag1940.xml><?xml version="1.0" encoding="utf-8"?>
<p:tagLst xmlns:a="http://schemas.openxmlformats.org/drawingml/2006/main" xmlns:r="http://schemas.openxmlformats.org/officeDocument/2006/relationships" xmlns:p="http://schemas.openxmlformats.org/presentationml/2006/main">
  <p:tag name="VEVOX.QUESTION" val="Which font is the most legible in this example?"/>
</p:tagLst>
</file>

<file path=ppt/tags/tag194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942.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1943.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1944.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1945.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1946.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194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194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1949.xml><?xml version="1.0" encoding="utf-8"?>
<p:tagLst xmlns:a="http://schemas.openxmlformats.org/drawingml/2006/main" xmlns:r="http://schemas.openxmlformats.org/officeDocument/2006/relationships" xmlns:p="http://schemas.openxmlformats.org/presentationml/2006/main">
  <p:tag name="VEVOX.POI-IMAGE" val="POI-IMAGE"/>
</p:tagLst>
</file>

<file path=ppt/tags/tag195.xml><?xml version="1.0" encoding="utf-8"?>
<p:tagLst xmlns:a="http://schemas.openxmlformats.org/drawingml/2006/main" xmlns:r="http://schemas.openxmlformats.org/officeDocument/2006/relationships" xmlns:p="http://schemas.openxmlformats.org/presentationml/2006/main">
  <p:tag name="VEVOX.QRDOT" val="(7,12)"/>
</p:tagLst>
</file>

<file path=ppt/tags/tag1950.xml><?xml version="1.0" encoding="utf-8"?>
<p:tagLst xmlns:a="http://schemas.openxmlformats.org/drawingml/2006/main" xmlns:r="http://schemas.openxmlformats.org/officeDocument/2006/relationships" xmlns:p="http://schemas.openxmlformats.org/presentationml/2006/main">
  <p:tag name="VEVOX.RESULT" val="{&quot;id&quot;:&quot;5113403&quot;,&quot;questionSettings&quot;:{},&quot;alias&quot;:null,&quot;@type&quot;:&quot;ClickMapQuestion&quot;,&quot;text&quot;:&quot;&lt;p&gt;Which font is the most legible in this example?&lt;/p&gt;&quot;,&quot;correctAnswers&quot;:[],&quot;image&quot;:&quot;7d5167a8-b496-4a8d-a330-9d4065a48010&quot;,&quot;maxNumberSelections&quot;:1,&quot;options&quot;:[]}"/>
  <p:tag name="VEVOX.QUESTIONSLIDEID" val="311#2150157234/872082064"/>
  <p:tag name="VEVOX.SLIDEFORMAT.VERSION" val="1.018"/>
</p:tagLst>
</file>

<file path=ppt/tags/tag1951.xml><?xml version="1.0" encoding="utf-8"?>
<p:tagLst xmlns:a="http://schemas.openxmlformats.org/drawingml/2006/main" xmlns:r="http://schemas.openxmlformats.org/officeDocument/2006/relationships" xmlns:p="http://schemas.openxmlformats.org/presentationml/2006/main">
  <p:tag name="VEVOX.QUESTION" val="Which font is the most legible in this example?"/>
</p:tagLst>
</file>

<file path=ppt/tags/tag1952.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953.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1954.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1955.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1956.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195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195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1959.xml><?xml version="1.0" encoding="utf-8"?>
<p:tagLst xmlns:a="http://schemas.openxmlformats.org/drawingml/2006/main" xmlns:r="http://schemas.openxmlformats.org/officeDocument/2006/relationships" xmlns:p="http://schemas.openxmlformats.org/presentationml/2006/main">
  <p:tag name="VEVOX.POI-IMAGE" val="POI-IMAGE"/>
</p:tagLst>
</file>

<file path=ppt/tags/tag196.xml><?xml version="1.0" encoding="utf-8"?>
<p:tagLst xmlns:a="http://schemas.openxmlformats.org/drawingml/2006/main" xmlns:r="http://schemas.openxmlformats.org/officeDocument/2006/relationships" xmlns:p="http://schemas.openxmlformats.org/presentationml/2006/main">
  <p:tag name="VEVOX.QRDOT" val="(9,12)"/>
</p:tagLst>
</file>

<file path=ppt/tags/tag1960.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1961.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1962.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1963.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1964.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1965.xml><?xml version="1.0" encoding="utf-8"?>
<p:tagLst xmlns:a="http://schemas.openxmlformats.org/drawingml/2006/main" xmlns:r="http://schemas.openxmlformats.org/officeDocument/2006/relationships" xmlns:p="http://schemas.openxmlformats.org/presentationml/2006/main">
  <p:tag name="VEVOX.QR.CHECKERBOARD" val="x"/>
</p:tagLst>
</file>

<file path=ppt/tags/tag1966.xml><?xml version="1.0" encoding="utf-8"?>
<p:tagLst xmlns:a="http://schemas.openxmlformats.org/drawingml/2006/main" xmlns:r="http://schemas.openxmlformats.org/officeDocument/2006/relationships" xmlns:p="http://schemas.openxmlformats.org/presentationml/2006/main">
  <p:tag name="VEVOX.QRDOT" val="(1,0)"/>
</p:tagLst>
</file>

<file path=ppt/tags/tag1967.xml><?xml version="1.0" encoding="utf-8"?>
<p:tagLst xmlns:a="http://schemas.openxmlformats.org/drawingml/2006/main" xmlns:r="http://schemas.openxmlformats.org/officeDocument/2006/relationships" xmlns:p="http://schemas.openxmlformats.org/presentationml/2006/main">
  <p:tag name="VEVOX.QRDOT" val="(2,0)"/>
</p:tagLst>
</file>

<file path=ppt/tags/tag1968.xml><?xml version="1.0" encoding="utf-8"?>
<p:tagLst xmlns:a="http://schemas.openxmlformats.org/drawingml/2006/main" xmlns:r="http://schemas.openxmlformats.org/officeDocument/2006/relationships" xmlns:p="http://schemas.openxmlformats.org/presentationml/2006/main">
  <p:tag name="VEVOX.QRDOT" val="(3,0)"/>
</p:tagLst>
</file>

<file path=ppt/tags/tag1969.xml><?xml version="1.0" encoding="utf-8"?>
<p:tagLst xmlns:a="http://schemas.openxmlformats.org/drawingml/2006/main" xmlns:r="http://schemas.openxmlformats.org/officeDocument/2006/relationships" xmlns:p="http://schemas.openxmlformats.org/presentationml/2006/main">
  <p:tag name="VEVOX.QRDOT" val="(4,0)"/>
</p:tagLst>
</file>

<file path=ppt/tags/tag197.xml><?xml version="1.0" encoding="utf-8"?>
<p:tagLst xmlns:a="http://schemas.openxmlformats.org/drawingml/2006/main" xmlns:r="http://schemas.openxmlformats.org/officeDocument/2006/relationships" xmlns:p="http://schemas.openxmlformats.org/presentationml/2006/main">
  <p:tag name="VEVOX.QRDOT" val="(12,12)"/>
</p:tagLst>
</file>

<file path=ppt/tags/tag1970.xml><?xml version="1.0" encoding="utf-8"?>
<p:tagLst xmlns:a="http://schemas.openxmlformats.org/drawingml/2006/main" xmlns:r="http://schemas.openxmlformats.org/officeDocument/2006/relationships" xmlns:p="http://schemas.openxmlformats.org/presentationml/2006/main">
  <p:tag name="VEVOX.QRDOT" val="(5,0)"/>
</p:tagLst>
</file>

<file path=ppt/tags/tag1971.xml><?xml version="1.0" encoding="utf-8"?>
<p:tagLst xmlns:a="http://schemas.openxmlformats.org/drawingml/2006/main" xmlns:r="http://schemas.openxmlformats.org/officeDocument/2006/relationships" xmlns:p="http://schemas.openxmlformats.org/presentationml/2006/main">
  <p:tag name="VEVOX.QRDOT" val="(6,0)"/>
</p:tagLst>
</file>

<file path=ppt/tags/tag1972.xml><?xml version="1.0" encoding="utf-8"?>
<p:tagLst xmlns:a="http://schemas.openxmlformats.org/drawingml/2006/main" xmlns:r="http://schemas.openxmlformats.org/officeDocument/2006/relationships" xmlns:p="http://schemas.openxmlformats.org/presentationml/2006/main">
  <p:tag name="VEVOX.QRDOT" val="(7,0)"/>
</p:tagLst>
</file>

<file path=ppt/tags/tag1973.xml><?xml version="1.0" encoding="utf-8"?>
<p:tagLst xmlns:a="http://schemas.openxmlformats.org/drawingml/2006/main" xmlns:r="http://schemas.openxmlformats.org/officeDocument/2006/relationships" xmlns:p="http://schemas.openxmlformats.org/presentationml/2006/main">
  <p:tag name="VEVOX.QRDOT" val="(9,0)"/>
</p:tagLst>
</file>

<file path=ppt/tags/tag1974.xml><?xml version="1.0" encoding="utf-8"?>
<p:tagLst xmlns:a="http://schemas.openxmlformats.org/drawingml/2006/main" xmlns:r="http://schemas.openxmlformats.org/officeDocument/2006/relationships" xmlns:p="http://schemas.openxmlformats.org/presentationml/2006/main">
  <p:tag name="VEVOX.QRDOT" val="(10,0)"/>
</p:tagLst>
</file>

<file path=ppt/tags/tag1975.xml><?xml version="1.0" encoding="utf-8"?>
<p:tagLst xmlns:a="http://schemas.openxmlformats.org/drawingml/2006/main" xmlns:r="http://schemas.openxmlformats.org/officeDocument/2006/relationships" xmlns:p="http://schemas.openxmlformats.org/presentationml/2006/main">
  <p:tag name="VEVOX.QRDOT" val="(12,0)"/>
</p:tagLst>
</file>

<file path=ppt/tags/tag1976.xml><?xml version="1.0" encoding="utf-8"?>
<p:tagLst xmlns:a="http://schemas.openxmlformats.org/drawingml/2006/main" xmlns:r="http://schemas.openxmlformats.org/officeDocument/2006/relationships" xmlns:p="http://schemas.openxmlformats.org/presentationml/2006/main">
  <p:tag name="VEVOX.QRDOT" val="(13,0)"/>
</p:tagLst>
</file>

<file path=ppt/tags/tag1977.xml><?xml version="1.0" encoding="utf-8"?>
<p:tagLst xmlns:a="http://schemas.openxmlformats.org/drawingml/2006/main" xmlns:r="http://schemas.openxmlformats.org/officeDocument/2006/relationships" xmlns:p="http://schemas.openxmlformats.org/presentationml/2006/main">
  <p:tag name="VEVOX.QRDOT" val="(20,0)"/>
</p:tagLst>
</file>

<file path=ppt/tags/tag1978.xml><?xml version="1.0" encoding="utf-8"?>
<p:tagLst xmlns:a="http://schemas.openxmlformats.org/drawingml/2006/main" xmlns:r="http://schemas.openxmlformats.org/officeDocument/2006/relationships" xmlns:p="http://schemas.openxmlformats.org/presentationml/2006/main">
  <p:tag name="VEVOX.QRDOT" val="(21,0)"/>
</p:tagLst>
</file>

<file path=ppt/tags/tag1979.xml><?xml version="1.0" encoding="utf-8"?>
<p:tagLst xmlns:a="http://schemas.openxmlformats.org/drawingml/2006/main" xmlns:r="http://schemas.openxmlformats.org/officeDocument/2006/relationships" xmlns:p="http://schemas.openxmlformats.org/presentationml/2006/main">
  <p:tag name="VEVOX.QRDOT" val="(23,0)"/>
</p:tagLst>
</file>

<file path=ppt/tags/tag198.xml><?xml version="1.0" encoding="utf-8"?>
<p:tagLst xmlns:a="http://schemas.openxmlformats.org/drawingml/2006/main" xmlns:r="http://schemas.openxmlformats.org/officeDocument/2006/relationships" xmlns:p="http://schemas.openxmlformats.org/presentationml/2006/main">
  <p:tag name="VEVOX.QRDOT" val="(14,12)"/>
</p:tagLst>
</file>

<file path=ppt/tags/tag1980.xml><?xml version="1.0" encoding="utf-8"?>
<p:tagLst xmlns:a="http://schemas.openxmlformats.org/drawingml/2006/main" xmlns:r="http://schemas.openxmlformats.org/officeDocument/2006/relationships" xmlns:p="http://schemas.openxmlformats.org/presentationml/2006/main">
  <p:tag name="VEVOX.QRDOT" val="(24,0)"/>
</p:tagLst>
</file>

<file path=ppt/tags/tag1981.xml><?xml version="1.0" encoding="utf-8"?>
<p:tagLst xmlns:a="http://schemas.openxmlformats.org/drawingml/2006/main" xmlns:r="http://schemas.openxmlformats.org/officeDocument/2006/relationships" xmlns:p="http://schemas.openxmlformats.org/presentationml/2006/main">
  <p:tag name="VEVOX.QRDOT" val="(25,0)"/>
</p:tagLst>
</file>

<file path=ppt/tags/tag1982.xml><?xml version="1.0" encoding="utf-8"?>
<p:tagLst xmlns:a="http://schemas.openxmlformats.org/drawingml/2006/main" xmlns:r="http://schemas.openxmlformats.org/officeDocument/2006/relationships" xmlns:p="http://schemas.openxmlformats.org/presentationml/2006/main">
  <p:tag name="VEVOX.QRDOT" val="(26,0)"/>
</p:tagLst>
</file>

<file path=ppt/tags/tag1983.xml><?xml version="1.0" encoding="utf-8"?>
<p:tagLst xmlns:a="http://schemas.openxmlformats.org/drawingml/2006/main" xmlns:r="http://schemas.openxmlformats.org/officeDocument/2006/relationships" xmlns:p="http://schemas.openxmlformats.org/presentationml/2006/main">
  <p:tag name="VEVOX.QRDOT" val="(27,0)"/>
</p:tagLst>
</file>

<file path=ppt/tags/tag1984.xml><?xml version="1.0" encoding="utf-8"?>
<p:tagLst xmlns:a="http://schemas.openxmlformats.org/drawingml/2006/main" xmlns:r="http://schemas.openxmlformats.org/officeDocument/2006/relationships" xmlns:p="http://schemas.openxmlformats.org/presentationml/2006/main">
  <p:tag name="VEVOX.QRDOT" val="(28,0)"/>
</p:tagLst>
</file>

<file path=ppt/tags/tag1985.xml><?xml version="1.0" encoding="utf-8"?>
<p:tagLst xmlns:a="http://schemas.openxmlformats.org/drawingml/2006/main" xmlns:r="http://schemas.openxmlformats.org/officeDocument/2006/relationships" xmlns:p="http://schemas.openxmlformats.org/presentationml/2006/main">
  <p:tag name="VEVOX.QRDOT" val="(29,0)"/>
</p:tagLst>
</file>

<file path=ppt/tags/tag1986.xml><?xml version="1.0" encoding="utf-8"?>
<p:tagLst xmlns:a="http://schemas.openxmlformats.org/drawingml/2006/main" xmlns:r="http://schemas.openxmlformats.org/officeDocument/2006/relationships" xmlns:p="http://schemas.openxmlformats.org/presentationml/2006/main">
  <p:tag name="VEVOX.QRDOT" val="(1,1)"/>
</p:tagLst>
</file>

<file path=ppt/tags/tag1987.xml><?xml version="1.0" encoding="utf-8"?>
<p:tagLst xmlns:a="http://schemas.openxmlformats.org/drawingml/2006/main" xmlns:r="http://schemas.openxmlformats.org/officeDocument/2006/relationships" xmlns:p="http://schemas.openxmlformats.org/presentationml/2006/main">
  <p:tag name="VEVOX.QRDOT" val="(7,1)"/>
</p:tagLst>
</file>

<file path=ppt/tags/tag1988.xml><?xml version="1.0" encoding="utf-8"?>
<p:tagLst xmlns:a="http://schemas.openxmlformats.org/drawingml/2006/main" xmlns:r="http://schemas.openxmlformats.org/officeDocument/2006/relationships" xmlns:p="http://schemas.openxmlformats.org/presentationml/2006/main">
  <p:tag name="VEVOX.QRDOT" val="(10,1)"/>
</p:tagLst>
</file>

<file path=ppt/tags/tag1989.xml><?xml version="1.0" encoding="utf-8"?>
<p:tagLst xmlns:a="http://schemas.openxmlformats.org/drawingml/2006/main" xmlns:r="http://schemas.openxmlformats.org/officeDocument/2006/relationships" xmlns:p="http://schemas.openxmlformats.org/presentationml/2006/main">
  <p:tag name="VEVOX.QRDOT" val="(11,1)"/>
</p:tagLst>
</file>

<file path=ppt/tags/tag199.xml><?xml version="1.0" encoding="utf-8"?>
<p:tagLst xmlns:a="http://schemas.openxmlformats.org/drawingml/2006/main" xmlns:r="http://schemas.openxmlformats.org/officeDocument/2006/relationships" xmlns:p="http://schemas.openxmlformats.org/presentationml/2006/main">
  <p:tag name="VEVOX.QRDOT" val="(21,12)"/>
</p:tagLst>
</file>

<file path=ppt/tags/tag1990.xml><?xml version="1.0" encoding="utf-8"?>
<p:tagLst xmlns:a="http://schemas.openxmlformats.org/drawingml/2006/main" xmlns:r="http://schemas.openxmlformats.org/officeDocument/2006/relationships" xmlns:p="http://schemas.openxmlformats.org/presentationml/2006/main">
  <p:tag name="VEVOX.QRDOT" val="(17,1)"/>
</p:tagLst>
</file>

<file path=ppt/tags/tag1991.xml><?xml version="1.0" encoding="utf-8"?>
<p:tagLst xmlns:a="http://schemas.openxmlformats.org/drawingml/2006/main" xmlns:r="http://schemas.openxmlformats.org/officeDocument/2006/relationships" xmlns:p="http://schemas.openxmlformats.org/presentationml/2006/main">
  <p:tag name="VEVOX.QRDOT" val="(19,1)"/>
</p:tagLst>
</file>

<file path=ppt/tags/tag1992.xml><?xml version="1.0" encoding="utf-8"?>
<p:tagLst xmlns:a="http://schemas.openxmlformats.org/drawingml/2006/main" xmlns:r="http://schemas.openxmlformats.org/officeDocument/2006/relationships" xmlns:p="http://schemas.openxmlformats.org/presentationml/2006/main">
  <p:tag name="VEVOX.QRDOT" val="(20,1)"/>
</p:tagLst>
</file>

<file path=ppt/tags/tag1993.xml><?xml version="1.0" encoding="utf-8"?>
<p:tagLst xmlns:a="http://schemas.openxmlformats.org/drawingml/2006/main" xmlns:r="http://schemas.openxmlformats.org/officeDocument/2006/relationships" xmlns:p="http://schemas.openxmlformats.org/presentationml/2006/main">
  <p:tag name="VEVOX.QRDOT" val="(23,1)"/>
</p:tagLst>
</file>

<file path=ppt/tags/tag1994.xml><?xml version="1.0" encoding="utf-8"?>
<p:tagLst xmlns:a="http://schemas.openxmlformats.org/drawingml/2006/main" xmlns:r="http://schemas.openxmlformats.org/officeDocument/2006/relationships" xmlns:p="http://schemas.openxmlformats.org/presentationml/2006/main">
  <p:tag name="VEVOX.QRDOT" val="(29,1)"/>
</p:tagLst>
</file>

<file path=ppt/tags/tag1995.xml><?xml version="1.0" encoding="utf-8"?>
<p:tagLst xmlns:a="http://schemas.openxmlformats.org/drawingml/2006/main" xmlns:r="http://schemas.openxmlformats.org/officeDocument/2006/relationships" xmlns:p="http://schemas.openxmlformats.org/presentationml/2006/main">
  <p:tag name="VEVOX.QRDOT" val="(1,2)"/>
</p:tagLst>
</file>

<file path=ppt/tags/tag1996.xml><?xml version="1.0" encoding="utf-8"?>
<p:tagLst xmlns:a="http://schemas.openxmlformats.org/drawingml/2006/main" xmlns:r="http://schemas.openxmlformats.org/officeDocument/2006/relationships" xmlns:p="http://schemas.openxmlformats.org/presentationml/2006/main">
  <p:tag name="VEVOX.QRDOT" val="(3,2)"/>
</p:tagLst>
</file>

<file path=ppt/tags/tag1997.xml><?xml version="1.0" encoding="utf-8"?>
<p:tagLst xmlns:a="http://schemas.openxmlformats.org/drawingml/2006/main" xmlns:r="http://schemas.openxmlformats.org/officeDocument/2006/relationships" xmlns:p="http://schemas.openxmlformats.org/presentationml/2006/main">
  <p:tag name="VEVOX.QRDOT" val="(4,2)"/>
</p:tagLst>
</file>

<file path=ppt/tags/tag1998.xml><?xml version="1.0" encoding="utf-8"?>
<p:tagLst xmlns:a="http://schemas.openxmlformats.org/drawingml/2006/main" xmlns:r="http://schemas.openxmlformats.org/officeDocument/2006/relationships" xmlns:p="http://schemas.openxmlformats.org/presentationml/2006/main">
  <p:tag name="VEVOX.QRDOT" val="(5,2)"/>
</p:tagLst>
</file>

<file path=ppt/tags/tag1999.xml><?xml version="1.0" encoding="utf-8"?>
<p:tagLst xmlns:a="http://schemas.openxmlformats.org/drawingml/2006/main" xmlns:r="http://schemas.openxmlformats.org/officeDocument/2006/relationships" xmlns:p="http://schemas.openxmlformats.org/presentationml/2006/main">
  <p:tag name="VEVOX.QRDOT" val="(7,2)"/>
</p:tagLst>
</file>

<file path=ppt/tags/tag2.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20.xml><?xml version="1.0" encoding="utf-8"?>
<p:tagLst xmlns:a="http://schemas.openxmlformats.org/drawingml/2006/main" xmlns:r="http://schemas.openxmlformats.org/officeDocument/2006/relationships" xmlns:p="http://schemas.openxmlformats.org/presentationml/2006/main">
  <p:tag name="VEVOX.QRDOT" val="(24,0)"/>
</p:tagLst>
</file>

<file path=ppt/tags/tag200.xml><?xml version="1.0" encoding="utf-8"?>
<p:tagLst xmlns:a="http://schemas.openxmlformats.org/drawingml/2006/main" xmlns:r="http://schemas.openxmlformats.org/officeDocument/2006/relationships" xmlns:p="http://schemas.openxmlformats.org/presentationml/2006/main">
  <p:tag name="VEVOX.QRDOT" val="(28,12)"/>
</p:tagLst>
</file>

<file path=ppt/tags/tag2000.xml><?xml version="1.0" encoding="utf-8"?>
<p:tagLst xmlns:a="http://schemas.openxmlformats.org/drawingml/2006/main" xmlns:r="http://schemas.openxmlformats.org/officeDocument/2006/relationships" xmlns:p="http://schemas.openxmlformats.org/presentationml/2006/main">
  <p:tag name="VEVOX.QRDOT" val="(11,2)"/>
</p:tagLst>
</file>

<file path=ppt/tags/tag2001.xml><?xml version="1.0" encoding="utf-8"?>
<p:tagLst xmlns:a="http://schemas.openxmlformats.org/drawingml/2006/main" xmlns:r="http://schemas.openxmlformats.org/officeDocument/2006/relationships" xmlns:p="http://schemas.openxmlformats.org/presentationml/2006/main">
  <p:tag name="VEVOX.QRDOT" val="(12,2)"/>
</p:tagLst>
</file>

<file path=ppt/tags/tag2002.xml><?xml version="1.0" encoding="utf-8"?>
<p:tagLst xmlns:a="http://schemas.openxmlformats.org/drawingml/2006/main" xmlns:r="http://schemas.openxmlformats.org/officeDocument/2006/relationships" xmlns:p="http://schemas.openxmlformats.org/presentationml/2006/main">
  <p:tag name="VEVOX.QRDOT" val="(13,2)"/>
</p:tagLst>
</file>

<file path=ppt/tags/tag2003.xml><?xml version="1.0" encoding="utf-8"?>
<p:tagLst xmlns:a="http://schemas.openxmlformats.org/drawingml/2006/main" xmlns:r="http://schemas.openxmlformats.org/officeDocument/2006/relationships" xmlns:p="http://schemas.openxmlformats.org/presentationml/2006/main">
  <p:tag name="VEVOX.QRDOT" val="(14,2)"/>
</p:tagLst>
</file>

<file path=ppt/tags/tag2004.xml><?xml version="1.0" encoding="utf-8"?>
<p:tagLst xmlns:a="http://schemas.openxmlformats.org/drawingml/2006/main" xmlns:r="http://schemas.openxmlformats.org/officeDocument/2006/relationships" xmlns:p="http://schemas.openxmlformats.org/presentationml/2006/main">
  <p:tag name="VEVOX.QRDOT" val="(16,2)"/>
</p:tagLst>
</file>

<file path=ppt/tags/tag2005.xml><?xml version="1.0" encoding="utf-8"?>
<p:tagLst xmlns:a="http://schemas.openxmlformats.org/drawingml/2006/main" xmlns:r="http://schemas.openxmlformats.org/officeDocument/2006/relationships" xmlns:p="http://schemas.openxmlformats.org/presentationml/2006/main">
  <p:tag name="VEVOX.QRDOT" val="(17,2)"/>
</p:tagLst>
</file>

<file path=ppt/tags/tag2006.xml><?xml version="1.0" encoding="utf-8"?>
<p:tagLst xmlns:a="http://schemas.openxmlformats.org/drawingml/2006/main" xmlns:r="http://schemas.openxmlformats.org/officeDocument/2006/relationships" xmlns:p="http://schemas.openxmlformats.org/presentationml/2006/main">
  <p:tag name="VEVOX.QRDOT" val="(18,2)"/>
</p:tagLst>
</file>

<file path=ppt/tags/tag2007.xml><?xml version="1.0" encoding="utf-8"?>
<p:tagLst xmlns:a="http://schemas.openxmlformats.org/drawingml/2006/main" xmlns:r="http://schemas.openxmlformats.org/officeDocument/2006/relationships" xmlns:p="http://schemas.openxmlformats.org/presentationml/2006/main">
  <p:tag name="VEVOX.QRDOT" val="(20,2)"/>
</p:tagLst>
</file>

<file path=ppt/tags/tag2008.xml><?xml version="1.0" encoding="utf-8"?>
<p:tagLst xmlns:a="http://schemas.openxmlformats.org/drawingml/2006/main" xmlns:r="http://schemas.openxmlformats.org/officeDocument/2006/relationships" xmlns:p="http://schemas.openxmlformats.org/presentationml/2006/main">
  <p:tag name="VEVOX.QRDOT" val="(21,2)"/>
</p:tagLst>
</file>

<file path=ppt/tags/tag2009.xml><?xml version="1.0" encoding="utf-8"?>
<p:tagLst xmlns:a="http://schemas.openxmlformats.org/drawingml/2006/main" xmlns:r="http://schemas.openxmlformats.org/officeDocument/2006/relationships" xmlns:p="http://schemas.openxmlformats.org/presentationml/2006/main">
  <p:tag name="VEVOX.QRDOT" val="(23,2)"/>
</p:tagLst>
</file>

<file path=ppt/tags/tag201.xml><?xml version="1.0" encoding="utf-8"?>
<p:tagLst xmlns:a="http://schemas.openxmlformats.org/drawingml/2006/main" xmlns:r="http://schemas.openxmlformats.org/officeDocument/2006/relationships" xmlns:p="http://schemas.openxmlformats.org/presentationml/2006/main">
  <p:tag name="VEVOX.QRDOT" val="(1,13)"/>
</p:tagLst>
</file>

<file path=ppt/tags/tag2010.xml><?xml version="1.0" encoding="utf-8"?>
<p:tagLst xmlns:a="http://schemas.openxmlformats.org/drawingml/2006/main" xmlns:r="http://schemas.openxmlformats.org/officeDocument/2006/relationships" xmlns:p="http://schemas.openxmlformats.org/presentationml/2006/main">
  <p:tag name="VEVOX.QRDOT" val="(25,2)"/>
</p:tagLst>
</file>

<file path=ppt/tags/tag2011.xml><?xml version="1.0" encoding="utf-8"?>
<p:tagLst xmlns:a="http://schemas.openxmlformats.org/drawingml/2006/main" xmlns:r="http://schemas.openxmlformats.org/officeDocument/2006/relationships" xmlns:p="http://schemas.openxmlformats.org/presentationml/2006/main">
  <p:tag name="VEVOX.QRDOT" val="(26,2)"/>
</p:tagLst>
</file>

<file path=ppt/tags/tag2012.xml><?xml version="1.0" encoding="utf-8"?>
<p:tagLst xmlns:a="http://schemas.openxmlformats.org/drawingml/2006/main" xmlns:r="http://schemas.openxmlformats.org/officeDocument/2006/relationships" xmlns:p="http://schemas.openxmlformats.org/presentationml/2006/main">
  <p:tag name="VEVOX.QRDOT" val="(27,2)"/>
</p:tagLst>
</file>

<file path=ppt/tags/tag2013.xml><?xml version="1.0" encoding="utf-8"?>
<p:tagLst xmlns:a="http://schemas.openxmlformats.org/drawingml/2006/main" xmlns:r="http://schemas.openxmlformats.org/officeDocument/2006/relationships" xmlns:p="http://schemas.openxmlformats.org/presentationml/2006/main">
  <p:tag name="VEVOX.QRDOT" val="(29,2)"/>
</p:tagLst>
</file>

<file path=ppt/tags/tag2014.xml><?xml version="1.0" encoding="utf-8"?>
<p:tagLst xmlns:a="http://schemas.openxmlformats.org/drawingml/2006/main" xmlns:r="http://schemas.openxmlformats.org/officeDocument/2006/relationships" xmlns:p="http://schemas.openxmlformats.org/presentationml/2006/main">
  <p:tag name="VEVOX.QRDOT" val="(1,3)"/>
</p:tagLst>
</file>

<file path=ppt/tags/tag2015.xml><?xml version="1.0" encoding="utf-8"?>
<p:tagLst xmlns:a="http://schemas.openxmlformats.org/drawingml/2006/main" xmlns:r="http://schemas.openxmlformats.org/officeDocument/2006/relationships" xmlns:p="http://schemas.openxmlformats.org/presentationml/2006/main">
  <p:tag name="VEVOX.QRDOT" val="(3,3)"/>
</p:tagLst>
</file>

<file path=ppt/tags/tag2016.xml><?xml version="1.0" encoding="utf-8"?>
<p:tagLst xmlns:a="http://schemas.openxmlformats.org/drawingml/2006/main" xmlns:r="http://schemas.openxmlformats.org/officeDocument/2006/relationships" xmlns:p="http://schemas.openxmlformats.org/presentationml/2006/main">
  <p:tag name="VEVOX.QRDOT" val="(4,3)"/>
</p:tagLst>
</file>

<file path=ppt/tags/tag2017.xml><?xml version="1.0" encoding="utf-8"?>
<p:tagLst xmlns:a="http://schemas.openxmlformats.org/drawingml/2006/main" xmlns:r="http://schemas.openxmlformats.org/officeDocument/2006/relationships" xmlns:p="http://schemas.openxmlformats.org/presentationml/2006/main">
  <p:tag name="VEVOX.QRDOT" val="(5,3)"/>
</p:tagLst>
</file>

<file path=ppt/tags/tag2018.xml><?xml version="1.0" encoding="utf-8"?>
<p:tagLst xmlns:a="http://schemas.openxmlformats.org/drawingml/2006/main" xmlns:r="http://schemas.openxmlformats.org/officeDocument/2006/relationships" xmlns:p="http://schemas.openxmlformats.org/presentationml/2006/main">
  <p:tag name="VEVOX.QRDOT" val="(7,3)"/>
</p:tagLst>
</file>

<file path=ppt/tags/tag2019.xml><?xml version="1.0" encoding="utf-8"?>
<p:tagLst xmlns:a="http://schemas.openxmlformats.org/drawingml/2006/main" xmlns:r="http://schemas.openxmlformats.org/officeDocument/2006/relationships" xmlns:p="http://schemas.openxmlformats.org/presentationml/2006/main">
  <p:tag name="VEVOX.QRDOT" val="(9,3)"/>
</p:tagLst>
</file>

<file path=ppt/tags/tag202.xml><?xml version="1.0" encoding="utf-8"?>
<p:tagLst xmlns:a="http://schemas.openxmlformats.org/drawingml/2006/main" xmlns:r="http://schemas.openxmlformats.org/officeDocument/2006/relationships" xmlns:p="http://schemas.openxmlformats.org/presentationml/2006/main">
  <p:tag name="VEVOX.QRDOT" val="(2,13)"/>
</p:tagLst>
</file>

<file path=ppt/tags/tag2020.xml><?xml version="1.0" encoding="utf-8"?>
<p:tagLst xmlns:a="http://schemas.openxmlformats.org/drawingml/2006/main" xmlns:r="http://schemas.openxmlformats.org/officeDocument/2006/relationships" xmlns:p="http://schemas.openxmlformats.org/presentationml/2006/main">
  <p:tag name="VEVOX.QRDOT" val="(10,3)"/>
</p:tagLst>
</file>

<file path=ppt/tags/tag2021.xml><?xml version="1.0" encoding="utf-8"?>
<p:tagLst xmlns:a="http://schemas.openxmlformats.org/drawingml/2006/main" xmlns:r="http://schemas.openxmlformats.org/officeDocument/2006/relationships" xmlns:p="http://schemas.openxmlformats.org/presentationml/2006/main">
  <p:tag name="VEVOX.QRDOT" val="(12,3)"/>
</p:tagLst>
</file>

<file path=ppt/tags/tag2022.xml><?xml version="1.0" encoding="utf-8"?>
<p:tagLst xmlns:a="http://schemas.openxmlformats.org/drawingml/2006/main" xmlns:r="http://schemas.openxmlformats.org/officeDocument/2006/relationships" xmlns:p="http://schemas.openxmlformats.org/presentationml/2006/main">
  <p:tag name="VEVOX.QRDOT" val="(13,3)"/>
</p:tagLst>
</file>

<file path=ppt/tags/tag2023.xml><?xml version="1.0" encoding="utf-8"?>
<p:tagLst xmlns:a="http://schemas.openxmlformats.org/drawingml/2006/main" xmlns:r="http://schemas.openxmlformats.org/officeDocument/2006/relationships" xmlns:p="http://schemas.openxmlformats.org/presentationml/2006/main">
  <p:tag name="VEVOX.QRDOT" val="(15,3)"/>
</p:tagLst>
</file>

<file path=ppt/tags/tag2024.xml><?xml version="1.0" encoding="utf-8"?>
<p:tagLst xmlns:a="http://schemas.openxmlformats.org/drawingml/2006/main" xmlns:r="http://schemas.openxmlformats.org/officeDocument/2006/relationships" xmlns:p="http://schemas.openxmlformats.org/presentationml/2006/main">
  <p:tag name="VEVOX.QRDOT" val="(16,3)"/>
</p:tagLst>
</file>

<file path=ppt/tags/tag2025.xml><?xml version="1.0" encoding="utf-8"?>
<p:tagLst xmlns:a="http://schemas.openxmlformats.org/drawingml/2006/main" xmlns:r="http://schemas.openxmlformats.org/officeDocument/2006/relationships" xmlns:p="http://schemas.openxmlformats.org/presentationml/2006/main">
  <p:tag name="VEVOX.QRDOT" val="(17,3)"/>
</p:tagLst>
</file>

<file path=ppt/tags/tag2026.xml><?xml version="1.0" encoding="utf-8"?>
<p:tagLst xmlns:a="http://schemas.openxmlformats.org/drawingml/2006/main" xmlns:r="http://schemas.openxmlformats.org/officeDocument/2006/relationships" xmlns:p="http://schemas.openxmlformats.org/presentationml/2006/main">
  <p:tag name="VEVOX.QRDOT" val="(20,3)"/>
</p:tagLst>
</file>

<file path=ppt/tags/tag2027.xml><?xml version="1.0" encoding="utf-8"?>
<p:tagLst xmlns:a="http://schemas.openxmlformats.org/drawingml/2006/main" xmlns:r="http://schemas.openxmlformats.org/officeDocument/2006/relationships" xmlns:p="http://schemas.openxmlformats.org/presentationml/2006/main">
  <p:tag name="VEVOX.QRDOT" val="(23,3)"/>
</p:tagLst>
</file>

<file path=ppt/tags/tag2028.xml><?xml version="1.0" encoding="utf-8"?>
<p:tagLst xmlns:a="http://schemas.openxmlformats.org/drawingml/2006/main" xmlns:r="http://schemas.openxmlformats.org/officeDocument/2006/relationships" xmlns:p="http://schemas.openxmlformats.org/presentationml/2006/main">
  <p:tag name="VEVOX.QRDOT" val="(25,3)"/>
</p:tagLst>
</file>

<file path=ppt/tags/tag2029.xml><?xml version="1.0" encoding="utf-8"?>
<p:tagLst xmlns:a="http://schemas.openxmlformats.org/drawingml/2006/main" xmlns:r="http://schemas.openxmlformats.org/officeDocument/2006/relationships" xmlns:p="http://schemas.openxmlformats.org/presentationml/2006/main">
  <p:tag name="VEVOX.QRDOT" val="(26,3)"/>
</p:tagLst>
</file>

<file path=ppt/tags/tag203.xml><?xml version="1.0" encoding="utf-8"?>
<p:tagLst xmlns:a="http://schemas.openxmlformats.org/drawingml/2006/main" xmlns:r="http://schemas.openxmlformats.org/officeDocument/2006/relationships" xmlns:p="http://schemas.openxmlformats.org/presentationml/2006/main">
  <p:tag name="VEVOX.QRDOT" val="(3,13)"/>
</p:tagLst>
</file>

<file path=ppt/tags/tag2030.xml><?xml version="1.0" encoding="utf-8"?>
<p:tagLst xmlns:a="http://schemas.openxmlformats.org/drawingml/2006/main" xmlns:r="http://schemas.openxmlformats.org/officeDocument/2006/relationships" xmlns:p="http://schemas.openxmlformats.org/presentationml/2006/main">
  <p:tag name="VEVOX.QRDOT" val="(27,3)"/>
</p:tagLst>
</file>

<file path=ppt/tags/tag2031.xml><?xml version="1.0" encoding="utf-8"?>
<p:tagLst xmlns:a="http://schemas.openxmlformats.org/drawingml/2006/main" xmlns:r="http://schemas.openxmlformats.org/officeDocument/2006/relationships" xmlns:p="http://schemas.openxmlformats.org/presentationml/2006/main">
  <p:tag name="VEVOX.QRDOT" val="(29,3)"/>
</p:tagLst>
</file>

<file path=ppt/tags/tag2032.xml><?xml version="1.0" encoding="utf-8"?>
<p:tagLst xmlns:a="http://schemas.openxmlformats.org/drawingml/2006/main" xmlns:r="http://schemas.openxmlformats.org/officeDocument/2006/relationships" xmlns:p="http://schemas.openxmlformats.org/presentationml/2006/main">
  <p:tag name="VEVOX.QRDOT" val="(1,4)"/>
</p:tagLst>
</file>

<file path=ppt/tags/tag2033.xml><?xml version="1.0" encoding="utf-8"?>
<p:tagLst xmlns:a="http://schemas.openxmlformats.org/drawingml/2006/main" xmlns:r="http://schemas.openxmlformats.org/officeDocument/2006/relationships" xmlns:p="http://schemas.openxmlformats.org/presentationml/2006/main">
  <p:tag name="VEVOX.QRDOT" val="(3,4)"/>
</p:tagLst>
</file>

<file path=ppt/tags/tag2034.xml><?xml version="1.0" encoding="utf-8"?>
<p:tagLst xmlns:a="http://schemas.openxmlformats.org/drawingml/2006/main" xmlns:r="http://schemas.openxmlformats.org/officeDocument/2006/relationships" xmlns:p="http://schemas.openxmlformats.org/presentationml/2006/main">
  <p:tag name="VEVOX.QRDOT" val="(4,4)"/>
</p:tagLst>
</file>

<file path=ppt/tags/tag2035.xml><?xml version="1.0" encoding="utf-8"?>
<p:tagLst xmlns:a="http://schemas.openxmlformats.org/drawingml/2006/main" xmlns:r="http://schemas.openxmlformats.org/officeDocument/2006/relationships" xmlns:p="http://schemas.openxmlformats.org/presentationml/2006/main">
  <p:tag name="VEVOX.QRDOT" val="(5,4)"/>
</p:tagLst>
</file>

<file path=ppt/tags/tag2036.xml><?xml version="1.0" encoding="utf-8"?>
<p:tagLst xmlns:a="http://schemas.openxmlformats.org/drawingml/2006/main" xmlns:r="http://schemas.openxmlformats.org/officeDocument/2006/relationships" xmlns:p="http://schemas.openxmlformats.org/presentationml/2006/main">
  <p:tag name="VEVOX.QRDOT" val="(7,4)"/>
</p:tagLst>
</file>

<file path=ppt/tags/tag2037.xml><?xml version="1.0" encoding="utf-8"?>
<p:tagLst xmlns:a="http://schemas.openxmlformats.org/drawingml/2006/main" xmlns:r="http://schemas.openxmlformats.org/officeDocument/2006/relationships" xmlns:p="http://schemas.openxmlformats.org/presentationml/2006/main">
  <p:tag name="VEVOX.QRDOT" val="(9,4)"/>
</p:tagLst>
</file>

<file path=ppt/tags/tag2038.xml><?xml version="1.0" encoding="utf-8"?>
<p:tagLst xmlns:a="http://schemas.openxmlformats.org/drawingml/2006/main" xmlns:r="http://schemas.openxmlformats.org/officeDocument/2006/relationships" xmlns:p="http://schemas.openxmlformats.org/presentationml/2006/main">
  <p:tag name="VEVOX.QRDOT" val="(13,4)"/>
</p:tagLst>
</file>

<file path=ppt/tags/tag2039.xml><?xml version="1.0" encoding="utf-8"?>
<p:tagLst xmlns:a="http://schemas.openxmlformats.org/drawingml/2006/main" xmlns:r="http://schemas.openxmlformats.org/officeDocument/2006/relationships" xmlns:p="http://schemas.openxmlformats.org/presentationml/2006/main">
  <p:tag name="VEVOX.QRDOT" val="(14,4)"/>
</p:tagLst>
</file>

<file path=ppt/tags/tag204.xml><?xml version="1.0" encoding="utf-8"?>
<p:tagLst xmlns:a="http://schemas.openxmlformats.org/drawingml/2006/main" xmlns:r="http://schemas.openxmlformats.org/officeDocument/2006/relationships" xmlns:p="http://schemas.openxmlformats.org/presentationml/2006/main">
  <p:tag name="VEVOX.QRDOT" val="(5,13)"/>
</p:tagLst>
</file>

<file path=ppt/tags/tag2040.xml><?xml version="1.0" encoding="utf-8"?>
<p:tagLst xmlns:a="http://schemas.openxmlformats.org/drawingml/2006/main" xmlns:r="http://schemas.openxmlformats.org/officeDocument/2006/relationships" xmlns:p="http://schemas.openxmlformats.org/presentationml/2006/main">
  <p:tag name="VEVOX.QRDOT" val="(15,4)"/>
</p:tagLst>
</file>

<file path=ppt/tags/tag2041.xml><?xml version="1.0" encoding="utf-8"?>
<p:tagLst xmlns:a="http://schemas.openxmlformats.org/drawingml/2006/main" xmlns:r="http://schemas.openxmlformats.org/officeDocument/2006/relationships" xmlns:p="http://schemas.openxmlformats.org/presentationml/2006/main">
  <p:tag name="VEVOX.QRDOT" val="(17,4)"/>
</p:tagLst>
</file>

<file path=ppt/tags/tag2042.xml><?xml version="1.0" encoding="utf-8"?>
<p:tagLst xmlns:a="http://schemas.openxmlformats.org/drawingml/2006/main" xmlns:r="http://schemas.openxmlformats.org/officeDocument/2006/relationships" xmlns:p="http://schemas.openxmlformats.org/presentationml/2006/main">
  <p:tag name="VEVOX.QRDOT" val="(19,4)"/>
</p:tagLst>
</file>

<file path=ppt/tags/tag2043.xml><?xml version="1.0" encoding="utf-8"?>
<p:tagLst xmlns:a="http://schemas.openxmlformats.org/drawingml/2006/main" xmlns:r="http://schemas.openxmlformats.org/officeDocument/2006/relationships" xmlns:p="http://schemas.openxmlformats.org/presentationml/2006/main">
  <p:tag name="VEVOX.QRDOT" val="(21,4)"/>
</p:tagLst>
</file>

<file path=ppt/tags/tag2044.xml><?xml version="1.0" encoding="utf-8"?>
<p:tagLst xmlns:a="http://schemas.openxmlformats.org/drawingml/2006/main" xmlns:r="http://schemas.openxmlformats.org/officeDocument/2006/relationships" xmlns:p="http://schemas.openxmlformats.org/presentationml/2006/main">
  <p:tag name="VEVOX.QRDOT" val="(23,4)"/>
</p:tagLst>
</file>

<file path=ppt/tags/tag2045.xml><?xml version="1.0" encoding="utf-8"?>
<p:tagLst xmlns:a="http://schemas.openxmlformats.org/drawingml/2006/main" xmlns:r="http://schemas.openxmlformats.org/officeDocument/2006/relationships" xmlns:p="http://schemas.openxmlformats.org/presentationml/2006/main">
  <p:tag name="VEVOX.QRDOT" val="(25,4)"/>
</p:tagLst>
</file>

<file path=ppt/tags/tag2046.xml><?xml version="1.0" encoding="utf-8"?>
<p:tagLst xmlns:a="http://schemas.openxmlformats.org/drawingml/2006/main" xmlns:r="http://schemas.openxmlformats.org/officeDocument/2006/relationships" xmlns:p="http://schemas.openxmlformats.org/presentationml/2006/main">
  <p:tag name="VEVOX.QRDOT" val="(26,4)"/>
</p:tagLst>
</file>

<file path=ppt/tags/tag2047.xml><?xml version="1.0" encoding="utf-8"?>
<p:tagLst xmlns:a="http://schemas.openxmlformats.org/drawingml/2006/main" xmlns:r="http://schemas.openxmlformats.org/officeDocument/2006/relationships" xmlns:p="http://schemas.openxmlformats.org/presentationml/2006/main">
  <p:tag name="VEVOX.QRDOT" val="(27,4)"/>
</p:tagLst>
</file>

<file path=ppt/tags/tag2048.xml><?xml version="1.0" encoding="utf-8"?>
<p:tagLst xmlns:a="http://schemas.openxmlformats.org/drawingml/2006/main" xmlns:r="http://schemas.openxmlformats.org/officeDocument/2006/relationships" xmlns:p="http://schemas.openxmlformats.org/presentationml/2006/main">
  <p:tag name="VEVOX.QRDOT" val="(29,4)"/>
</p:tagLst>
</file>

<file path=ppt/tags/tag2049.xml><?xml version="1.0" encoding="utf-8"?>
<p:tagLst xmlns:a="http://schemas.openxmlformats.org/drawingml/2006/main" xmlns:r="http://schemas.openxmlformats.org/officeDocument/2006/relationships" xmlns:p="http://schemas.openxmlformats.org/presentationml/2006/main">
  <p:tag name="VEVOX.QRDOT" val="(1,5)"/>
</p:tagLst>
</file>

<file path=ppt/tags/tag205.xml><?xml version="1.0" encoding="utf-8"?>
<p:tagLst xmlns:a="http://schemas.openxmlformats.org/drawingml/2006/main" xmlns:r="http://schemas.openxmlformats.org/officeDocument/2006/relationships" xmlns:p="http://schemas.openxmlformats.org/presentationml/2006/main">
  <p:tag name="VEVOX.QRDOT" val="(6,13)"/>
</p:tagLst>
</file>

<file path=ppt/tags/tag2050.xml><?xml version="1.0" encoding="utf-8"?>
<p:tagLst xmlns:a="http://schemas.openxmlformats.org/drawingml/2006/main" xmlns:r="http://schemas.openxmlformats.org/officeDocument/2006/relationships" xmlns:p="http://schemas.openxmlformats.org/presentationml/2006/main">
  <p:tag name="VEVOX.QRDOT" val="(7,5)"/>
</p:tagLst>
</file>

<file path=ppt/tags/tag2051.xml><?xml version="1.0" encoding="utf-8"?>
<p:tagLst xmlns:a="http://schemas.openxmlformats.org/drawingml/2006/main" xmlns:r="http://schemas.openxmlformats.org/officeDocument/2006/relationships" xmlns:p="http://schemas.openxmlformats.org/presentationml/2006/main">
  <p:tag name="VEVOX.QRDOT" val="(9,5)"/>
</p:tagLst>
</file>

<file path=ppt/tags/tag2052.xml><?xml version="1.0" encoding="utf-8"?>
<p:tagLst xmlns:a="http://schemas.openxmlformats.org/drawingml/2006/main" xmlns:r="http://schemas.openxmlformats.org/officeDocument/2006/relationships" xmlns:p="http://schemas.openxmlformats.org/presentationml/2006/main">
  <p:tag name="VEVOX.QRDOT" val="(10,5)"/>
</p:tagLst>
</file>

<file path=ppt/tags/tag2053.xml><?xml version="1.0" encoding="utf-8"?>
<p:tagLst xmlns:a="http://schemas.openxmlformats.org/drawingml/2006/main" xmlns:r="http://schemas.openxmlformats.org/officeDocument/2006/relationships" xmlns:p="http://schemas.openxmlformats.org/presentationml/2006/main">
  <p:tag name="VEVOX.QRDOT" val="(11,5)"/>
</p:tagLst>
</file>

<file path=ppt/tags/tag2054.xml><?xml version="1.0" encoding="utf-8"?>
<p:tagLst xmlns:a="http://schemas.openxmlformats.org/drawingml/2006/main" xmlns:r="http://schemas.openxmlformats.org/officeDocument/2006/relationships" xmlns:p="http://schemas.openxmlformats.org/presentationml/2006/main">
  <p:tag name="VEVOX.QRDOT" val="(14,5)"/>
</p:tagLst>
</file>

<file path=ppt/tags/tag2055.xml><?xml version="1.0" encoding="utf-8"?>
<p:tagLst xmlns:a="http://schemas.openxmlformats.org/drawingml/2006/main" xmlns:r="http://schemas.openxmlformats.org/officeDocument/2006/relationships" xmlns:p="http://schemas.openxmlformats.org/presentationml/2006/main">
  <p:tag name="VEVOX.QRDOT" val="(15,5)"/>
</p:tagLst>
</file>

<file path=ppt/tags/tag2056.xml><?xml version="1.0" encoding="utf-8"?>
<p:tagLst xmlns:a="http://schemas.openxmlformats.org/drawingml/2006/main" xmlns:r="http://schemas.openxmlformats.org/officeDocument/2006/relationships" xmlns:p="http://schemas.openxmlformats.org/presentationml/2006/main">
  <p:tag name="VEVOX.QRDOT" val="(16,5)"/>
</p:tagLst>
</file>

<file path=ppt/tags/tag2057.xml><?xml version="1.0" encoding="utf-8"?>
<p:tagLst xmlns:a="http://schemas.openxmlformats.org/drawingml/2006/main" xmlns:r="http://schemas.openxmlformats.org/officeDocument/2006/relationships" xmlns:p="http://schemas.openxmlformats.org/presentationml/2006/main">
  <p:tag name="VEVOX.QRDOT" val="(20,5)"/>
</p:tagLst>
</file>

<file path=ppt/tags/tag2058.xml><?xml version="1.0" encoding="utf-8"?>
<p:tagLst xmlns:a="http://schemas.openxmlformats.org/drawingml/2006/main" xmlns:r="http://schemas.openxmlformats.org/officeDocument/2006/relationships" xmlns:p="http://schemas.openxmlformats.org/presentationml/2006/main">
  <p:tag name="VEVOX.QRDOT" val="(23,5)"/>
</p:tagLst>
</file>

<file path=ppt/tags/tag2059.xml><?xml version="1.0" encoding="utf-8"?>
<p:tagLst xmlns:a="http://schemas.openxmlformats.org/drawingml/2006/main" xmlns:r="http://schemas.openxmlformats.org/officeDocument/2006/relationships" xmlns:p="http://schemas.openxmlformats.org/presentationml/2006/main">
  <p:tag name="VEVOX.QRDOT" val="(29,5)"/>
</p:tagLst>
</file>

<file path=ppt/tags/tag206.xml><?xml version="1.0" encoding="utf-8"?>
<p:tagLst xmlns:a="http://schemas.openxmlformats.org/drawingml/2006/main" xmlns:r="http://schemas.openxmlformats.org/officeDocument/2006/relationships" xmlns:p="http://schemas.openxmlformats.org/presentationml/2006/main">
  <p:tag name="VEVOX.QRDOT" val="(9,13)"/>
</p:tagLst>
</file>

<file path=ppt/tags/tag2060.xml><?xml version="1.0" encoding="utf-8"?>
<p:tagLst xmlns:a="http://schemas.openxmlformats.org/drawingml/2006/main" xmlns:r="http://schemas.openxmlformats.org/officeDocument/2006/relationships" xmlns:p="http://schemas.openxmlformats.org/presentationml/2006/main">
  <p:tag name="VEVOX.QRDOT" val="(1,6)"/>
</p:tagLst>
</file>

<file path=ppt/tags/tag2061.xml><?xml version="1.0" encoding="utf-8"?>
<p:tagLst xmlns:a="http://schemas.openxmlformats.org/drawingml/2006/main" xmlns:r="http://schemas.openxmlformats.org/officeDocument/2006/relationships" xmlns:p="http://schemas.openxmlformats.org/presentationml/2006/main">
  <p:tag name="VEVOX.QRDOT" val="(2,6)"/>
</p:tagLst>
</file>

<file path=ppt/tags/tag2062.xml><?xml version="1.0" encoding="utf-8"?>
<p:tagLst xmlns:a="http://schemas.openxmlformats.org/drawingml/2006/main" xmlns:r="http://schemas.openxmlformats.org/officeDocument/2006/relationships" xmlns:p="http://schemas.openxmlformats.org/presentationml/2006/main">
  <p:tag name="VEVOX.QRDOT" val="(3,6)"/>
</p:tagLst>
</file>

<file path=ppt/tags/tag2063.xml><?xml version="1.0" encoding="utf-8"?>
<p:tagLst xmlns:a="http://schemas.openxmlformats.org/drawingml/2006/main" xmlns:r="http://schemas.openxmlformats.org/officeDocument/2006/relationships" xmlns:p="http://schemas.openxmlformats.org/presentationml/2006/main">
  <p:tag name="VEVOX.QRDOT" val="(4,6)"/>
</p:tagLst>
</file>

<file path=ppt/tags/tag2064.xml><?xml version="1.0" encoding="utf-8"?>
<p:tagLst xmlns:a="http://schemas.openxmlformats.org/drawingml/2006/main" xmlns:r="http://schemas.openxmlformats.org/officeDocument/2006/relationships" xmlns:p="http://schemas.openxmlformats.org/presentationml/2006/main">
  <p:tag name="VEVOX.QRDOT" val="(5,6)"/>
</p:tagLst>
</file>

<file path=ppt/tags/tag2065.xml><?xml version="1.0" encoding="utf-8"?>
<p:tagLst xmlns:a="http://schemas.openxmlformats.org/drawingml/2006/main" xmlns:r="http://schemas.openxmlformats.org/officeDocument/2006/relationships" xmlns:p="http://schemas.openxmlformats.org/presentationml/2006/main">
  <p:tag name="VEVOX.QRDOT" val="(6,6)"/>
</p:tagLst>
</file>

<file path=ppt/tags/tag2066.xml><?xml version="1.0" encoding="utf-8"?>
<p:tagLst xmlns:a="http://schemas.openxmlformats.org/drawingml/2006/main" xmlns:r="http://schemas.openxmlformats.org/officeDocument/2006/relationships" xmlns:p="http://schemas.openxmlformats.org/presentationml/2006/main">
  <p:tag name="VEVOX.QRDOT" val="(7,6)"/>
</p:tagLst>
</file>

<file path=ppt/tags/tag2067.xml><?xml version="1.0" encoding="utf-8"?>
<p:tagLst xmlns:a="http://schemas.openxmlformats.org/drawingml/2006/main" xmlns:r="http://schemas.openxmlformats.org/officeDocument/2006/relationships" xmlns:p="http://schemas.openxmlformats.org/presentationml/2006/main">
  <p:tag name="VEVOX.QRDOT" val="(9,6)"/>
</p:tagLst>
</file>

<file path=ppt/tags/tag2068.xml><?xml version="1.0" encoding="utf-8"?>
<p:tagLst xmlns:a="http://schemas.openxmlformats.org/drawingml/2006/main" xmlns:r="http://schemas.openxmlformats.org/officeDocument/2006/relationships" xmlns:p="http://schemas.openxmlformats.org/presentationml/2006/main">
  <p:tag name="VEVOX.QRDOT" val="(11,6)"/>
</p:tagLst>
</file>

<file path=ppt/tags/tag2069.xml><?xml version="1.0" encoding="utf-8"?>
<p:tagLst xmlns:a="http://schemas.openxmlformats.org/drawingml/2006/main" xmlns:r="http://schemas.openxmlformats.org/officeDocument/2006/relationships" xmlns:p="http://schemas.openxmlformats.org/presentationml/2006/main">
  <p:tag name="VEVOX.QRDOT" val="(13,6)"/>
</p:tagLst>
</file>

<file path=ppt/tags/tag207.xml><?xml version="1.0" encoding="utf-8"?>
<p:tagLst xmlns:a="http://schemas.openxmlformats.org/drawingml/2006/main" xmlns:r="http://schemas.openxmlformats.org/officeDocument/2006/relationships" xmlns:p="http://schemas.openxmlformats.org/presentationml/2006/main">
  <p:tag name="VEVOX.QRDOT" val="(10,13)"/>
</p:tagLst>
</file>

<file path=ppt/tags/tag2070.xml><?xml version="1.0" encoding="utf-8"?>
<p:tagLst xmlns:a="http://schemas.openxmlformats.org/drawingml/2006/main" xmlns:r="http://schemas.openxmlformats.org/officeDocument/2006/relationships" xmlns:p="http://schemas.openxmlformats.org/presentationml/2006/main">
  <p:tag name="VEVOX.QRDOT" val="(15,6)"/>
</p:tagLst>
</file>

<file path=ppt/tags/tag2071.xml><?xml version="1.0" encoding="utf-8"?>
<p:tagLst xmlns:a="http://schemas.openxmlformats.org/drawingml/2006/main" xmlns:r="http://schemas.openxmlformats.org/officeDocument/2006/relationships" xmlns:p="http://schemas.openxmlformats.org/presentationml/2006/main">
  <p:tag name="VEVOX.QRDOT" val="(17,6)"/>
</p:tagLst>
</file>

<file path=ppt/tags/tag2072.xml><?xml version="1.0" encoding="utf-8"?>
<p:tagLst xmlns:a="http://schemas.openxmlformats.org/drawingml/2006/main" xmlns:r="http://schemas.openxmlformats.org/officeDocument/2006/relationships" xmlns:p="http://schemas.openxmlformats.org/presentationml/2006/main">
  <p:tag name="VEVOX.QRDOT" val="(19,6)"/>
</p:tagLst>
</file>

<file path=ppt/tags/tag2073.xml><?xml version="1.0" encoding="utf-8"?>
<p:tagLst xmlns:a="http://schemas.openxmlformats.org/drawingml/2006/main" xmlns:r="http://schemas.openxmlformats.org/officeDocument/2006/relationships" xmlns:p="http://schemas.openxmlformats.org/presentationml/2006/main">
  <p:tag name="VEVOX.QRDOT" val="(21,6)"/>
</p:tagLst>
</file>

<file path=ppt/tags/tag2074.xml><?xml version="1.0" encoding="utf-8"?>
<p:tagLst xmlns:a="http://schemas.openxmlformats.org/drawingml/2006/main" xmlns:r="http://schemas.openxmlformats.org/officeDocument/2006/relationships" xmlns:p="http://schemas.openxmlformats.org/presentationml/2006/main">
  <p:tag name="VEVOX.QRDOT" val="(23,6)"/>
</p:tagLst>
</file>

<file path=ppt/tags/tag2075.xml><?xml version="1.0" encoding="utf-8"?>
<p:tagLst xmlns:a="http://schemas.openxmlformats.org/drawingml/2006/main" xmlns:r="http://schemas.openxmlformats.org/officeDocument/2006/relationships" xmlns:p="http://schemas.openxmlformats.org/presentationml/2006/main">
  <p:tag name="VEVOX.QRDOT" val="(24,6)"/>
</p:tagLst>
</file>

<file path=ppt/tags/tag2076.xml><?xml version="1.0" encoding="utf-8"?>
<p:tagLst xmlns:a="http://schemas.openxmlformats.org/drawingml/2006/main" xmlns:r="http://schemas.openxmlformats.org/officeDocument/2006/relationships" xmlns:p="http://schemas.openxmlformats.org/presentationml/2006/main">
  <p:tag name="VEVOX.QRDOT" val="(25,6)"/>
</p:tagLst>
</file>

<file path=ppt/tags/tag2077.xml><?xml version="1.0" encoding="utf-8"?>
<p:tagLst xmlns:a="http://schemas.openxmlformats.org/drawingml/2006/main" xmlns:r="http://schemas.openxmlformats.org/officeDocument/2006/relationships" xmlns:p="http://schemas.openxmlformats.org/presentationml/2006/main">
  <p:tag name="VEVOX.QRDOT" val="(26,6)"/>
</p:tagLst>
</file>

<file path=ppt/tags/tag2078.xml><?xml version="1.0" encoding="utf-8"?>
<p:tagLst xmlns:a="http://schemas.openxmlformats.org/drawingml/2006/main" xmlns:r="http://schemas.openxmlformats.org/officeDocument/2006/relationships" xmlns:p="http://schemas.openxmlformats.org/presentationml/2006/main">
  <p:tag name="VEVOX.QRDOT" val="(27,6)"/>
</p:tagLst>
</file>

<file path=ppt/tags/tag2079.xml><?xml version="1.0" encoding="utf-8"?>
<p:tagLst xmlns:a="http://schemas.openxmlformats.org/drawingml/2006/main" xmlns:r="http://schemas.openxmlformats.org/officeDocument/2006/relationships" xmlns:p="http://schemas.openxmlformats.org/presentationml/2006/main">
  <p:tag name="VEVOX.QRDOT" val="(28,6)"/>
</p:tagLst>
</file>

<file path=ppt/tags/tag208.xml><?xml version="1.0" encoding="utf-8"?>
<p:tagLst xmlns:a="http://schemas.openxmlformats.org/drawingml/2006/main" xmlns:r="http://schemas.openxmlformats.org/officeDocument/2006/relationships" xmlns:p="http://schemas.openxmlformats.org/presentationml/2006/main">
  <p:tag name="VEVOX.QRDOT" val="(12,13)"/>
</p:tagLst>
</file>

<file path=ppt/tags/tag2080.xml><?xml version="1.0" encoding="utf-8"?>
<p:tagLst xmlns:a="http://schemas.openxmlformats.org/drawingml/2006/main" xmlns:r="http://schemas.openxmlformats.org/officeDocument/2006/relationships" xmlns:p="http://schemas.openxmlformats.org/presentationml/2006/main">
  <p:tag name="VEVOX.QRDOT" val="(29,6)"/>
</p:tagLst>
</file>

<file path=ppt/tags/tag2081.xml><?xml version="1.0" encoding="utf-8"?>
<p:tagLst xmlns:a="http://schemas.openxmlformats.org/drawingml/2006/main" xmlns:r="http://schemas.openxmlformats.org/officeDocument/2006/relationships" xmlns:p="http://schemas.openxmlformats.org/presentationml/2006/main">
  <p:tag name="VEVOX.QRDOT" val="(9,7)"/>
</p:tagLst>
</file>

<file path=ppt/tags/tag2082.xml><?xml version="1.0" encoding="utf-8"?>
<p:tagLst xmlns:a="http://schemas.openxmlformats.org/drawingml/2006/main" xmlns:r="http://schemas.openxmlformats.org/officeDocument/2006/relationships" xmlns:p="http://schemas.openxmlformats.org/presentationml/2006/main">
  <p:tag name="VEVOX.QRDOT" val="(12,7)"/>
</p:tagLst>
</file>

<file path=ppt/tags/tag2083.xml><?xml version="1.0" encoding="utf-8"?>
<p:tagLst xmlns:a="http://schemas.openxmlformats.org/drawingml/2006/main" xmlns:r="http://schemas.openxmlformats.org/officeDocument/2006/relationships" xmlns:p="http://schemas.openxmlformats.org/presentationml/2006/main">
  <p:tag name="VEVOX.QRDOT" val="(13,7)"/>
</p:tagLst>
</file>

<file path=ppt/tags/tag2084.xml><?xml version="1.0" encoding="utf-8"?>
<p:tagLst xmlns:a="http://schemas.openxmlformats.org/drawingml/2006/main" xmlns:r="http://schemas.openxmlformats.org/officeDocument/2006/relationships" xmlns:p="http://schemas.openxmlformats.org/presentationml/2006/main">
  <p:tag name="VEVOX.QRDOT" val="(15,7)"/>
</p:tagLst>
</file>

<file path=ppt/tags/tag2085.xml><?xml version="1.0" encoding="utf-8"?>
<p:tagLst xmlns:a="http://schemas.openxmlformats.org/drawingml/2006/main" xmlns:r="http://schemas.openxmlformats.org/officeDocument/2006/relationships" xmlns:p="http://schemas.openxmlformats.org/presentationml/2006/main">
  <p:tag name="VEVOX.QRDOT" val="(21,7)"/>
</p:tagLst>
</file>

<file path=ppt/tags/tag2086.xml><?xml version="1.0" encoding="utf-8"?>
<p:tagLst xmlns:a="http://schemas.openxmlformats.org/drawingml/2006/main" xmlns:r="http://schemas.openxmlformats.org/officeDocument/2006/relationships" xmlns:p="http://schemas.openxmlformats.org/presentationml/2006/main">
  <p:tag name="VEVOX.QRDOT" val="(1,8)"/>
</p:tagLst>
</file>

<file path=ppt/tags/tag2087.xml><?xml version="1.0" encoding="utf-8"?>
<p:tagLst xmlns:a="http://schemas.openxmlformats.org/drawingml/2006/main" xmlns:r="http://schemas.openxmlformats.org/officeDocument/2006/relationships" xmlns:p="http://schemas.openxmlformats.org/presentationml/2006/main">
  <p:tag name="VEVOX.QRDOT" val="(5,8)"/>
</p:tagLst>
</file>

<file path=ppt/tags/tag2088.xml><?xml version="1.0" encoding="utf-8"?>
<p:tagLst xmlns:a="http://schemas.openxmlformats.org/drawingml/2006/main" xmlns:r="http://schemas.openxmlformats.org/officeDocument/2006/relationships" xmlns:p="http://schemas.openxmlformats.org/presentationml/2006/main">
  <p:tag name="VEVOX.QRDOT" val="(7,8)"/>
</p:tagLst>
</file>

<file path=ppt/tags/tag2089.xml><?xml version="1.0" encoding="utf-8"?>
<p:tagLst xmlns:a="http://schemas.openxmlformats.org/drawingml/2006/main" xmlns:r="http://schemas.openxmlformats.org/officeDocument/2006/relationships" xmlns:p="http://schemas.openxmlformats.org/presentationml/2006/main">
  <p:tag name="VEVOX.QRDOT" val="(8,8)"/>
</p:tagLst>
</file>

<file path=ppt/tags/tag209.xml><?xml version="1.0" encoding="utf-8"?>
<p:tagLst xmlns:a="http://schemas.openxmlformats.org/drawingml/2006/main" xmlns:r="http://schemas.openxmlformats.org/officeDocument/2006/relationships" xmlns:p="http://schemas.openxmlformats.org/presentationml/2006/main">
  <p:tag name="VEVOX.QRDOT" val="(13,13)"/>
</p:tagLst>
</file>

<file path=ppt/tags/tag2090.xml><?xml version="1.0" encoding="utf-8"?>
<p:tagLst xmlns:a="http://schemas.openxmlformats.org/drawingml/2006/main" xmlns:r="http://schemas.openxmlformats.org/officeDocument/2006/relationships" xmlns:p="http://schemas.openxmlformats.org/presentationml/2006/main">
  <p:tag name="VEVOX.QRDOT" val="(9,8)"/>
</p:tagLst>
</file>

<file path=ppt/tags/tag2091.xml><?xml version="1.0" encoding="utf-8"?>
<p:tagLst xmlns:a="http://schemas.openxmlformats.org/drawingml/2006/main" xmlns:r="http://schemas.openxmlformats.org/officeDocument/2006/relationships" xmlns:p="http://schemas.openxmlformats.org/presentationml/2006/main">
  <p:tag name="VEVOX.QRDOT" val="(10,8)"/>
</p:tagLst>
</file>

<file path=ppt/tags/tag2092.xml><?xml version="1.0" encoding="utf-8"?>
<p:tagLst xmlns:a="http://schemas.openxmlformats.org/drawingml/2006/main" xmlns:r="http://schemas.openxmlformats.org/officeDocument/2006/relationships" xmlns:p="http://schemas.openxmlformats.org/presentationml/2006/main">
  <p:tag name="VEVOX.QRDOT" val="(13,8)"/>
</p:tagLst>
</file>

<file path=ppt/tags/tag2093.xml><?xml version="1.0" encoding="utf-8"?>
<p:tagLst xmlns:a="http://schemas.openxmlformats.org/drawingml/2006/main" xmlns:r="http://schemas.openxmlformats.org/officeDocument/2006/relationships" xmlns:p="http://schemas.openxmlformats.org/presentationml/2006/main">
  <p:tag name="VEVOX.QRDOT" val="(14,8)"/>
</p:tagLst>
</file>

<file path=ppt/tags/tag2094.xml><?xml version="1.0" encoding="utf-8"?>
<p:tagLst xmlns:a="http://schemas.openxmlformats.org/drawingml/2006/main" xmlns:r="http://schemas.openxmlformats.org/officeDocument/2006/relationships" xmlns:p="http://schemas.openxmlformats.org/presentationml/2006/main">
  <p:tag name="VEVOX.QRDOT" val="(15,8)"/>
</p:tagLst>
</file>

<file path=ppt/tags/tag2095.xml><?xml version="1.0" encoding="utf-8"?>
<p:tagLst xmlns:a="http://schemas.openxmlformats.org/drawingml/2006/main" xmlns:r="http://schemas.openxmlformats.org/officeDocument/2006/relationships" xmlns:p="http://schemas.openxmlformats.org/presentationml/2006/main">
  <p:tag name="VEVOX.QRDOT" val="(16,8)"/>
</p:tagLst>
</file>

<file path=ppt/tags/tag2096.xml><?xml version="1.0" encoding="utf-8"?>
<p:tagLst xmlns:a="http://schemas.openxmlformats.org/drawingml/2006/main" xmlns:r="http://schemas.openxmlformats.org/officeDocument/2006/relationships" xmlns:p="http://schemas.openxmlformats.org/presentationml/2006/main">
  <p:tag name="VEVOX.QRDOT" val="(17,8)"/>
</p:tagLst>
</file>

<file path=ppt/tags/tag2097.xml><?xml version="1.0" encoding="utf-8"?>
<p:tagLst xmlns:a="http://schemas.openxmlformats.org/drawingml/2006/main" xmlns:r="http://schemas.openxmlformats.org/officeDocument/2006/relationships" xmlns:p="http://schemas.openxmlformats.org/presentationml/2006/main">
  <p:tag name="VEVOX.QRDOT" val="(18,8)"/>
</p:tagLst>
</file>

<file path=ppt/tags/tag2098.xml><?xml version="1.0" encoding="utf-8"?>
<p:tagLst xmlns:a="http://schemas.openxmlformats.org/drawingml/2006/main" xmlns:r="http://schemas.openxmlformats.org/officeDocument/2006/relationships" xmlns:p="http://schemas.openxmlformats.org/presentationml/2006/main">
  <p:tag name="VEVOX.QRDOT" val="(19,8)"/>
</p:tagLst>
</file>

<file path=ppt/tags/tag2099.xml><?xml version="1.0" encoding="utf-8"?>
<p:tagLst xmlns:a="http://schemas.openxmlformats.org/drawingml/2006/main" xmlns:r="http://schemas.openxmlformats.org/officeDocument/2006/relationships" xmlns:p="http://schemas.openxmlformats.org/presentationml/2006/main">
  <p:tag name="VEVOX.QRDOT" val="(21,8)"/>
</p:tagLst>
</file>

<file path=ppt/tags/tag21.xml><?xml version="1.0" encoding="utf-8"?>
<p:tagLst xmlns:a="http://schemas.openxmlformats.org/drawingml/2006/main" xmlns:r="http://schemas.openxmlformats.org/officeDocument/2006/relationships" xmlns:p="http://schemas.openxmlformats.org/presentationml/2006/main">
  <p:tag name="VEVOX.QRDOT" val="(25,0)"/>
</p:tagLst>
</file>

<file path=ppt/tags/tag210.xml><?xml version="1.0" encoding="utf-8"?>
<p:tagLst xmlns:a="http://schemas.openxmlformats.org/drawingml/2006/main" xmlns:r="http://schemas.openxmlformats.org/officeDocument/2006/relationships" xmlns:p="http://schemas.openxmlformats.org/presentationml/2006/main">
  <p:tag name="VEVOX.QRDOT" val="(14,13)"/>
</p:tagLst>
</file>

<file path=ppt/tags/tag2100.xml><?xml version="1.0" encoding="utf-8"?>
<p:tagLst xmlns:a="http://schemas.openxmlformats.org/drawingml/2006/main" xmlns:r="http://schemas.openxmlformats.org/officeDocument/2006/relationships" xmlns:p="http://schemas.openxmlformats.org/presentationml/2006/main">
  <p:tag name="VEVOX.QRDOT" val="(22,8)"/>
</p:tagLst>
</file>

<file path=ppt/tags/tag2101.xml><?xml version="1.0" encoding="utf-8"?>
<p:tagLst xmlns:a="http://schemas.openxmlformats.org/drawingml/2006/main" xmlns:r="http://schemas.openxmlformats.org/officeDocument/2006/relationships" xmlns:p="http://schemas.openxmlformats.org/presentationml/2006/main">
  <p:tag name="VEVOX.QRDOT" val="(23,8)"/>
</p:tagLst>
</file>

<file path=ppt/tags/tag2102.xml><?xml version="1.0" encoding="utf-8"?>
<p:tagLst xmlns:a="http://schemas.openxmlformats.org/drawingml/2006/main" xmlns:r="http://schemas.openxmlformats.org/officeDocument/2006/relationships" xmlns:p="http://schemas.openxmlformats.org/presentationml/2006/main">
  <p:tag name="VEVOX.QRDOT" val="(24,8)"/>
</p:tagLst>
</file>

<file path=ppt/tags/tag2103.xml><?xml version="1.0" encoding="utf-8"?>
<p:tagLst xmlns:a="http://schemas.openxmlformats.org/drawingml/2006/main" xmlns:r="http://schemas.openxmlformats.org/officeDocument/2006/relationships" xmlns:p="http://schemas.openxmlformats.org/presentationml/2006/main">
  <p:tag name="VEVOX.QRDOT" val="(25,8)"/>
</p:tagLst>
</file>

<file path=ppt/tags/tag2104.xml><?xml version="1.0" encoding="utf-8"?>
<p:tagLst xmlns:a="http://schemas.openxmlformats.org/drawingml/2006/main" xmlns:r="http://schemas.openxmlformats.org/officeDocument/2006/relationships" xmlns:p="http://schemas.openxmlformats.org/presentationml/2006/main">
  <p:tag name="VEVOX.QRDOT" val="(26,8)"/>
</p:tagLst>
</file>

<file path=ppt/tags/tag2105.xml><?xml version="1.0" encoding="utf-8"?>
<p:tagLst xmlns:a="http://schemas.openxmlformats.org/drawingml/2006/main" xmlns:r="http://schemas.openxmlformats.org/officeDocument/2006/relationships" xmlns:p="http://schemas.openxmlformats.org/presentationml/2006/main">
  <p:tag name="VEVOX.QRDOT" val="(29,8)"/>
</p:tagLst>
</file>

<file path=ppt/tags/tag2106.xml><?xml version="1.0" encoding="utf-8"?>
<p:tagLst xmlns:a="http://schemas.openxmlformats.org/drawingml/2006/main" xmlns:r="http://schemas.openxmlformats.org/officeDocument/2006/relationships" xmlns:p="http://schemas.openxmlformats.org/presentationml/2006/main">
  <p:tag name="VEVOX.QRDOT" val="(1,9)"/>
</p:tagLst>
</file>

<file path=ppt/tags/tag2107.xml><?xml version="1.0" encoding="utf-8"?>
<p:tagLst xmlns:a="http://schemas.openxmlformats.org/drawingml/2006/main" xmlns:r="http://schemas.openxmlformats.org/officeDocument/2006/relationships" xmlns:p="http://schemas.openxmlformats.org/presentationml/2006/main">
  <p:tag name="VEVOX.QRDOT" val="(3,9)"/>
</p:tagLst>
</file>

<file path=ppt/tags/tag2108.xml><?xml version="1.0" encoding="utf-8"?>
<p:tagLst xmlns:a="http://schemas.openxmlformats.org/drawingml/2006/main" xmlns:r="http://schemas.openxmlformats.org/officeDocument/2006/relationships" xmlns:p="http://schemas.openxmlformats.org/presentationml/2006/main">
  <p:tag name="VEVOX.QRDOT" val="(4,9)"/>
</p:tagLst>
</file>

<file path=ppt/tags/tag2109.xml><?xml version="1.0" encoding="utf-8"?>
<p:tagLst xmlns:a="http://schemas.openxmlformats.org/drawingml/2006/main" xmlns:r="http://schemas.openxmlformats.org/officeDocument/2006/relationships" xmlns:p="http://schemas.openxmlformats.org/presentationml/2006/main">
  <p:tag name="VEVOX.QRDOT" val="(6,9)"/>
</p:tagLst>
</file>

<file path=ppt/tags/tag211.xml><?xml version="1.0" encoding="utf-8"?>
<p:tagLst xmlns:a="http://schemas.openxmlformats.org/drawingml/2006/main" xmlns:r="http://schemas.openxmlformats.org/officeDocument/2006/relationships" xmlns:p="http://schemas.openxmlformats.org/presentationml/2006/main">
  <p:tag name="VEVOX.QRDOT" val="(15,13)"/>
</p:tagLst>
</file>

<file path=ppt/tags/tag2110.xml><?xml version="1.0" encoding="utf-8"?>
<p:tagLst xmlns:a="http://schemas.openxmlformats.org/drawingml/2006/main" xmlns:r="http://schemas.openxmlformats.org/officeDocument/2006/relationships" xmlns:p="http://schemas.openxmlformats.org/presentationml/2006/main">
  <p:tag name="VEVOX.QRDOT" val="(8,9)"/>
</p:tagLst>
</file>

<file path=ppt/tags/tag2111.xml><?xml version="1.0" encoding="utf-8"?>
<p:tagLst xmlns:a="http://schemas.openxmlformats.org/drawingml/2006/main" xmlns:r="http://schemas.openxmlformats.org/officeDocument/2006/relationships" xmlns:p="http://schemas.openxmlformats.org/presentationml/2006/main">
  <p:tag name="VEVOX.QRDOT" val="(13,9)"/>
</p:tagLst>
</file>

<file path=ppt/tags/tag2112.xml><?xml version="1.0" encoding="utf-8"?>
<p:tagLst xmlns:a="http://schemas.openxmlformats.org/drawingml/2006/main" xmlns:r="http://schemas.openxmlformats.org/officeDocument/2006/relationships" xmlns:p="http://schemas.openxmlformats.org/presentationml/2006/main">
  <p:tag name="VEVOX.QRDOT" val="(22,9)"/>
</p:tagLst>
</file>

<file path=ppt/tags/tag2113.xml><?xml version="1.0" encoding="utf-8"?>
<p:tagLst xmlns:a="http://schemas.openxmlformats.org/drawingml/2006/main" xmlns:r="http://schemas.openxmlformats.org/officeDocument/2006/relationships" xmlns:p="http://schemas.openxmlformats.org/presentationml/2006/main">
  <p:tag name="VEVOX.QRDOT" val="(23,9)"/>
</p:tagLst>
</file>

<file path=ppt/tags/tag2114.xml><?xml version="1.0" encoding="utf-8"?>
<p:tagLst xmlns:a="http://schemas.openxmlformats.org/drawingml/2006/main" xmlns:r="http://schemas.openxmlformats.org/officeDocument/2006/relationships" xmlns:p="http://schemas.openxmlformats.org/presentationml/2006/main">
  <p:tag name="VEVOX.QRDOT" val="(24,9)"/>
</p:tagLst>
</file>

<file path=ppt/tags/tag2115.xml><?xml version="1.0" encoding="utf-8"?>
<p:tagLst xmlns:a="http://schemas.openxmlformats.org/drawingml/2006/main" xmlns:r="http://schemas.openxmlformats.org/officeDocument/2006/relationships" xmlns:p="http://schemas.openxmlformats.org/presentationml/2006/main">
  <p:tag name="VEVOX.QRDOT" val="(25,9)"/>
</p:tagLst>
</file>

<file path=ppt/tags/tag2116.xml><?xml version="1.0" encoding="utf-8"?>
<p:tagLst xmlns:a="http://schemas.openxmlformats.org/drawingml/2006/main" xmlns:r="http://schemas.openxmlformats.org/officeDocument/2006/relationships" xmlns:p="http://schemas.openxmlformats.org/presentationml/2006/main">
  <p:tag name="VEVOX.QRDOT" val="(26,9)"/>
</p:tagLst>
</file>

<file path=ppt/tags/tag2117.xml><?xml version="1.0" encoding="utf-8"?>
<p:tagLst xmlns:a="http://schemas.openxmlformats.org/drawingml/2006/main" xmlns:r="http://schemas.openxmlformats.org/officeDocument/2006/relationships" xmlns:p="http://schemas.openxmlformats.org/presentationml/2006/main">
  <p:tag name="VEVOX.QRDOT" val="(27,9)"/>
</p:tagLst>
</file>

<file path=ppt/tags/tag2118.xml><?xml version="1.0" encoding="utf-8"?>
<p:tagLst xmlns:a="http://schemas.openxmlformats.org/drawingml/2006/main" xmlns:r="http://schemas.openxmlformats.org/officeDocument/2006/relationships" xmlns:p="http://schemas.openxmlformats.org/presentationml/2006/main">
  <p:tag name="VEVOX.QRDOT" val="(28,9)"/>
</p:tagLst>
</file>

<file path=ppt/tags/tag2119.xml><?xml version="1.0" encoding="utf-8"?>
<p:tagLst xmlns:a="http://schemas.openxmlformats.org/drawingml/2006/main" xmlns:r="http://schemas.openxmlformats.org/officeDocument/2006/relationships" xmlns:p="http://schemas.openxmlformats.org/presentationml/2006/main">
  <p:tag name="VEVOX.QRDOT" val="(29,9)"/>
</p:tagLst>
</file>

<file path=ppt/tags/tag212.xml><?xml version="1.0" encoding="utf-8"?>
<p:tagLst xmlns:a="http://schemas.openxmlformats.org/drawingml/2006/main" xmlns:r="http://schemas.openxmlformats.org/officeDocument/2006/relationships" xmlns:p="http://schemas.openxmlformats.org/presentationml/2006/main">
  <p:tag name="VEVOX.QRDOT" val="(17,13)"/>
</p:tagLst>
</file>

<file path=ppt/tags/tag2120.xml><?xml version="1.0" encoding="utf-8"?>
<p:tagLst xmlns:a="http://schemas.openxmlformats.org/drawingml/2006/main" xmlns:r="http://schemas.openxmlformats.org/officeDocument/2006/relationships" xmlns:p="http://schemas.openxmlformats.org/presentationml/2006/main">
  <p:tag name="VEVOX.QRDOT" val="(2,10)"/>
</p:tagLst>
</file>

<file path=ppt/tags/tag2121.xml><?xml version="1.0" encoding="utf-8"?>
<p:tagLst xmlns:a="http://schemas.openxmlformats.org/drawingml/2006/main" xmlns:r="http://schemas.openxmlformats.org/officeDocument/2006/relationships" xmlns:p="http://schemas.openxmlformats.org/presentationml/2006/main">
  <p:tag name="VEVOX.QRDOT" val="(3,10)"/>
</p:tagLst>
</file>

<file path=ppt/tags/tag2122.xml><?xml version="1.0" encoding="utf-8"?>
<p:tagLst xmlns:a="http://schemas.openxmlformats.org/drawingml/2006/main" xmlns:r="http://schemas.openxmlformats.org/officeDocument/2006/relationships" xmlns:p="http://schemas.openxmlformats.org/presentationml/2006/main">
  <p:tag name="VEVOX.QRDOT" val="(7,10)"/>
</p:tagLst>
</file>

<file path=ppt/tags/tag2123.xml><?xml version="1.0" encoding="utf-8"?>
<p:tagLst xmlns:a="http://schemas.openxmlformats.org/drawingml/2006/main" xmlns:r="http://schemas.openxmlformats.org/officeDocument/2006/relationships" xmlns:p="http://schemas.openxmlformats.org/presentationml/2006/main">
  <p:tag name="VEVOX.QRDOT" val="(9,10)"/>
</p:tagLst>
</file>

<file path=ppt/tags/tag2124.xml><?xml version="1.0" encoding="utf-8"?>
<p:tagLst xmlns:a="http://schemas.openxmlformats.org/drawingml/2006/main" xmlns:r="http://schemas.openxmlformats.org/officeDocument/2006/relationships" xmlns:p="http://schemas.openxmlformats.org/presentationml/2006/main">
  <p:tag name="VEVOX.QRDOT" val="(10,10)"/>
</p:tagLst>
</file>

<file path=ppt/tags/tag2125.xml><?xml version="1.0" encoding="utf-8"?>
<p:tagLst xmlns:a="http://schemas.openxmlformats.org/drawingml/2006/main" xmlns:r="http://schemas.openxmlformats.org/officeDocument/2006/relationships" xmlns:p="http://schemas.openxmlformats.org/presentationml/2006/main">
  <p:tag name="VEVOX.QRDOT" val="(13,10)"/>
</p:tagLst>
</file>

<file path=ppt/tags/tag2126.xml><?xml version="1.0" encoding="utf-8"?>
<p:tagLst xmlns:a="http://schemas.openxmlformats.org/drawingml/2006/main" xmlns:r="http://schemas.openxmlformats.org/officeDocument/2006/relationships" xmlns:p="http://schemas.openxmlformats.org/presentationml/2006/main">
  <p:tag name="VEVOX.QRDOT" val="(14,10)"/>
</p:tagLst>
</file>

<file path=ppt/tags/tag2127.xml><?xml version="1.0" encoding="utf-8"?>
<p:tagLst xmlns:a="http://schemas.openxmlformats.org/drawingml/2006/main" xmlns:r="http://schemas.openxmlformats.org/officeDocument/2006/relationships" xmlns:p="http://schemas.openxmlformats.org/presentationml/2006/main">
  <p:tag name="VEVOX.QRDOT" val="(15,10)"/>
</p:tagLst>
</file>

<file path=ppt/tags/tag2128.xml><?xml version="1.0" encoding="utf-8"?>
<p:tagLst xmlns:a="http://schemas.openxmlformats.org/drawingml/2006/main" xmlns:r="http://schemas.openxmlformats.org/officeDocument/2006/relationships" xmlns:p="http://schemas.openxmlformats.org/presentationml/2006/main">
  <p:tag name="VEVOX.QRDOT" val="(16,10)"/>
</p:tagLst>
</file>

<file path=ppt/tags/tag2129.xml><?xml version="1.0" encoding="utf-8"?>
<p:tagLst xmlns:a="http://schemas.openxmlformats.org/drawingml/2006/main" xmlns:r="http://schemas.openxmlformats.org/officeDocument/2006/relationships" xmlns:p="http://schemas.openxmlformats.org/presentationml/2006/main">
  <p:tag name="VEVOX.QRDOT" val="(18,10)"/>
</p:tagLst>
</file>

<file path=ppt/tags/tag213.xml><?xml version="1.0" encoding="utf-8"?>
<p:tagLst xmlns:a="http://schemas.openxmlformats.org/drawingml/2006/main" xmlns:r="http://schemas.openxmlformats.org/officeDocument/2006/relationships" xmlns:p="http://schemas.openxmlformats.org/presentationml/2006/main">
  <p:tag name="VEVOX.QRDOT" val="(18,13)"/>
</p:tagLst>
</file>

<file path=ppt/tags/tag2130.xml><?xml version="1.0" encoding="utf-8"?>
<p:tagLst xmlns:a="http://schemas.openxmlformats.org/drawingml/2006/main" xmlns:r="http://schemas.openxmlformats.org/officeDocument/2006/relationships" xmlns:p="http://schemas.openxmlformats.org/presentationml/2006/main">
  <p:tag name="VEVOX.QRDOT" val="(21,10)"/>
</p:tagLst>
</file>

<file path=ppt/tags/tag2131.xml><?xml version="1.0" encoding="utf-8"?>
<p:tagLst xmlns:a="http://schemas.openxmlformats.org/drawingml/2006/main" xmlns:r="http://schemas.openxmlformats.org/officeDocument/2006/relationships" xmlns:p="http://schemas.openxmlformats.org/presentationml/2006/main">
  <p:tag name="VEVOX.QRDOT" val="(22,10)"/>
</p:tagLst>
</file>

<file path=ppt/tags/tag2132.xml><?xml version="1.0" encoding="utf-8"?>
<p:tagLst xmlns:a="http://schemas.openxmlformats.org/drawingml/2006/main" xmlns:r="http://schemas.openxmlformats.org/officeDocument/2006/relationships" xmlns:p="http://schemas.openxmlformats.org/presentationml/2006/main">
  <p:tag name="VEVOX.QRDOT" val="(25,10)"/>
</p:tagLst>
</file>

<file path=ppt/tags/tag2133.xml><?xml version="1.0" encoding="utf-8"?>
<p:tagLst xmlns:a="http://schemas.openxmlformats.org/drawingml/2006/main" xmlns:r="http://schemas.openxmlformats.org/officeDocument/2006/relationships" xmlns:p="http://schemas.openxmlformats.org/presentationml/2006/main">
  <p:tag name="VEVOX.QRDOT" val="(29,10)"/>
</p:tagLst>
</file>

<file path=ppt/tags/tag2134.xml><?xml version="1.0" encoding="utf-8"?>
<p:tagLst xmlns:a="http://schemas.openxmlformats.org/drawingml/2006/main" xmlns:r="http://schemas.openxmlformats.org/officeDocument/2006/relationships" xmlns:p="http://schemas.openxmlformats.org/presentationml/2006/main">
  <p:tag name="VEVOX.QRDOT" val="(2,11)"/>
</p:tagLst>
</file>

<file path=ppt/tags/tag2135.xml><?xml version="1.0" encoding="utf-8"?>
<p:tagLst xmlns:a="http://schemas.openxmlformats.org/drawingml/2006/main" xmlns:r="http://schemas.openxmlformats.org/officeDocument/2006/relationships" xmlns:p="http://schemas.openxmlformats.org/presentationml/2006/main">
  <p:tag name="VEVOX.QRDOT" val="(4,11)"/>
</p:tagLst>
</file>

<file path=ppt/tags/tag2136.xml><?xml version="1.0" encoding="utf-8"?>
<p:tagLst xmlns:a="http://schemas.openxmlformats.org/drawingml/2006/main" xmlns:r="http://schemas.openxmlformats.org/officeDocument/2006/relationships" xmlns:p="http://schemas.openxmlformats.org/presentationml/2006/main">
  <p:tag name="VEVOX.QRDOT" val="(5,11)"/>
</p:tagLst>
</file>

<file path=ppt/tags/tag2137.xml><?xml version="1.0" encoding="utf-8"?>
<p:tagLst xmlns:a="http://schemas.openxmlformats.org/drawingml/2006/main" xmlns:r="http://schemas.openxmlformats.org/officeDocument/2006/relationships" xmlns:p="http://schemas.openxmlformats.org/presentationml/2006/main">
  <p:tag name="VEVOX.QRDOT" val="(6,11)"/>
</p:tagLst>
</file>

<file path=ppt/tags/tag2138.xml><?xml version="1.0" encoding="utf-8"?>
<p:tagLst xmlns:a="http://schemas.openxmlformats.org/drawingml/2006/main" xmlns:r="http://schemas.openxmlformats.org/officeDocument/2006/relationships" xmlns:p="http://schemas.openxmlformats.org/presentationml/2006/main">
  <p:tag name="VEVOX.QRDOT" val="(9,11)"/>
</p:tagLst>
</file>

<file path=ppt/tags/tag2139.xml><?xml version="1.0" encoding="utf-8"?>
<p:tagLst xmlns:a="http://schemas.openxmlformats.org/drawingml/2006/main" xmlns:r="http://schemas.openxmlformats.org/officeDocument/2006/relationships" xmlns:p="http://schemas.openxmlformats.org/presentationml/2006/main">
  <p:tag name="VEVOX.QRDOT" val="(11,11)"/>
</p:tagLst>
</file>

<file path=ppt/tags/tag214.xml><?xml version="1.0" encoding="utf-8"?>
<p:tagLst xmlns:a="http://schemas.openxmlformats.org/drawingml/2006/main" xmlns:r="http://schemas.openxmlformats.org/officeDocument/2006/relationships" xmlns:p="http://schemas.openxmlformats.org/presentationml/2006/main">
  <p:tag name="VEVOX.QRDOT" val="(19,13)"/>
</p:tagLst>
</file>

<file path=ppt/tags/tag2140.xml><?xml version="1.0" encoding="utf-8"?>
<p:tagLst xmlns:a="http://schemas.openxmlformats.org/drawingml/2006/main" xmlns:r="http://schemas.openxmlformats.org/officeDocument/2006/relationships" xmlns:p="http://schemas.openxmlformats.org/presentationml/2006/main">
  <p:tag name="VEVOX.QRDOT" val="(12,11)"/>
</p:tagLst>
</file>

<file path=ppt/tags/tag2141.xml><?xml version="1.0" encoding="utf-8"?>
<p:tagLst xmlns:a="http://schemas.openxmlformats.org/drawingml/2006/main" xmlns:r="http://schemas.openxmlformats.org/officeDocument/2006/relationships" xmlns:p="http://schemas.openxmlformats.org/presentationml/2006/main">
  <p:tag name="VEVOX.QRDOT" val="(13,11)"/>
</p:tagLst>
</file>

<file path=ppt/tags/tag2142.xml><?xml version="1.0" encoding="utf-8"?>
<p:tagLst xmlns:a="http://schemas.openxmlformats.org/drawingml/2006/main" xmlns:r="http://schemas.openxmlformats.org/officeDocument/2006/relationships" xmlns:p="http://schemas.openxmlformats.org/presentationml/2006/main">
  <p:tag name="VEVOX.QRDOT" val="(14,11)"/>
</p:tagLst>
</file>

<file path=ppt/tags/tag2143.xml><?xml version="1.0" encoding="utf-8"?>
<p:tagLst xmlns:a="http://schemas.openxmlformats.org/drawingml/2006/main" xmlns:r="http://schemas.openxmlformats.org/officeDocument/2006/relationships" xmlns:p="http://schemas.openxmlformats.org/presentationml/2006/main">
  <p:tag name="VEVOX.QRDOT" val="(16,11)"/>
</p:tagLst>
</file>

<file path=ppt/tags/tag2144.xml><?xml version="1.0" encoding="utf-8"?>
<p:tagLst xmlns:a="http://schemas.openxmlformats.org/drawingml/2006/main" xmlns:r="http://schemas.openxmlformats.org/officeDocument/2006/relationships" xmlns:p="http://schemas.openxmlformats.org/presentationml/2006/main">
  <p:tag name="VEVOX.QRDOT" val="(17,11)"/>
</p:tagLst>
</file>

<file path=ppt/tags/tag2145.xml><?xml version="1.0" encoding="utf-8"?>
<p:tagLst xmlns:a="http://schemas.openxmlformats.org/drawingml/2006/main" xmlns:r="http://schemas.openxmlformats.org/officeDocument/2006/relationships" xmlns:p="http://schemas.openxmlformats.org/presentationml/2006/main">
  <p:tag name="VEVOX.QRDOT" val="(18,11)"/>
</p:tagLst>
</file>

<file path=ppt/tags/tag2146.xml><?xml version="1.0" encoding="utf-8"?>
<p:tagLst xmlns:a="http://schemas.openxmlformats.org/drawingml/2006/main" xmlns:r="http://schemas.openxmlformats.org/officeDocument/2006/relationships" xmlns:p="http://schemas.openxmlformats.org/presentationml/2006/main">
  <p:tag name="VEVOX.QRDOT" val="(20,11)"/>
</p:tagLst>
</file>

<file path=ppt/tags/tag2147.xml><?xml version="1.0" encoding="utf-8"?>
<p:tagLst xmlns:a="http://schemas.openxmlformats.org/drawingml/2006/main" xmlns:r="http://schemas.openxmlformats.org/officeDocument/2006/relationships" xmlns:p="http://schemas.openxmlformats.org/presentationml/2006/main">
  <p:tag name="VEVOX.QRDOT" val="(21,11)"/>
</p:tagLst>
</file>

<file path=ppt/tags/tag2148.xml><?xml version="1.0" encoding="utf-8"?>
<p:tagLst xmlns:a="http://schemas.openxmlformats.org/drawingml/2006/main" xmlns:r="http://schemas.openxmlformats.org/officeDocument/2006/relationships" xmlns:p="http://schemas.openxmlformats.org/presentationml/2006/main">
  <p:tag name="VEVOX.QRDOT" val="(22,11)"/>
</p:tagLst>
</file>

<file path=ppt/tags/tag2149.xml><?xml version="1.0" encoding="utf-8"?>
<p:tagLst xmlns:a="http://schemas.openxmlformats.org/drawingml/2006/main" xmlns:r="http://schemas.openxmlformats.org/officeDocument/2006/relationships" xmlns:p="http://schemas.openxmlformats.org/presentationml/2006/main">
  <p:tag name="VEVOX.QRDOT" val="(23,11)"/>
</p:tagLst>
</file>

<file path=ppt/tags/tag215.xml><?xml version="1.0" encoding="utf-8"?>
<p:tagLst xmlns:a="http://schemas.openxmlformats.org/drawingml/2006/main" xmlns:r="http://schemas.openxmlformats.org/officeDocument/2006/relationships" xmlns:p="http://schemas.openxmlformats.org/presentationml/2006/main">
  <p:tag name="VEVOX.QRDOT" val="(21,13)"/>
</p:tagLst>
</file>

<file path=ppt/tags/tag2150.xml><?xml version="1.0" encoding="utf-8"?>
<p:tagLst xmlns:a="http://schemas.openxmlformats.org/drawingml/2006/main" xmlns:r="http://schemas.openxmlformats.org/officeDocument/2006/relationships" xmlns:p="http://schemas.openxmlformats.org/presentationml/2006/main">
  <p:tag name="VEVOX.QRDOT" val="(25,11)"/>
</p:tagLst>
</file>

<file path=ppt/tags/tag2151.xml><?xml version="1.0" encoding="utf-8"?>
<p:tagLst xmlns:a="http://schemas.openxmlformats.org/drawingml/2006/main" xmlns:r="http://schemas.openxmlformats.org/officeDocument/2006/relationships" xmlns:p="http://schemas.openxmlformats.org/presentationml/2006/main">
  <p:tag name="VEVOX.QRDOT" val="(26,11)"/>
</p:tagLst>
</file>

<file path=ppt/tags/tag2152.xml><?xml version="1.0" encoding="utf-8"?>
<p:tagLst xmlns:a="http://schemas.openxmlformats.org/drawingml/2006/main" xmlns:r="http://schemas.openxmlformats.org/officeDocument/2006/relationships" xmlns:p="http://schemas.openxmlformats.org/presentationml/2006/main">
  <p:tag name="VEVOX.QRDOT" val="(28,11)"/>
</p:tagLst>
</file>

<file path=ppt/tags/tag2153.xml><?xml version="1.0" encoding="utf-8"?>
<p:tagLst xmlns:a="http://schemas.openxmlformats.org/drawingml/2006/main" xmlns:r="http://schemas.openxmlformats.org/officeDocument/2006/relationships" xmlns:p="http://schemas.openxmlformats.org/presentationml/2006/main">
  <p:tag name="VEVOX.QRDOT" val="(29,11)"/>
</p:tagLst>
</file>

<file path=ppt/tags/tag2154.xml><?xml version="1.0" encoding="utf-8"?>
<p:tagLst xmlns:a="http://schemas.openxmlformats.org/drawingml/2006/main" xmlns:r="http://schemas.openxmlformats.org/officeDocument/2006/relationships" xmlns:p="http://schemas.openxmlformats.org/presentationml/2006/main">
  <p:tag name="VEVOX.QRDOT" val="(5,12)"/>
</p:tagLst>
</file>

<file path=ppt/tags/tag2155.xml><?xml version="1.0" encoding="utf-8"?>
<p:tagLst xmlns:a="http://schemas.openxmlformats.org/drawingml/2006/main" xmlns:r="http://schemas.openxmlformats.org/officeDocument/2006/relationships" xmlns:p="http://schemas.openxmlformats.org/presentationml/2006/main">
  <p:tag name="VEVOX.QRDOT" val="(7,12)"/>
</p:tagLst>
</file>

<file path=ppt/tags/tag2156.xml><?xml version="1.0" encoding="utf-8"?>
<p:tagLst xmlns:a="http://schemas.openxmlformats.org/drawingml/2006/main" xmlns:r="http://schemas.openxmlformats.org/officeDocument/2006/relationships" xmlns:p="http://schemas.openxmlformats.org/presentationml/2006/main">
  <p:tag name="VEVOX.QRDOT" val="(9,12)"/>
</p:tagLst>
</file>

<file path=ppt/tags/tag2157.xml><?xml version="1.0" encoding="utf-8"?>
<p:tagLst xmlns:a="http://schemas.openxmlformats.org/drawingml/2006/main" xmlns:r="http://schemas.openxmlformats.org/officeDocument/2006/relationships" xmlns:p="http://schemas.openxmlformats.org/presentationml/2006/main">
  <p:tag name="VEVOX.QRDOT" val="(12,12)"/>
</p:tagLst>
</file>

<file path=ppt/tags/tag2158.xml><?xml version="1.0" encoding="utf-8"?>
<p:tagLst xmlns:a="http://schemas.openxmlformats.org/drawingml/2006/main" xmlns:r="http://schemas.openxmlformats.org/officeDocument/2006/relationships" xmlns:p="http://schemas.openxmlformats.org/presentationml/2006/main">
  <p:tag name="VEVOX.QRDOT" val="(14,12)"/>
</p:tagLst>
</file>

<file path=ppt/tags/tag2159.xml><?xml version="1.0" encoding="utf-8"?>
<p:tagLst xmlns:a="http://schemas.openxmlformats.org/drawingml/2006/main" xmlns:r="http://schemas.openxmlformats.org/officeDocument/2006/relationships" xmlns:p="http://schemas.openxmlformats.org/presentationml/2006/main">
  <p:tag name="VEVOX.QRDOT" val="(21,12)"/>
</p:tagLst>
</file>

<file path=ppt/tags/tag216.xml><?xml version="1.0" encoding="utf-8"?>
<p:tagLst xmlns:a="http://schemas.openxmlformats.org/drawingml/2006/main" xmlns:r="http://schemas.openxmlformats.org/officeDocument/2006/relationships" xmlns:p="http://schemas.openxmlformats.org/presentationml/2006/main">
  <p:tag name="VEVOX.QRDOT" val="(23,13)"/>
</p:tagLst>
</file>

<file path=ppt/tags/tag2160.xml><?xml version="1.0" encoding="utf-8"?>
<p:tagLst xmlns:a="http://schemas.openxmlformats.org/drawingml/2006/main" xmlns:r="http://schemas.openxmlformats.org/officeDocument/2006/relationships" xmlns:p="http://schemas.openxmlformats.org/presentationml/2006/main">
  <p:tag name="VEVOX.QRDOT" val="(28,12)"/>
</p:tagLst>
</file>

<file path=ppt/tags/tag2161.xml><?xml version="1.0" encoding="utf-8"?>
<p:tagLst xmlns:a="http://schemas.openxmlformats.org/drawingml/2006/main" xmlns:r="http://schemas.openxmlformats.org/officeDocument/2006/relationships" xmlns:p="http://schemas.openxmlformats.org/presentationml/2006/main">
  <p:tag name="VEVOX.QRDOT" val="(1,13)"/>
</p:tagLst>
</file>

<file path=ppt/tags/tag2162.xml><?xml version="1.0" encoding="utf-8"?>
<p:tagLst xmlns:a="http://schemas.openxmlformats.org/drawingml/2006/main" xmlns:r="http://schemas.openxmlformats.org/officeDocument/2006/relationships" xmlns:p="http://schemas.openxmlformats.org/presentationml/2006/main">
  <p:tag name="VEVOX.QRDOT" val="(2,13)"/>
</p:tagLst>
</file>

<file path=ppt/tags/tag2163.xml><?xml version="1.0" encoding="utf-8"?>
<p:tagLst xmlns:a="http://schemas.openxmlformats.org/drawingml/2006/main" xmlns:r="http://schemas.openxmlformats.org/officeDocument/2006/relationships" xmlns:p="http://schemas.openxmlformats.org/presentationml/2006/main">
  <p:tag name="VEVOX.QRDOT" val="(3,13)"/>
</p:tagLst>
</file>

<file path=ppt/tags/tag2164.xml><?xml version="1.0" encoding="utf-8"?>
<p:tagLst xmlns:a="http://schemas.openxmlformats.org/drawingml/2006/main" xmlns:r="http://schemas.openxmlformats.org/officeDocument/2006/relationships" xmlns:p="http://schemas.openxmlformats.org/presentationml/2006/main">
  <p:tag name="VEVOX.QRDOT" val="(5,13)"/>
</p:tagLst>
</file>

<file path=ppt/tags/tag2165.xml><?xml version="1.0" encoding="utf-8"?>
<p:tagLst xmlns:a="http://schemas.openxmlformats.org/drawingml/2006/main" xmlns:r="http://schemas.openxmlformats.org/officeDocument/2006/relationships" xmlns:p="http://schemas.openxmlformats.org/presentationml/2006/main">
  <p:tag name="VEVOX.QRDOT" val="(6,13)"/>
</p:tagLst>
</file>

<file path=ppt/tags/tag2166.xml><?xml version="1.0" encoding="utf-8"?>
<p:tagLst xmlns:a="http://schemas.openxmlformats.org/drawingml/2006/main" xmlns:r="http://schemas.openxmlformats.org/officeDocument/2006/relationships" xmlns:p="http://schemas.openxmlformats.org/presentationml/2006/main">
  <p:tag name="VEVOX.QRDOT" val="(9,13)"/>
</p:tagLst>
</file>

<file path=ppt/tags/tag2167.xml><?xml version="1.0" encoding="utf-8"?>
<p:tagLst xmlns:a="http://schemas.openxmlformats.org/drawingml/2006/main" xmlns:r="http://schemas.openxmlformats.org/officeDocument/2006/relationships" xmlns:p="http://schemas.openxmlformats.org/presentationml/2006/main">
  <p:tag name="VEVOX.QRDOT" val="(10,13)"/>
</p:tagLst>
</file>

<file path=ppt/tags/tag2168.xml><?xml version="1.0" encoding="utf-8"?>
<p:tagLst xmlns:a="http://schemas.openxmlformats.org/drawingml/2006/main" xmlns:r="http://schemas.openxmlformats.org/officeDocument/2006/relationships" xmlns:p="http://schemas.openxmlformats.org/presentationml/2006/main">
  <p:tag name="VEVOX.QRDOT" val="(12,13)"/>
</p:tagLst>
</file>

<file path=ppt/tags/tag2169.xml><?xml version="1.0" encoding="utf-8"?>
<p:tagLst xmlns:a="http://schemas.openxmlformats.org/drawingml/2006/main" xmlns:r="http://schemas.openxmlformats.org/officeDocument/2006/relationships" xmlns:p="http://schemas.openxmlformats.org/presentationml/2006/main">
  <p:tag name="VEVOX.QRDOT" val="(13,13)"/>
</p:tagLst>
</file>

<file path=ppt/tags/tag217.xml><?xml version="1.0" encoding="utf-8"?>
<p:tagLst xmlns:a="http://schemas.openxmlformats.org/drawingml/2006/main" xmlns:r="http://schemas.openxmlformats.org/officeDocument/2006/relationships" xmlns:p="http://schemas.openxmlformats.org/presentationml/2006/main">
  <p:tag name="VEVOX.QRDOT" val="(24,13)"/>
</p:tagLst>
</file>

<file path=ppt/tags/tag2170.xml><?xml version="1.0" encoding="utf-8"?>
<p:tagLst xmlns:a="http://schemas.openxmlformats.org/drawingml/2006/main" xmlns:r="http://schemas.openxmlformats.org/officeDocument/2006/relationships" xmlns:p="http://schemas.openxmlformats.org/presentationml/2006/main">
  <p:tag name="VEVOX.QRDOT" val="(14,13)"/>
</p:tagLst>
</file>

<file path=ppt/tags/tag2171.xml><?xml version="1.0" encoding="utf-8"?>
<p:tagLst xmlns:a="http://schemas.openxmlformats.org/drawingml/2006/main" xmlns:r="http://schemas.openxmlformats.org/officeDocument/2006/relationships" xmlns:p="http://schemas.openxmlformats.org/presentationml/2006/main">
  <p:tag name="VEVOX.QRDOT" val="(15,13)"/>
</p:tagLst>
</file>

<file path=ppt/tags/tag2172.xml><?xml version="1.0" encoding="utf-8"?>
<p:tagLst xmlns:a="http://schemas.openxmlformats.org/drawingml/2006/main" xmlns:r="http://schemas.openxmlformats.org/officeDocument/2006/relationships" xmlns:p="http://schemas.openxmlformats.org/presentationml/2006/main">
  <p:tag name="VEVOX.QRDOT" val="(17,13)"/>
</p:tagLst>
</file>

<file path=ppt/tags/tag2173.xml><?xml version="1.0" encoding="utf-8"?>
<p:tagLst xmlns:a="http://schemas.openxmlformats.org/drawingml/2006/main" xmlns:r="http://schemas.openxmlformats.org/officeDocument/2006/relationships" xmlns:p="http://schemas.openxmlformats.org/presentationml/2006/main">
  <p:tag name="VEVOX.QRDOT" val="(18,13)"/>
</p:tagLst>
</file>

<file path=ppt/tags/tag2174.xml><?xml version="1.0" encoding="utf-8"?>
<p:tagLst xmlns:a="http://schemas.openxmlformats.org/drawingml/2006/main" xmlns:r="http://schemas.openxmlformats.org/officeDocument/2006/relationships" xmlns:p="http://schemas.openxmlformats.org/presentationml/2006/main">
  <p:tag name="VEVOX.QRDOT" val="(19,13)"/>
</p:tagLst>
</file>

<file path=ppt/tags/tag2175.xml><?xml version="1.0" encoding="utf-8"?>
<p:tagLst xmlns:a="http://schemas.openxmlformats.org/drawingml/2006/main" xmlns:r="http://schemas.openxmlformats.org/officeDocument/2006/relationships" xmlns:p="http://schemas.openxmlformats.org/presentationml/2006/main">
  <p:tag name="VEVOX.QRDOT" val="(21,13)"/>
</p:tagLst>
</file>

<file path=ppt/tags/tag2176.xml><?xml version="1.0" encoding="utf-8"?>
<p:tagLst xmlns:a="http://schemas.openxmlformats.org/drawingml/2006/main" xmlns:r="http://schemas.openxmlformats.org/officeDocument/2006/relationships" xmlns:p="http://schemas.openxmlformats.org/presentationml/2006/main">
  <p:tag name="VEVOX.QRDOT" val="(23,13)"/>
</p:tagLst>
</file>

<file path=ppt/tags/tag2177.xml><?xml version="1.0" encoding="utf-8"?>
<p:tagLst xmlns:a="http://schemas.openxmlformats.org/drawingml/2006/main" xmlns:r="http://schemas.openxmlformats.org/officeDocument/2006/relationships" xmlns:p="http://schemas.openxmlformats.org/presentationml/2006/main">
  <p:tag name="VEVOX.QRDOT" val="(24,13)"/>
</p:tagLst>
</file>

<file path=ppt/tags/tag2178.xml><?xml version="1.0" encoding="utf-8"?>
<p:tagLst xmlns:a="http://schemas.openxmlformats.org/drawingml/2006/main" xmlns:r="http://schemas.openxmlformats.org/officeDocument/2006/relationships" xmlns:p="http://schemas.openxmlformats.org/presentationml/2006/main">
  <p:tag name="VEVOX.QRDOT" val="(25,13)"/>
</p:tagLst>
</file>

<file path=ppt/tags/tag2179.xml><?xml version="1.0" encoding="utf-8"?>
<p:tagLst xmlns:a="http://schemas.openxmlformats.org/drawingml/2006/main" xmlns:r="http://schemas.openxmlformats.org/officeDocument/2006/relationships" xmlns:p="http://schemas.openxmlformats.org/presentationml/2006/main">
  <p:tag name="VEVOX.QRDOT" val="(26,13)"/>
</p:tagLst>
</file>

<file path=ppt/tags/tag218.xml><?xml version="1.0" encoding="utf-8"?>
<p:tagLst xmlns:a="http://schemas.openxmlformats.org/drawingml/2006/main" xmlns:r="http://schemas.openxmlformats.org/officeDocument/2006/relationships" xmlns:p="http://schemas.openxmlformats.org/presentationml/2006/main">
  <p:tag name="VEVOX.QRDOT" val="(25,13)"/>
</p:tagLst>
</file>

<file path=ppt/tags/tag2180.xml><?xml version="1.0" encoding="utf-8"?>
<p:tagLst xmlns:a="http://schemas.openxmlformats.org/drawingml/2006/main" xmlns:r="http://schemas.openxmlformats.org/officeDocument/2006/relationships" xmlns:p="http://schemas.openxmlformats.org/presentationml/2006/main">
  <p:tag name="VEVOX.QRDOT" val="(27,13)"/>
</p:tagLst>
</file>

<file path=ppt/tags/tag2181.xml><?xml version="1.0" encoding="utf-8"?>
<p:tagLst xmlns:a="http://schemas.openxmlformats.org/drawingml/2006/main" xmlns:r="http://schemas.openxmlformats.org/officeDocument/2006/relationships" xmlns:p="http://schemas.openxmlformats.org/presentationml/2006/main">
  <p:tag name="VEVOX.QRDOT" val="(28,13)"/>
</p:tagLst>
</file>

<file path=ppt/tags/tag2182.xml><?xml version="1.0" encoding="utf-8"?>
<p:tagLst xmlns:a="http://schemas.openxmlformats.org/drawingml/2006/main" xmlns:r="http://schemas.openxmlformats.org/officeDocument/2006/relationships" xmlns:p="http://schemas.openxmlformats.org/presentationml/2006/main">
  <p:tag name="VEVOX.QRDOT" val="(29,13)"/>
</p:tagLst>
</file>

<file path=ppt/tags/tag2183.xml><?xml version="1.0" encoding="utf-8"?>
<p:tagLst xmlns:a="http://schemas.openxmlformats.org/drawingml/2006/main" xmlns:r="http://schemas.openxmlformats.org/officeDocument/2006/relationships" xmlns:p="http://schemas.openxmlformats.org/presentationml/2006/main">
  <p:tag name="VEVOX.QRDOT" val="(5,14)"/>
</p:tagLst>
</file>

<file path=ppt/tags/tag2184.xml><?xml version="1.0" encoding="utf-8"?>
<p:tagLst xmlns:a="http://schemas.openxmlformats.org/drawingml/2006/main" xmlns:r="http://schemas.openxmlformats.org/officeDocument/2006/relationships" xmlns:p="http://schemas.openxmlformats.org/presentationml/2006/main">
  <p:tag name="VEVOX.QRDOT" val="(7,14)"/>
</p:tagLst>
</file>

<file path=ppt/tags/tag2185.xml><?xml version="1.0" encoding="utf-8"?>
<p:tagLst xmlns:a="http://schemas.openxmlformats.org/drawingml/2006/main" xmlns:r="http://schemas.openxmlformats.org/officeDocument/2006/relationships" xmlns:p="http://schemas.openxmlformats.org/presentationml/2006/main">
  <p:tag name="VEVOX.QRDOT" val="(8,14)"/>
</p:tagLst>
</file>

<file path=ppt/tags/tag2186.xml><?xml version="1.0" encoding="utf-8"?>
<p:tagLst xmlns:a="http://schemas.openxmlformats.org/drawingml/2006/main" xmlns:r="http://schemas.openxmlformats.org/officeDocument/2006/relationships" xmlns:p="http://schemas.openxmlformats.org/presentationml/2006/main">
  <p:tag name="VEVOX.QRDOT" val="(9,14)"/>
</p:tagLst>
</file>

<file path=ppt/tags/tag2187.xml><?xml version="1.0" encoding="utf-8"?>
<p:tagLst xmlns:a="http://schemas.openxmlformats.org/drawingml/2006/main" xmlns:r="http://schemas.openxmlformats.org/officeDocument/2006/relationships" xmlns:p="http://schemas.openxmlformats.org/presentationml/2006/main">
  <p:tag name="VEVOX.QRDOT" val="(10,14)"/>
</p:tagLst>
</file>

<file path=ppt/tags/tag2188.xml><?xml version="1.0" encoding="utf-8"?>
<p:tagLst xmlns:a="http://schemas.openxmlformats.org/drawingml/2006/main" xmlns:r="http://schemas.openxmlformats.org/officeDocument/2006/relationships" xmlns:p="http://schemas.openxmlformats.org/presentationml/2006/main">
  <p:tag name="VEVOX.QRDOT" val="(11,14)"/>
</p:tagLst>
</file>

<file path=ppt/tags/tag2189.xml><?xml version="1.0" encoding="utf-8"?>
<p:tagLst xmlns:a="http://schemas.openxmlformats.org/drawingml/2006/main" xmlns:r="http://schemas.openxmlformats.org/officeDocument/2006/relationships" xmlns:p="http://schemas.openxmlformats.org/presentationml/2006/main">
  <p:tag name="VEVOX.QRDOT" val="(13,14)"/>
</p:tagLst>
</file>

<file path=ppt/tags/tag219.xml><?xml version="1.0" encoding="utf-8"?>
<p:tagLst xmlns:a="http://schemas.openxmlformats.org/drawingml/2006/main" xmlns:r="http://schemas.openxmlformats.org/officeDocument/2006/relationships" xmlns:p="http://schemas.openxmlformats.org/presentationml/2006/main">
  <p:tag name="VEVOX.QRDOT" val="(26,13)"/>
</p:tagLst>
</file>

<file path=ppt/tags/tag2190.xml><?xml version="1.0" encoding="utf-8"?>
<p:tagLst xmlns:a="http://schemas.openxmlformats.org/drawingml/2006/main" xmlns:r="http://schemas.openxmlformats.org/officeDocument/2006/relationships" xmlns:p="http://schemas.openxmlformats.org/presentationml/2006/main">
  <p:tag name="VEVOX.QRDOT" val="(17,14)"/>
</p:tagLst>
</file>

<file path=ppt/tags/tag2191.xml><?xml version="1.0" encoding="utf-8"?>
<p:tagLst xmlns:a="http://schemas.openxmlformats.org/drawingml/2006/main" xmlns:r="http://schemas.openxmlformats.org/officeDocument/2006/relationships" xmlns:p="http://schemas.openxmlformats.org/presentationml/2006/main">
  <p:tag name="VEVOX.QRDOT" val="(21,14)"/>
</p:tagLst>
</file>

<file path=ppt/tags/tag2192.xml><?xml version="1.0" encoding="utf-8"?>
<p:tagLst xmlns:a="http://schemas.openxmlformats.org/drawingml/2006/main" xmlns:r="http://schemas.openxmlformats.org/officeDocument/2006/relationships" xmlns:p="http://schemas.openxmlformats.org/presentationml/2006/main">
  <p:tag name="VEVOX.QRDOT" val="(24,14)"/>
</p:tagLst>
</file>

<file path=ppt/tags/tag2193.xml><?xml version="1.0" encoding="utf-8"?>
<p:tagLst xmlns:a="http://schemas.openxmlformats.org/drawingml/2006/main" xmlns:r="http://schemas.openxmlformats.org/officeDocument/2006/relationships" xmlns:p="http://schemas.openxmlformats.org/presentationml/2006/main">
  <p:tag name="VEVOX.QRDOT" val="(25,14)"/>
</p:tagLst>
</file>

<file path=ppt/tags/tag2194.xml><?xml version="1.0" encoding="utf-8"?>
<p:tagLst xmlns:a="http://schemas.openxmlformats.org/drawingml/2006/main" xmlns:r="http://schemas.openxmlformats.org/officeDocument/2006/relationships" xmlns:p="http://schemas.openxmlformats.org/presentationml/2006/main">
  <p:tag name="VEVOX.QRDOT" val="(26,14)"/>
</p:tagLst>
</file>

<file path=ppt/tags/tag2195.xml><?xml version="1.0" encoding="utf-8"?>
<p:tagLst xmlns:a="http://schemas.openxmlformats.org/drawingml/2006/main" xmlns:r="http://schemas.openxmlformats.org/officeDocument/2006/relationships" xmlns:p="http://schemas.openxmlformats.org/presentationml/2006/main">
  <p:tag name="VEVOX.QRDOT" val="(27,14)"/>
</p:tagLst>
</file>

<file path=ppt/tags/tag2196.xml><?xml version="1.0" encoding="utf-8"?>
<p:tagLst xmlns:a="http://schemas.openxmlformats.org/drawingml/2006/main" xmlns:r="http://schemas.openxmlformats.org/officeDocument/2006/relationships" xmlns:p="http://schemas.openxmlformats.org/presentationml/2006/main">
  <p:tag name="VEVOX.QRDOT" val="(29,14)"/>
</p:tagLst>
</file>

<file path=ppt/tags/tag2197.xml><?xml version="1.0" encoding="utf-8"?>
<p:tagLst xmlns:a="http://schemas.openxmlformats.org/drawingml/2006/main" xmlns:r="http://schemas.openxmlformats.org/officeDocument/2006/relationships" xmlns:p="http://schemas.openxmlformats.org/presentationml/2006/main">
  <p:tag name="VEVOX.QRDOT" val="(1,15)"/>
</p:tagLst>
</file>

<file path=ppt/tags/tag2198.xml><?xml version="1.0" encoding="utf-8"?>
<p:tagLst xmlns:a="http://schemas.openxmlformats.org/drawingml/2006/main" xmlns:r="http://schemas.openxmlformats.org/officeDocument/2006/relationships" xmlns:p="http://schemas.openxmlformats.org/presentationml/2006/main">
  <p:tag name="VEVOX.QRDOT" val="(2,15)"/>
</p:tagLst>
</file>

<file path=ppt/tags/tag2199.xml><?xml version="1.0" encoding="utf-8"?>
<p:tagLst xmlns:a="http://schemas.openxmlformats.org/drawingml/2006/main" xmlns:r="http://schemas.openxmlformats.org/officeDocument/2006/relationships" xmlns:p="http://schemas.openxmlformats.org/presentationml/2006/main">
  <p:tag name="VEVOX.QRDOT" val="(6,15)"/>
</p:tagLst>
</file>

<file path=ppt/tags/tag22.xml><?xml version="1.0" encoding="utf-8"?>
<p:tagLst xmlns:a="http://schemas.openxmlformats.org/drawingml/2006/main" xmlns:r="http://schemas.openxmlformats.org/officeDocument/2006/relationships" xmlns:p="http://schemas.openxmlformats.org/presentationml/2006/main">
  <p:tag name="VEVOX.QRDOT" val="(26,0)"/>
</p:tagLst>
</file>

<file path=ppt/tags/tag220.xml><?xml version="1.0" encoding="utf-8"?>
<p:tagLst xmlns:a="http://schemas.openxmlformats.org/drawingml/2006/main" xmlns:r="http://schemas.openxmlformats.org/officeDocument/2006/relationships" xmlns:p="http://schemas.openxmlformats.org/presentationml/2006/main">
  <p:tag name="VEVOX.QRDOT" val="(27,13)"/>
</p:tagLst>
</file>

<file path=ppt/tags/tag2200.xml><?xml version="1.0" encoding="utf-8"?>
<p:tagLst xmlns:a="http://schemas.openxmlformats.org/drawingml/2006/main" xmlns:r="http://schemas.openxmlformats.org/officeDocument/2006/relationships" xmlns:p="http://schemas.openxmlformats.org/presentationml/2006/main">
  <p:tag name="VEVOX.QRDOT" val="(9,15)"/>
</p:tagLst>
</file>

<file path=ppt/tags/tag2201.xml><?xml version="1.0" encoding="utf-8"?>
<p:tagLst xmlns:a="http://schemas.openxmlformats.org/drawingml/2006/main" xmlns:r="http://schemas.openxmlformats.org/officeDocument/2006/relationships" xmlns:p="http://schemas.openxmlformats.org/presentationml/2006/main">
  <p:tag name="VEVOX.QRDOT" val="(12,15)"/>
</p:tagLst>
</file>

<file path=ppt/tags/tag2202.xml><?xml version="1.0" encoding="utf-8"?>
<p:tagLst xmlns:a="http://schemas.openxmlformats.org/drawingml/2006/main" xmlns:r="http://schemas.openxmlformats.org/officeDocument/2006/relationships" xmlns:p="http://schemas.openxmlformats.org/presentationml/2006/main">
  <p:tag name="VEVOX.QRDOT" val="(15,15)"/>
</p:tagLst>
</file>

<file path=ppt/tags/tag2203.xml><?xml version="1.0" encoding="utf-8"?>
<p:tagLst xmlns:a="http://schemas.openxmlformats.org/drawingml/2006/main" xmlns:r="http://schemas.openxmlformats.org/officeDocument/2006/relationships" xmlns:p="http://schemas.openxmlformats.org/presentationml/2006/main">
  <p:tag name="VEVOX.QRDOT" val="(18,15)"/>
</p:tagLst>
</file>

<file path=ppt/tags/tag2204.xml><?xml version="1.0" encoding="utf-8"?>
<p:tagLst xmlns:a="http://schemas.openxmlformats.org/drawingml/2006/main" xmlns:r="http://schemas.openxmlformats.org/officeDocument/2006/relationships" xmlns:p="http://schemas.openxmlformats.org/presentationml/2006/main">
  <p:tag name="VEVOX.QRDOT" val="(20,15)"/>
</p:tagLst>
</file>

<file path=ppt/tags/tag2205.xml><?xml version="1.0" encoding="utf-8"?>
<p:tagLst xmlns:a="http://schemas.openxmlformats.org/drawingml/2006/main" xmlns:r="http://schemas.openxmlformats.org/officeDocument/2006/relationships" xmlns:p="http://schemas.openxmlformats.org/presentationml/2006/main">
  <p:tag name="VEVOX.QRDOT" val="(22,15)"/>
</p:tagLst>
</file>

<file path=ppt/tags/tag2206.xml><?xml version="1.0" encoding="utf-8"?>
<p:tagLst xmlns:a="http://schemas.openxmlformats.org/drawingml/2006/main" xmlns:r="http://schemas.openxmlformats.org/officeDocument/2006/relationships" xmlns:p="http://schemas.openxmlformats.org/presentationml/2006/main">
  <p:tag name="VEVOX.QRDOT" val="(28,15)"/>
</p:tagLst>
</file>

<file path=ppt/tags/tag2207.xml><?xml version="1.0" encoding="utf-8"?>
<p:tagLst xmlns:a="http://schemas.openxmlformats.org/drawingml/2006/main" xmlns:r="http://schemas.openxmlformats.org/officeDocument/2006/relationships" xmlns:p="http://schemas.openxmlformats.org/presentationml/2006/main">
  <p:tag name="VEVOX.QRDOT" val="(29,15)"/>
</p:tagLst>
</file>

<file path=ppt/tags/tag2208.xml><?xml version="1.0" encoding="utf-8"?>
<p:tagLst xmlns:a="http://schemas.openxmlformats.org/drawingml/2006/main" xmlns:r="http://schemas.openxmlformats.org/officeDocument/2006/relationships" xmlns:p="http://schemas.openxmlformats.org/presentationml/2006/main">
  <p:tag name="VEVOX.QRDOT" val="(1,16)"/>
</p:tagLst>
</file>

<file path=ppt/tags/tag2209.xml><?xml version="1.0" encoding="utf-8"?>
<p:tagLst xmlns:a="http://schemas.openxmlformats.org/drawingml/2006/main" xmlns:r="http://schemas.openxmlformats.org/officeDocument/2006/relationships" xmlns:p="http://schemas.openxmlformats.org/presentationml/2006/main">
  <p:tag name="VEVOX.QRDOT" val="(4,16)"/>
</p:tagLst>
</file>

<file path=ppt/tags/tag221.xml><?xml version="1.0" encoding="utf-8"?>
<p:tagLst xmlns:a="http://schemas.openxmlformats.org/drawingml/2006/main" xmlns:r="http://schemas.openxmlformats.org/officeDocument/2006/relationships" xmlns:p="http://schemas.openxmlformats.org/presentationml/2006/main">
  <p:tag name="VEVOX.QRDOT" val="(28,13)"/>
</p:tagLst>
</file>

<file path=ppt/tags/tag2210.xml><?xml version="1.0" encoding="utf-8"?>
<p:tagLst xmlns:a="http://schemas.openxmlformats.org/drawingml/2006/main" xmlns:r="http://schemas.openxmlformats.org/officeDocument/2006/relationships" xmlns:p="http://schemas.openxmlformats.org/presentationml/2006/main">
  <p:tag name="VEVOX.QRDOT" val="(6,16)"/>
</p:tagLst>
</file>

<file path=ppt/tags/tag2211.xml><?xml version="1.0" encoding="utf-8"?>
<p:tagLst xmlns:a="http://schemas.openxmlformats.org/drawingml/2006/main" xmlns:r="http://schemas.openxmlformats.org/officeDocument/2006/relationships" xmlns:p="http://schemas.openxmlformats.org/presentationml/2006/main">
  <p:tag name="VEVOX.QRDOT" val="(7,16)"/>
</p:tagLst>
</file>

<file path=ppt/tags/tag2212.xml><?xml version="1.0" encoding="utf-8"?>
<p:tagLst xmlns:a="http://schemas.openxmlformats.org/drawingml/2006/main" xmlns:r="http://schemas.openxmlformats.org/officeDocument/2006/relationships" xmlns:p="http://schemas.openxmlformats.org/presentationml/2006/main">
  <p:tag name="VEVOX.QRDOT" val="(8,16)"/>
</p:tagLst>
</file>

<file path=ppt/tags/tag2213.xml><?xml version="1.0" encoding="utf-8"?>
<p:tagLst xmlns:a="http://schemas.openxmlformats.org/drawingml/2006/main" xmlns:r="http://schemas.openxmlformats.org/officeDocument/2006/relationships" xmlns:p="http://schemas.openxmlformats.org/presentationml/2006/main">
  <p:tag name="VEVOX.QRDOT" val="(9,16)"/>
</p:tagLst>
</file>

<file path=ppt/tags/tag2214.xml><?xml version="1.0" encoding="utf-8"?>
<p:tagLst xmlns:a="http://schemas.openxmlformats.org/drawingml/2006/main" xmlns:r="http://schemas.openxmlformats.org/officeDocument/2006/relationships" xmlns:p="http://schemas.openxmlformats.org/presentationml/2006/main">
  <p:tag name="VEVOX.QRDOT" val="(10,16)"/>
</p:tagLst>
</file>

<file path=ppt/tags/tag2215.xml><?xml version="1.0" encoding="utf-8"?>
<p:tagLst xmlns:a="http://schemas.openxmlformats.org/drawingml/2006/main" xmlns:r="http://schemas.openxmlformats.org/officeDocument/2006/relationships" xmlns:p="http://schemas.openxmlformats.org/presentationml/2006/main">
  <p:tag name="VEVOX.QRDOT" val="(12,16)"/>
</p:tagLst>
</file>

<file path=ppt/tags/tag2216.xml><?xml version="1.0" encoding="utf-8"?>
<p:tagLst xmlns:a="http://schemas.openxmlformats.org/drawingml/2006/main" xmlns:r="http://schemas.openxmlformats.org/officeDocument/2006/relationships" xmlns:p="http://schemas.openxmlformats.org/presentationml/2006/main">
  <p:tag name="VEVOX.QRDOT" val="(14,16)"/>
</p:tagLst>
</file>

<file path=ppt/tags/tag2217.xml><?xml version="1.0" encoding="utf-8"?>
<p:tagLst xmlns:a="http://schemas.openxmlformats.org/drawingml/2006/main" xmlns:r="http://schemas.openxmlformats.org/officeDocument/2006/relationships" xmlns:p="http://schemas.openxmlformats.org/presentationml/2006/main">
  <p:tag name="VEVOX.QRDOT" val="(15,16)"/>
</p:tagLst>
</file>

<file path=ppt/tags/tag2218.xml><?xml version="1.0" encoding="utf-8"?>
<p:tagLst xmlns:a="http://schemas.openxmlformats.org/drawingml/2006/main" xmlns:r="http://schemas.openxmlformats.org/officeDocument/2006/relationships" xmlns:p="http://schemas.openxmlformats.org/presentationml/2006/main">
  <p:tag name="VEVOX.QRDOT" val="(16,16)"/>
</p:tagLst>
</file>

<file path=ppt/tags/tag2219.xml><?xml version="1.0" encoding="utf-8"?>
<p:tagLst xmlns:a="http://schemas.openxmlformats.org/drawingml/2006/main" xmlns:r="http://schemas.openxmlformats.org/officeDocument/2006/relationships" xmlns:p="http://schemas.openxmlformats.org/presentationml/2006/main">
  <p:tag name="VEVOX.QRDOT" val="(17,16)"/>
</p:tagLst>
</file>

<file path=ppt/tags/tag222.xml><?xml version="1.0" encoding="utf-8"?>
<p:tagLst xmlns:a="http://schemas.openxmlformats.org/drawingml/2006/main" xmlns:r="http://schemas.openxmlformats.org/officeDocument/2006/relationships" xmlns:p="http://schemas.openxmlformats.org/presentationml/2006/main">
  <p:tag name="VEVOX.QRDOT" val="(29,13)"/>
</p:tagLst>
</file>

<file path=ppt/tags/tag2220.xml><?xml version="1.0" encoding="utf-8"?>
<p:tagLst xmlns:a="http://schemas.openxmlformats.org/drawingml/2006/main" xmlns:r="http://schemas.openxmlformats.org/officeDocument/2006/relationships" xmlns:p="http://schemas.openxmlformats.org/presentationml/2006/main">
  <p:tag name="VEVOX.QRDOT" val="(19,16)"/>
</p:tagLst>
</file>

<file path=ppt/tags/tag2221.xml><?xml version="1.0" encoding="utf-8"?>
<p:tagLst xmlns:a="http://schemas.openxmlformats.org/drawingml/2006/main" xmlns:r="http://schemas.openxmlformats.org/officeDocument/2006/relationships" xmlns:p="http://schemas.openxmlformats.org/presentationml/2006/main">
  <p:tag name="VEVOX.QRDOT" val="(20,16)"/>
</p:tagLst>
</file>

<file path=ppt/tags/tag2222.xml><?xml version="1.0" encoding="utf-8"?>
<p:tagLst xmlns:a="http://schemas.openxmlformats.org/drawingml/2006/main" xmlns:r="http://schemas.openxmlformats.org/officeDocument/2006/relationships" xmlns:p="http://schemas.openxmlformats.org/presentationml/2006/main">
  <p:tag name="VEVOX.QRDOT" val="(21,16)"/>
</p:tagLst>
</file>

<file path=ppt/tags/tag2223.xml><?xml version="1.0" encoding="utf-8"?>
<p:tagLst xmlns:a="http://schemas.openxmlformats.org/drawingml/2006/main" xmlns:r="http://schemas.openxmlformats.org/officeDocument/2006/relationships" xmlns:p="http://schemas.openxmlformats.org/presentationml/2006/main">
  <p:tag name="VEVOX.QRDOT" val="(22,16)"/>
</p:tagLst>
</file>

<file path=ppt/tags/tag2224.xml><?xml version="1.0" encoding="utf-8"?>
<p:tagLst xmlns:a="http://schemas.openxmlformats.org/drawingml/2006/main" xmlns:r="http://schemas.openxmlformats.org/officeDocument/2006/relationships" xmlns:p="http://schemas.openxmlformats.org/presentationml/2006/main">
  <p:tag name="VEVOX.QRDOT" val="(24,16)"/>
</p:tagLst>
</file>

<file path=ppt/tags/tag2225.xml><?xml version="1.0" encoding="utf-8"?>
<p:tagLst xmlns:a="http://schemas.openxmlformats.org/drawingml/2006/main" xmlns:r="http://schemas.openxmlformats.org/officeDocument/2006/relationships" xmlns:p="http://schemas.openxmlformats.org/presentationml/2006/main">
  <p:tag name="VEVOX.QRDOT" val="(28,16)"/>
</p:tagLst>
</file>

<file path=ppt/tags/tag2226.xml><?xml version="1.0" encoding="utf-8"?>
<p:tagLst xmlns:a="http://schemas.openxmlformats.org/drawingml/2006/main" xmlns:r="http://schemas.openxmlformats.org/officeDocument/2006/relationships" xmlns:p="http://schemas.openxmlformats.org/presentationml/2006/main">
  <p:tag name="VEVOX.QRDOT" val="(1,17)"/>
</p:tagLst>
</file>

<file path=ppt/tags/tag2227.xml><?xml version="1.0" encoding="utf-8"?>
<p:tagLst xmlns:a="http://schemas.openxmlformats.org/drawingml/2006/main" xmlns:r="http://schemas.openxmlformats.org/officeDocument/2006/relationships" xmlns:p="http://schemas.openxmlformats.org/presentationml/2006/main">
  <p:tag name="VEVOX.QRDOT" val="(3,17)"/>
</p:tagLst>
</file>

<file path=ppt/tags/tag2228.xml><?xml version="1.0" encoding="utf-8"?>
<p:tagLst xmlns:a="http://schemas.openxmlformats.org/drawingml/2006/main" xmlns:r="http://schemas.openxmlformats.org/officeDocument/2006/relationships" xmlns:p="http://schemas.openxmlformats.org/presentationml/2006/main">
  <p:tag name="VEVOX.QRDOT" val="(4,17)"/>
</p:tagLst>
</file>

<file path=ppt/tags/tag2229.xml><?xml version="1.0" encoding="utf-8"?>
<p:tagLst xmlns:a="http://schemas.openxmlformats.org/drawingml/2006/main" xmlns:r="http://schemas.openxmlformats.org/officeDocument/2006/relationships" xmlns:p="http://schemas.openxmlformats.org/presentationml/2006/main">
  <p:tag name="VEVOX.QRDOT" val="(5,17)"/>
</p:tagLst>
</file>

<file path=ppt/tags/tag223.xml><?xml version="1.0" encoding="utf-8"?>
<p:tagLst xmlns:a="http://schemas.openxmlformats.org/drawingml/2006/main" xmlns:r="http://schemas.openxmlformats.org/officeDocument/2006/relationships" xmlns:p="http://schemas.openxmlformats.org/presentationml/2006/main">
  <p:tag name="VEVOX.QRDOT" val="(5,14)"/>
</p:tagLst>
</file>

<file path=ppt/tags/tag2230.xml><?xml version="1.0" encoding="utf-8"?>
<p:tagLst xmlns:a="http://schemas.openxmlformats.org/drawingml/2006/main" xmlns:r="http://schemas.openxmlformats.org/officeDocument/2006/relationships" xmlns:p="http://schemas.openxmlformats.org/presentationml/2006/main">
  <p:tag name="VEVOX.QRDOT" val="(8,17)"/>
</p:tagLst>
</file>

<file path=ppt/tags/tag2231.xml><?xml version="1.0" encoding="utf-8"?>
<p:tagLst xmlns:a="http://schemas.openxmlformats.org/drawingml/2006/main" xmlns:r="http://schemas.openxmlformats.org/officeDocument/2006/relationships" xmlns:p="http://schemas.openxmlformats.org/presentationml/2006/main">
  <p:tag name="VEVOX.QRDOT" val="(9,17)"/>
</p:tagLst>
</file>

<file path=ppt/tags/tag2232.xml><?xml version="1.0" encoding="utf-8"?>
<p:tagLst xmlns:a="http://schemas.openxmlformats.org/drawingml/2006/main" xmlns:r="http://schemas.openxmlformats.org/officeDocument/2006/relationships" xmlns:p="http://schemas.openxmlformats.org/presentationml/2006/main">
  <p:tag name="VEVOX.QRDOT" val="(10,17)"/>
</p:tagLst>
</file>

<file path=ppt/tags/tag2233.xml><?xml version="1.0" encoding="utf-8"?>
<p:tagLst xmlns:a="http://schemas.openxmlformats.org/drawingml/2006/main" xmlns:r="http://schemas.openxmlformats.org/officeDocument/2006/relationships" xmlns:p="http://schemas.openxmlformats.org/presentationml/2006/main">
  <p:tag name="VEVOX.QRDOT" val="(18,17)"/>
</p:tagLst>
</file>

<file path=ppt/tags/tag2234.xml><?xml version="1.0" encoding="utf-8"?>
<p:tagLst xmlns:a="http://schemas.openxmlformats.org/drawingml/2006/main" xmlns:r="http://schemas.openxmlformats.org/officeDocument/2006/relationships" xmlns:p="http://schemas.openxmlformats.org/presentationml/2006/main">
  <p:tag name="VEVOX.QRDOT" val="(21,17)"/>
</p:tagLst>
</file>

<file path=ppt/tags/tag2235.xml><?xml version="1.0" encoding="utf-8"?>
<p:tagLst xmlns:a="http://schemas.openxmlformats.org/drawingml/2006/main" xmlns:r="http://schemas.openxmlformats.org/officeDocument/2006/relationships" xmlns:p="http://schemas.openxmlformats.org/presentationml/2006/main">
  <p:tag name="VEVOX.QRDOT" val="(23,17)"/>
</p:tagLst>
</file>

<file path=ppt/tags/tag2236.xml><?xml version="1.0" encoding="utf-8"?>
<p:tagLst xmlns:a="http://schemas.openxmlformats.org/drawingml/2006/main" xmlns:r="http://schemas.openxmlformats.org/officeDocument/2006/relationships" xmlns:p="http://schemas.openxmlformats.org/presentationml/2006/main">
  <p:tag name="VEVOX.QRDOT" val="(24,17)"/>
</p:tagLst>
</file>

<file path=ppt/tags/tag2237.xml><?xml version="1.0" encoding="utf-8"?>
<p:tagLst xmlns:a="http://schemas.openxmlformats.org/drawingml/2006/main" xmlns:r="http://schemas.openxmlformats.org/officeDocument/2006/relationships" xmlns:p="http://schemas.openxmlformats.org/presentationml/2006/main">
  <p:tag name="VEVOX.QRDOT" val="(25,17)"/>
</p:tagLst>
</file>

<file path=ppt/tags/tag2238.xml><?xml version="1.0" encoding="utf-8"?>
<p:tagLst xmlns:a="http://schemas.openxmlformats.org/drawingml/2006/main" xmlns:r="http://schemas.openxmlformats.org/officeDocument/2006/relationships" xmlns:p="http://schemas.openxmlformats.org/presentationml/2006/main">
  <p:tag name="VEVOX.QRDOT" val="(26,17)"/>
</p:tagLst>
</file>

<file path=ppt/tags/tag2239.xml><?xml version="1.0" encoding="utf-8"?>
<p:tagLst xmlns:a="http://schemas.openxmlformats.org/drawingml/2006/main" xmlns:r="http://schemas.openxmlformats.org/officeDocument/2006/relationships" xmlns:p="http://schemas.openxmlformats.org/presentationml/2006/main">
  <p:tag name="VEVOX.QRDOT" val="(28,17)"/>
</p:tagLst>
</file>

<file path=ppt/tags/tag224.xml><?xml version="1.0" encoding="utf-8"?>
<p:tagLst xmlns:a="http://schemas.openxmlformats.org/drawingml/2006/main" xmlns:r="http://schemas.openxmlformats.org/officeDocument/2006/relationships" xmlns:p="http://schemas.openxmlformats.org/presentationml/2006/main">
  <p:tag name="VEVOX.QRDOT" val="(7,14)"/>
</p:tagLst>
</file>

<file path=ppt/tags/tag2240.xml><?xml version="1.0" encoding="utf-8"?>
<p:tagLst xmlns:a="http://schemas.openxmlformats.org/drawingml/2006/main" xmlns:r="http://schemas.openxmlformats.org/officeDocument/2006/relationships" xmlns:p="http://schemas.openxmlformats.org/presentationml/2006/main">
  <p:tag name="VEVOX.QRDOT" val="(29,17)"/>
</p:tagLst>
</file>

<file path=ppt/tags/tag2241.xml><?xml version="1.0" encoding="utf-8"?>
<p:tagLst xmlns:a="http://schemas.openxmlformats.org/drawingml/2006/main" xmlns:r="http://schemas.openxmlformats.org/officeDocument/2006/relationships" xmlns:p="http://schemas.openxmlformats.org/presentationml/2006/main">
  <p:tag name="VEVOX.QRDOT" val="(3,18)"/>
</p:tagLst>
</file>

<file path=ppt/tags/tag2242.xml><?xml version="1.0" encoding="utf-8"?>
<p:tagLst xmlns:a="http://schemas.openxmlformats.org/drawingml/2006/main" xmlns:r="http://schemas.openxmlformats.org/officeDocument/2006/relationships" xmlns:p="http://schemas.openxmlformats.org/presentationml/2006/main">
  <p:tag name="VEVOX.QRDOT" val="(7,18)"/>
</p:tagLst>
</file>

<file path=ppt/tags/tag2243.xml><?xml version="1.0" encoding="utf-8"?>
<p:tagLst xmlns:a="http://schemas.openxmlformats.org/drawingml/2006/main" xmlns:r="http://schemas.openxmlformats.org/officeDocument/2006/relationships" xmlns:p="http://schemas.openxmlformats.org/presentationml/2006/main">
  <p:tag name="VEVOX.QRDOT" val="(8,18)"/>
</p:tagLst>
</file>

<file path=ppt/tags/tag2244.xml><?xml version="1.0" encoding="utf-8"?>
<p:tagLst xmlns:a="http://schemas.openxmlformats.org/drawingml/2006/main" xmlns:r="http://schemas.openxmlformats.org/officeDocument/2006/relationships" xmlns:p="http://schemas.openxmlformats.org/presentationml/2006/main">
  <p:tag name="VEVOX.QRDOT" val="(12,18)"/>
</p:tagLst>
</file>

<file path=ppt/tags/tag2245.xml><?xml version="1.0" encoding="utf-8"?>
<p:tagLst xmlns:a="http://schemas.openxmlformats.org/drawingml/2006/main" xmlns:r="http://schemas.openxmlformats.org/officeDocument/2006/relationships" xmlns:p="http://schemas.openxmlformats.org/presentationml/2006/main">
  <p:tag name="VEVOX.QRDOT" val="(13,18)"/>
</p:tagLst>
</file>

<file path=ppt/tags/tag2246.xml><?xml version="1.0" encoding="utf-8"?>
<p:tagLst xmlns:a="http://schemas.openxmlformats.org/drawingml/2006/main" xmlns:r="http://schemas.openxmlformats.org/officeDocument/2006/relationships" xmlns:p="http://schemas.openxmlformats.org/presentationml/2006/main">
  <p:tag name="VEVOX.QRDOT" val="(14,18)"/>
</p:tagLst>
</file>

<file path=ppt/tags/tag2247.xml><?xml version="1.0" encoding="utf-8"?>
<p:tagLst xmlns:a="http://schemas.openxmlformats.org/drawingml/2006/main" xmlns:r="http://schemas.openxmlformats.org/officeDocument/2006/relationships" xmlns:p="http://schemas.openxmlformats.org/presentationml/2006/main">
  <p:tag name="VEVOX.QRDOT" val="(15,18)"/>
</p:tagLst>
</file>

<file path=ppt/tags/tag2248.xml><?xml version="1.0" encoding="utf-8"?>
<p:tagLst xmlns:a="http://schemas.openxmlformats.org/drawingml/2006/main" xmlns:r="http://schemas.openxmlformats.org/officeDocument/2006/relationships" xmlns:p="http://schemas.openxmlformats.org/presentationml/2006/main">
  <p:tag name="VEVOX.QRDOT" val="(16,18)"/>
</p:tagLst>
</file>

<file path=ppt/tags/tag2249.xml><?xml version="1.0" encoding="utf-8"?>
<p:tagLst xmlns:a="http://schemas.openxmlformats.org/drawingml/2006/main" xmlns:r="http://schemas.openxmlformats.org/officeDocument/2006/relationships" xmlns:p="http://schemas.openxmlformats.org/presentationml/2006/main">
  <p:tag name="VEVOX.QRDOT" val="(18,18)"/>
</p:tagLst>
</file>

<file path=ppt/tags/tag225.xml><?xml version="1.0" encoding="utf-8"?>
<p:tagLst xmlns:a="http://schemas.openxmlformats.org/drawingml/2006/main" xmlns:r="http://schemas.openxmlformats.org/officeDocument/2006/relationships" xmlns:p="http://schemas.openxmlformats.org/presentationml/2006/main">
  <p:tag name="VEVOX.QRDOT" val="(8,14)"/>
</p:tagLst>
</file>

<file path=ppt/tags/tag2250.xml><?xml version="1.0" encoding="utf-8"?>
<p:tagLst xmlns:a="http://schemas.openxmlformats.org/drawingml/2006/main" xmlns:r="http://schemas.openxmlformats.org/officeDocument/2006/relationships" xmlns:p="http://schemas.openxmlformats.org/presentationml/2006/main">
  <p:tag name="VEVOX.QRDOT" val="(21,18)"/>
</p:tagLst>
</file>

<file path=ppt/tags/tag2251.xml><?xml version="1.0" encoding="utf-8"?>
<p:tagLst xmlns:a="http://schemas.openxmlformats.org/drawingml/2006/main" xmlns:r="http://schemas.openxmlformats.org/officeDocument/2006/relationships" xmlns:p="http://schemas.openxmlformats.org/presentationml/2006/main">
  <p:tag name="VEVOX.QRDOT" val="(22,18)"/>
</p:tagLst>
</file>

<file path=ppt/tags/tag2252.xml><?xml version="1.0" encoding="utf-8"?>
<p:tagLst xmlns:a="http://schemas.openxmlformats.org/drawingml/2006/main" xmlns:r="http://schemas.openxmlformats.org/officeDocument/2006/relationships" xmlns:p="http://schemas.openxmlformats.org/presentationml/2006/main">
  <p:tag name="VEVOX.QRDOT" val="(23,18)"/>
</p:tagLst>
</file>

<file path=ppt/tags/tag2253.xml><?xml version="1.0" encoding="utf-8"?>
<p:tagLst xmlns:a="http://schemas.openxmlformats.org/drawingml/2006/main" xmlns:r="http://schemas.openxmlformats.org/officeDocument/2006/relationships" xmlns:p="http://schemas.openxmlformats.org/presentationml/2006/main">
  <p:tag name="VEVOX.QRDOT" val="(27,18)"/>
</p:tagLst>
</file>

<file path=ppt/tags/tag2254.xml><?xml version="1.0" encoding="utf-8"?>
<p:tagLst xmlns:a="http://schemas.openxmlformats.org/drawingml/2006/main" xmlns:r="http://schemas.openxmlformats.org/officeDocument/2006/relationships" xmlns:p="http://schemas.openxmlformats.org/presentationml/2006/main">
  <p:tag name="VEVOX.QRDOT" val="(29,18)"/>
</p:tagLst>
</file>

<file path=ppt/tags/tag2255.xml><?xml version="1.0" encoding="utf-8"?>
<p:tagLst xmlns:a="http://schemas.openxmlformats.org/drawingml/2006/main" xmlns:r="http://schemas.openxmlformats.org/officeDocument/2006/relationships" xmlns:p="http://schemas.openxmlformats.org/presentationml/2006/main">
  <p:tag name="VEVOX.QRDOT" val="(3,19)"/>
</p:tagLst>
</file>

<file path=ppt/tags/tag2256.xml><?xml version="1.0" encoding="utf-8"?>
<p:tagLst xmlns:a="http://schemas.openxmlformats.org/drawingml/2006/main" xmlns:r="http://schemas.openxmlformats.org/officeDocument/2006/relationships" xmlns:p="http://schemas.openxmlformats.org/presentationml/2006/main">
  <p:tag name="VEVOX.QRDOT" val="(4,19)"/>
</p:tagLst>
</file>

<file path=ppt/tags/tag2257.xml><?xml version="1.0" encoding="utf-8"?>
<p:tagLst xmlns:a="http://schemas.openxmlformats.org/drawingml/2006/main" xmlns:r="http://schemas.openxmlformats.org/officeDocument/2006/relationships" xmlns:p="http://schemas.openxmlformats.org/presentationml/2006/main">
  <p:tag name="VEVOX.QRDOT" val="(5,19)"/>
</p:tagLst>
</file>

<file path=ppt/tags/tag2258.xml><?xml version="1.0" encoding="utf-8"?>
<p:tagLst xmlns:a="http://schemas.openxmlformats.org/drawingml/2006/main" xmlns:r="http://schemas.openxmlformats.org/officeDocument/2006/relationships" xmlns:p="http://schemas.openxmlformats.org/presentationml/2006/main">
  <p:tag name="VEVOX.QRDOT" val="(9,19)"/>
</p:tagLst>
</file>

<file path=ppt/tags/tag2259.xml><?xml version="1.0" encoding="utf-8"?>
<p:tagLst xmlns:a="http://schemas.openxmlformats.org/drawingml/2006/main" xmlns:r="http://schemas.openxmlformats.org/officeDocument/2006/relationships" xmlns:p="http://schemas.openxmlformats.org/presentationml/2006/main">
  <p:tag name="VEVOX.QRDOT" val="(10,19)"/>
</p:tagLst>
</file>

<file path=ppt/tags/tag226.xml><?xml version="1.0" encoding="utf-8"?>
<p:tagLst xmlns:a="http://schemas.openxmlformats.org/drawingml/2006/main" xmlns:r="http://schemas.openxmlformats.org/officeDocument/2006/relationships" xmlns:p="http://schemas.openxmlformats.org/presentationml/2006/main">
  <p:tag name="VEVOX.QRDOT" val="(9,14)"/>
</p:tagLst>
</file>

<file path=ppt/tags/tag2260.xml><?xml version="1.0" encoding="utf-8"?>
<p:tagLst xmlns:a="http://schemas.openxmlformats.org/drawingml/2006/main" xmlns:r="http://schemas.openxmlformats.org/officeDocument/2006/relationships" xmlns:p="http://schemas.openxmlformats.org/presentationml/2006/main">
  <p:tag name="VEVOX.QRDOT" val="(11,19)"/>
</p:tagLst>
</file>

<file path=ppt/tags/tag2261.xml><?xml version="1.0" encoding="utf-8"?>
<p:tagLst xmlns:a="http://schemas.openxmlformats.org/drawingml/2006/main" xmlns:r="http://schemas.openxmlformats.org/officeDocument/2006/relationships" xmlns:p="http://schemas.openxmlformats.org/presentationml/2006/main">
  <p:tag name="VEVOX.QRDOT" val="(12,19)"/>
</p:tagLst>
</file>

<file path=ppt/tags/tag2262.xml><?xml version="1.0" encoding="utf-8"?>
<p:tagLst xmlns:a="http://schemas.openxmlformats.org/drawingml/2006/main" xmlns:r="http://schemas.openxmlformats.org/officeDocument/2006/relationships" xmlns:p="http://schemas.openxmlformats.org/presentationml/2006/main">
  <p:tag name="VEVOX.QRDOT" val="(14,19)"/>
</p:tagLst>
</file>

<file path=ppt/tags/tag2263.xml><?xml version="1.0" encoding="utf-8"?>
<p:tagLst xmlns:a="http://schemas.openxmlformats.org/drawingml/2006/main" xmlns:r="http://schemas.openxmlformats.org/officeDocument/2006/relationships" xmlns:p="http://schemas.openxmlformats.org/presentationml/2006/main">
  <p:tag name="VEVOX.QRDOT" val="(16,19)"/>
</p:tagLst>
</file>

<file path=ppt/tags/tag2264.xml><?xml version="1.0" encoding="utf-8"?>
<p:tagLst xmlns:a="http://schemas.openxmlformats.org/drawingml/2006/main" xmlns:r="http://schemas.openxmlformats.org/officeDocument/2006/relationships" xmlns:p="http://schemas.openxmlformats.org/presentationml/2006/main">
  <p:tag name="VEVOX.QRDOT" val="(17,19)"/>
</p:tagLst>
</file>

<file path=ppt/tags/tag2265.xml><?xml version="1.0" encoding="utf-8"?>
<p:tagLst xmlns:a="http://schemas.openxmlformats.org/drawingml/2006/main" xmlns:r="http://schemas.openxmlformats.org/officeDocument/2006/relationships" xmlns:p="http://schemas.openxmlformats.org/presentationml/2006/main">
  <p:tag name="VEVOX.QRDOT" val="(18,19)"/>
</p:tagLst>
</file>

<file path=ppt/tags/tag2266.xml><?xml version="1.0" encoding="utf-8"?>
<p:tagLst xmlns:a="http://schemas.openxmlformats.org/drawingml/2006/main" xmlns:r="http://schemas.openxmlformats.org/officeDocument/2006/relationships" xmlns:p="http://schemas.openxmlformats.org/presentationml/2006/main">
  <p:tag name="VEVOX.QRDOT" val="(20,19)"/>
</p:tagLst>
</file>

<file path=ppt/tags/tag2267.xml><?xml version="1.0" encoding="utf-8"?>
<p:tagLst xmlns:a="http://schemas.openxmlformats.org/drawingml/2006/main" xmlns:r="http://schemas.openxmlformats.org/officeDocument/2006/relationships" xmlns:p="http://schemas.openxmlformats.org/presentationml/2006/main">
  <p:tag name="VEVOX.QRDOT" val="(21,19)"/>
</p:tagLst>
</file>

<file path=ppt/tags/tag2268.xml><?xml version="1.0" encoding="utf-8"?>
<p:tagLst xmlns:a="http://schemas.openxmlformats.org/drawingml/2006/main" xmlns:r="http://schemas.openxmlformats.org/officeDocument/2006/relationships" xmlns:p="http://schemas.openxmlformats.org/presentationml/2006/main">
  <p:tag name="VEVOX.QRDOT" val="(23,19)"/>
</p:tagLst>
</file>

<file path=ppt/tags/tag2269.xml><?xml version="1.0" encoding="utf-8"?>
<p:tagLst xmlns:a="http://schemas.openxmlformats.org/drawingml/2006/main" xmlns:r="http://schemas.openxmlformats.org/officeDocument/2006/relationships" xmlns:p="http://schemas.openxmlformats.org/presentationml/2006/main">
  <p:tag name="VEVOX.QRDOT" val="(28,19)"/>
</p:tagLst>
</file>

<file path=ppt/tags/tag227.xml><?xml version="1.0" encoding="utf-8"?>
<p:tagLst xmlns:a="http://schemas.openxmlformats.org/drawingml/2006/main" xmlns:r="http://schemas.openxmlformats.org/officeDocument/2006/relationships" xmlns:p="http://schemas.openxmlformats.org/presentationml/2006/main">
  <p:tag name="VEVOX.QRDOT" val="(10,14)"/>
</p:tagLst>
</file>

<file path=ppt/tags/tag2270.xml><?xml version="1.0" encoding="utf-8"?>
<p:tagLst xmlns:a="http://schemas.openxmlformats.org/drawingml/2006/main" xmlns:r="http://schemas.openxmlformats.org/officeDocument/2006/relationships" xmlns:p="http://schemas.openxmlformats.org/presentationml/2006/main">
  <p:tag name="VEVOX.QRDOT" val="(29,19)"/>
</p:tagLst>
</file>

<file path=ppt/tags/tag2271.xml><?xml version="1.0" encoding="utf-8"?>
<p:tagLst xmlns:a="http://schemas.openxmlformats.org/drawingml/2006/main" xmlns:r="http://schemas.openxmlformats.org/officeDocument/2006/relationships" xmlns:p="http://schemas.openxmlformats.org/presentationml/2006/main">
  <p:tag name="VEVOX.QRDOT" val="(1,20)"/>
</p:tagLst>
</file>

<file path=ppt/tags/tag2272.xml><?xml version="1.0" encoding="utf-8"?>
<p:tagLst xmlns:a="http://schemas.openxmlformats.org/drawingml/2006/main" xmlns:r="http://schemas.openxmlformats.org/officeDocument/2006/relationships" xmlns:p="http://schemas.openxmlformats.org/presentationml/2006/main">
  <p:tag name="VEVOX.QRDOT" val="(2,20)"/>
</p:tagLst>
</file>

<file path=ppt/tags/tag2273.xml><?xml version="1.0" encoding="utf-8"?>
<p:tagLst xmlns:a="http://schemas.openxmlformats.org/drawingml/2006/main" xmlns:r="http://schemas.openxmlformats.org/officeDocument/2006/relationships" xmlns:p="http://schemas.openxmlformats.org/presentationml/2006/main">
  <p:tag name="VEVOX.QRDOT" val="(3,20)"/>
</p:tagLst>
</file>

<file path=ppt/tags/tag2274.xml><?xml version="1.0" encoding="utf-8"?>
<p:tagLst xmlns:a="http://schemas.openxmlformats.org/drawingml/2006/main" xmlns:r="http://schemas.openxmlformats.org/officeDocument/2006/relationships" xmlns:p="http://schemas.openxmlformats.org/presentationml/2006/main">
  <p:tag name="VEVOX.QRDOT" val="(4,20)"/>
</p:tagLst>
</file>

<file path=ppt/tags/tag2275.xml><?xml version="1.0" encoding="utf-8"?>
<p:tagLst xmlns:a="http://schemas.openxmlformats.org/drawingml/2006/main" xmlns:r="http://schemas.openxmlformats.org/officeDocument/2006/relationships" xmlns:p="http://schemas.openxmlformats.org/presentationml/2006/main">
  <p:tag name="VEVOX.QRDOT" val="(5,20)"/>
</p:tagLst>
</file>

<file path=ppt/tags/tag2276.xml><?xml version="1.0" encoding="utf-8"?>
<p:tagLst xmlns:a="http://schemas.openxmlformats.org/drawingml/2006/main" xmlns:r="http://schemas.openxmlformats.org/officeDocument/2006/relationships" xmlns:p="http://schemas.openxmlformats.org/presentationml/2006/main">
  <p:tag name="VEVOX.QRDOT" val="(7,20)"/>
</p:tagLst>
</file>

<file path=ppt/tags/tag2277.xml><?xml version="1.0" encoding="utf-8"?>
<p:tagLst xmlns:a="http://schemas.openxmlformats.org/drawingml/2006/main" xmlns:r="http://schemas.openxmlformats.org/officeDocument/2006/relationships" xmlns:p="http://schemas.openxmlformats.org/presentationml/2006/main">
  <p:tag name="VEVOX.QRDOT" val="(8,20)"/>
</p:tagLst>
</file>

<file path=ppt/tags/tag2278.xml><?xml version="1.0" encoding="utf-8"?>
<p:tagLst xmlns:a="http://schemas.openxmlformats.org/drawingml/2006/main" xmlns:r="http://schemas.openxmlformats.org/officeDocument/2006/relationships" xmlns:p="http://schemas.openxmlformats.org/presentationml/2006/main">
  <p:tag name="VEVOX.QRDOT" val="(9,20)"/>
</p:tagLst>
</file>

<file path=ppt/tags/tag2279.xml><?xml version="1.0" encoding="utf-8"?>
<p:tagLst xmlns:a="http://schemas.openxmlformats.org/drawingml/2006/main" xmlns:r="http://schemas.openxmlformats.org/officeDocument/2006/relationships" xmlns:p="http://schemas.openxmlformats.org/presentationml/2006/main">
  <p:tag name="VEVOX.QRDOT" val="(11,20)"/>
</p:tagLst>
</file>

<file path=ppt/tags/tag228.xml><?xml version="1.0" encoding="utf-8"?>
<p:tagLst xmlns:a="http://schemas.openxmlformats.org/drawingml/2006/main" xmlns:r="http://schemas.openxmlformats.org/officeDocument/2006/relationships" xmlns:p="http://schemas.openxmlformats.org/presentationml/2006/main">
  <p:tag name="VEVOX.QRDOT" val="(11,14)"/>
</p:tagLst>
</file>

<file path=ppt/tags/tag2280.xml><?xml version="1.0" encoding="utf-8"?>
<p:tagLst xmlns:a="http://schemas.openxmlformats.org/drawingml/2006/main" xmlns:r="http://schemas.openxmlformats.org/officeDocument/2006/relationships" xmlns:p="http://schemas.openxmlformats.org/presentationml/2006/main">
  <p:tag name="VEVOX.QRDOT" val="(12,20)"/>
</p:tagLst>
</file>

<file path=ppt/tags/tag2281.xml><?xml version="1.0" encoding="utf-8"?>
<p:tagLst xmlns:a="http://schemas.openxmlformats.org/drawingml/2006/main" xmlns:r="http://schemas.openxmlformats.org/officeDocument/2006/relationships" xmlns:p="http://schemas.openxmlformats.org/presentationml/2006/main">
  <p:tag name="VEVOX.QRDOT" val="(13,20)"/>
</p:tagLst>
</file>

<file path=ppt/tags/tag2282.xml><?xml version="1.0" encoding="utf-8"?>
<p:tagLst xmlns:a="http://schemas.openxmlformats.org/drawingml/2006/main" xmlns:r="http://schemas.openxmlformats.org/officeDocument/2006/relationships" xmlns:p="http://schemas.openxmlformats.org/presentationml/2006/main">
  <p:tag name="VEVOX.QRDOT" val="(14,20)"/>
</p:tagLst>
</file>

<file path=ppt/tags/tag2283.xml><?xml version="1.0" encoding="utf-8"?>
<p:tagLst xmlns:a="http://schemas.openxmlformats.org/drawingml/2006/main" xmlns:r="http://schemas.openxmlformats.org/officeDocument/2006/relationships" xmlns:p="http://schemas.openxmlformats.org/presentationml/2006/main">
  <p:tag name="VEVOX.QRDOT" val="(18,20)"/>
</p:tagLst>
</file>

<file path=ppt/tags/tag2284.xml><?xml version="1.0" encoding="utf-8"?>
<p:tagLst xmlns:a="http://schemas.openxmlformats.org/drawingml/2006/main" xmlns:r="http://schemas.openxmlformats.org/officeDocument/2006/relationships" xmlns:p="http://schemas.openxmlformats.org/presentationml/2006/main">
  <p:tag name="VEVOX.QRDOT" val="(21,20)"/>
</p:tagLst>
</file>

<file path=ppt/tags/tag2285.xml><?xml version="1.0" encoding="utf-8"?>
<p:tagLst xmlns:a="http://schemas.openxmlformats.org/drawingml/2006/main" xmlns:r="http://schemas.openxmlformats.org/officeDocument/2006/relationships" xmlns:p="http://schemas.openxmlformats.org/presentationml/2006/main">
  <p:tag name="VEVOX.QRDOT" val="(22,20)"/>
</p:tagLst>
</file>

<file path=ppt/tags/tag2286.xml><?xml version="1.0" encoding="utf-8"?>
<p:tagLst xmlns:a="http://schemas.openxmlformats.org/drawingml/2006/main" xmlns:r="http://schemas.openxmlformats.org/officeDocument/2006/relationships" xmlns:p="http://schemas.openxmlformats.org/presentationml/2006/main">
  <p:tag name="VEVOX.QRDOT" val="(23,20)"/>
</p:tagLst>
</file>

<file path=ppt/tags/tag2287.xml><?xml version="1.0" encoding="utf-8"?>
<p:tagLst xmlns:a="http://schemas.openxmlformats.org/drawingml/2006/main" xmlns:r="http://schemas.openxmlformats.org/officeDocument/2006/relationships" xmlns:p="http://schemas.openxmlformats.org/presentationml/2006/main">
  <p:tag name="VEVOX.QRDOT" val="(24,20)"/>
</p:tagLst>
</file>

<file path=ppt/tags/tag2288.xml><?xml version="1.0" encoding="utf-8"?>
<p:tagLst xmlns:a="http://schemas.openxmlformats.org/drawingml/2006/main" xmlns:r="http://schemas.openxmlformats.org/officeDocument/2006/relationships" xmlns:p="http://schemas.openxmlformats.org/presentationml/2006/main">
  <p:tag name="VEVOX.QRDOT" val="(25,20)"/>
</p:tagLst>
</file>

<file path=ppt/tags/tag2289.xml><?xml version="1.0" encoding="utf-8"?>
<p:tagLst xmlns:a="http://schemas.openxmlformats.org/drawingml/2006/main" xmlns:r="http://schemas.openxmlformats.org/officeDocument/2006/relationships" xmlns:p="http://schemas.openxmlformats.org/presentationml/2006/main">
  <p:tag name="VEVOX.QRDOT" val="(26,20)"/>
</p:tagLst>
</file>

<file path=ppt/tags/tag229.xml><?xml version="1.0" encoding="utf-8"?>
<p:tagLst xmlns:a="http://schemas.openxmlformats.org/drawingml/2006/main" xmlns:r="http://schemas.openxmlformats.org/officeDocument/2006/relationships" xmlns:p="http://schemas.openxmlformats.org/presentationml/2006/main">
  <p:tag name="VEVOX.QRDOT" val="(13,14)"/>
</p:tagLst>
</file>

<file path=ppt/tags/tag2290.xml><?xml version="1.0" encoding="utf-8"?>
<p:tagLst xmlns:a="http://schemas.openxmlformats.org/drawingml/2006/main" xmlns:r="http://schemas.openxmlformats.org/officeDocument/2006/relationships" xmlns:p="http://schemas.openxmlformats.org/presentationml/2006/main">
  <p:tag name="VEVOX.QRDOT" val="(29,20)"/>
</p:tagLst>
</file>

<file path=ppt/tags/tag2291.xml><?xml version="1.0" encoding="utf-8"?>
<p:tagLst xmlns:a="http://schemas.openxmlformats.org/drawingml/2006/main" xmlns:r="http://schemas.openxmlformats.org/officeDocument/2006/relationships" xmlns:p="http://schemas.openxmlformats.org/presentationml/2006/main">
  <p:tag name="VEVOX.QRDOT" val="(9,21)"/>
</p:tagLst>
</file>

<file path=ppt/tags/tag2292.xml><?xml version="1.0" encoding="utf-8"?>
<p:tagLst xmlns:a="http://schemas.openxmlformats.org/drawingml/2006/main" xmlns:r="http://schemas.openxmlformats.org/officeDocument/2006/relationships" xmlns:p="http://schemas.openxmlformats.org/presentationml/2006/main">
  <p:tag name="VEVOX.QRDOT" val="(10,21)"/>
</p:tagLst>
</file>

<file path=ppt/tags/tag2293.xml><?xml version="1.0" encoding="utf-8"?>
<p:tagLst xmlns:a="http://schemas.openxmlformats.org/drawingml/2006/main" xmlns:r="http://schemas.openxmlformats.org/officeDocument/2006/relationships" xmlns:p="http://schemas.openxmlformats.org/presentationml/2006/main">
  <p:tag name="VEVOX.QRDOT" val="(12,21)"/>
</p:tagLst>
</file>

<file path=ppt/tags/tag2294.xml><?xml version="1.0" encoding="utf-8"?>
<p:tagLst xmlns:a="http://schemas.openxmlformats.org/drawingml/2006/main" xmlns:r="http://schemas.openxmlformats.org/officeDocument/2006/relationships" xmlns:p="http://schemas.openxmlformats.org/presentationml/2006/main">
  <p:tag name="VEVOX.QRDOT" val="(14,21)"/>
</p:tagLst>
</file>

<file path=ppt/tags/tag2295.xml><?xml version="1.0" encoding="utf-8"?>
<p:tagLst xmlns:a="http://schemas.openxmlformats.org/drawingml/2006/main" xmlns:r="http://schemas.openxmlformats.org/officeDocument/2006/relationships" xmlns:p="http://schemas.openxmlformats.org/presentationml/2006/main">
  <p:tag name="VEVOX.QRDOT" val="(15,21)"/>
</p:tagLst>
</file>

<file path=ppt/tags/tag2296.xml><?xml version="1.0" encoding="utf-8"?>
<p:tagLst xmlns:a="http://schemas.openxmlformats.org/drawingml/2006/main" xmlns:r="http://schemas.openxmlformats.org/officeDocument/2006/relationships" xmlns:p="http://schemas.openxmlformats.org/presentationml/2006/main">
  <p:tag name="VEVOX.QRDOT" val="(17,21)"/>
</p:tagLst>
</file>

<file path=ppt/tags/tag2297.xml><?xml version="1.0" encoding="utf-8"?>
<p:tagLst xmlns:a="http://schemas.openxmlformats.org/drawingml/2006/main" xmlns:r="http://schemas.openxmlformats.org/officeDocument/2006/relationships" xmlns:p="http://schemas.openxmlformats.org/presentationml/2006/main">
  <p:tag name="VEVOX.QRDOT" val="(19,21)"/>
</p:tagLst>
</file>

<file path=ppt/tags/tag2298.xml><?xml version="1.0" encoding="utf-8"?>
<p:tagLst xmlns:a="http://schemas.openxmlformats.org/drawingml/2006/main" xmlns:r="http://schemas.openxmlformats.org/officeDocument/2006/relationships" xmlns:p="http://schemas.openxmlformats.org/presentationml/2006/main">
  <p:tag name="VEVOX.QRDOT" val="(20,21)"/>
</p:tagLst>
</file>

<file path=ppt/tags/tag2299.xml><?xml version="1.0" encoding="utf-8"?>
<p:tagLst xmlns:a="http://schemas.openxmlformats.org/drawingml/2006/main" xmlns:r="http://schemas.openxmlformats.org/officeDocument/2006/relationships" xmlns:p="http://schemas.openxmlformats.org/presentationml/2006/main">
  <p:tag name="VEVOX.QRDOT" val="(21,21)"/>
</p:tagLst>
</file>

<file path=ppt/tags/tag23.xml><?xml version="1.0" encoding="utf-8"?>
<p:tagLst xmlns:a="http://schemas.openxmlformats.org/drawingml/2006/main" xmlns:r="http://schemas.openxmlformats.org/officeDocument/2006/relationships" xmlns:p="http://schemas.openxmlformats.org/presentationml/2006/main">
  <p:tag name="VEVOX.QRDOT" val="(27,0)"/>
</p:tagLst>
</file>

<file path=ppt/tags/tag230.xml><?xml version="1.0" encoding="utf-8"?>
<p:tagLst xmlns:a="http://schemas.openxmlformats.org/drawingml/2006/main" xmlns:r="http://schemas.openxmlformats.org/officeDocument/2006/relationships" xmlns:p="http://schemas.openxmlformats.org/presentationml/2006/main">
  <p:tag name="VEVOX.QRDOT" val="(17,14)"/>
</p:tagLst>
</file>

<file path=ppt/tags/tag2300.xml><?xml version="1.0" encoding="utf-8"?>
<p:tagLst xmlns:a="http://schemas.openxmlformats.org/drawingml/2006/main" xmlns:r="http://schemas.openxmlformats.org/officeDocument/2006/relationships" xmlns:p="http://schemas.openxmlformats.org/presentationml/2006/main">
  <p:tag name="VEVOX.QRDOT" val="(25,21)"/>
</p:tagLst>
</file>

<file path=ppt/tags/tag2301.xml><?xml version="1.0" encoding="utf-8"?>
<p:tagLst xmlns:a="http://schemas.openxmlformats.org/drawingml/2006/main" xmlns:r="http://schemas.openxmlformats.org/officeDocument/2006/relationships" xmlns:p="http://schemas.openxmlformats.org/presentationml/2006/main">
  <p:tag name="VEVOX.QRDOT" val="(29,21)"/>
</p:tagLst>
</file>

<file path=ppt/tags/tag2302.xml><?xml version="1.0" encoding="utf-8"?>
<p:tagLst xmlns:a="http://schemas.openxmlformats.org/drawingml/2006/main" xmlns:r="http://schemas.openxmlformats.org/officeDocument/2006/relationships" xmlns:p="http://schemas.openxmlformats.org/presentationml/2006/main">
  <p:tag name="VEVOX.QRDOT" val="(1,22)"/>
</p:tagLst>
</file>

<file path=ppt/tags/tag2303.xml><?xml version="1.0" encoding="utf-8"?>
<p:tagLst xmlns:a="http://schemas.openxmlformats.org/drawingml/2006/main" xmlns:r="http://schemas.openxmlformats.org/officeDocument/2006/relationships" xmlns:p="http://schemas.openxmlformats.org/presentationml/2006/main">
  <p:tag name="VEVOX.QRDOT" val="(2,22)"/>
</p:tagLst>
</file>

<file path=ppt/tags/tag2304.xml><?xml version="1.0" encoding="utf-8"?>
<p:tagLst xmlns:a="http://schemas.openxmlformats.org/drawingml/2006/main" xmlns:r="http://schemas.openxmlformats.org/officeDocument/2006/relationships" xmlns:p="http://schemas.openxmlformats.org/presentationml/2006/main">
  <p:tag name="VEVOX.QRDOT" val="(3,22)"/>
</p:tagLst>
</file>

<file path=ppt/tags/tag2305.xml><?xml version="1.0" encoding="utf-8"?>
<p:tagLst xmlns:a="http://schemas.openxmlformats.org/drawingml/2006/main" xmlns:r="http://schemas.openxmlformats.org/officeDocument/2006/relationships" xmlns:p="http://schemas.openxmlformats.org/presentationml/2006/main">
  <p:tag name="VEVOX.QRDOT" val="(4,22)"/>
</p:tagLst>
</file>

<file path=ppt/tags/tag2306.xml><?xml version="1.0" encoding="utf-8"?>
<p:tagLst xmlns:a="http://schemas.openxmlformats.org/drawingml/2006/main" xmlns:r="http://schemas.openxmlformats.org/officeDocument/2006/relationships" xmlns:p="http://schemas.openxmlformats.org/presentationml/2006/main">
  <p:tag name="VEVOX.QRDOT" val="(5,22)"/>
</p:tagLst>
</file>

<file path=ppt/tags/tag2307.xml><?xml version="1.0" encoding="utf-8"?>
<p:tagLst xmlns:a="http://schemas.openxmlformats.org/drawingml/2006/main" xmlns:r="http://schemas.openxmlformats.org/officeDocument/2006/relationships" xmlns:p="http://schemas.openxmlformats.org/presentationml/2006/main">
  <p:tag name="VEVOX.QRDOT" val="(6,22)"/>
</p:tagLst>
</file>

<file path=ppt/tags/tag2308.xml><?xml version="1.0" encoding="utf-8"?>
<p:tagLst xmlns:a="http://schemas.openxmlformats.org/drawingml/2006/main" xmlns:r="http://schemas.openxmlformats.org/officeDocument/2006/relationships" xmlns:p="http://schemas.openxmlformats.org/presentationml/2006/main">
  <p:tag name="VEVOX.QRDOT" val="(7,22)"/>
</p:tagLst>
</file>

<file path=ppt/tags/tag2309.xml><?xml version="1.0" encoding="utf-8"?>
<p:tagLst xmlns:a="http://schemas.openxmlformats.org/drawingml/2006/main" xmlns:r="http://schemas.openxmlformats.org/officeDocument/2006/relationships" xmlns:p="http://schemas.openxmlformats.org/presentationml/2006/main">
  <p:tag name="VEVOX.QRDOT" val="(9,22)"/>
</p:tagLst>
</file>

<file path=ppt/tags/tag231.xml><?xml version="1.0" encoding="utf-8"?>
<p:tagLst xmlns:a="http://schemas.openxmlformats.org/drawingml/2006/main" xmlns:r="http://schemas.openxmlformats.org/officeDocument/2006/relationships" xmlns:p="http://schemas.openxmlformats.org/presentationml/2006/main">
  <p:tag name="VEVOX.QRDOT" val="(21,14)"/>
</p:tagLst>
</file>

<file path=ppt/tags/tag2310.xml><?xml version="1.0" encoding="utf-8"?>
<p:tagLst xmlns:a="http://schemas.openxmlformats.org/drawingml/2006/main" xmlns:r="http://schemas.openxmlformats.org/officeDocument/2006/relationships" xmlns:p="http://schemas.openxmlformats.org/presentationml/2006/main">
  <p:tag name="VEVOX.QRDOT" val="(10,22)"/>
</p:tagLst>
</file>

<file path=ppt/tags/tag2311.xml><?xml version="1.0" encoding="utf-8"?>
<p:tagLst xmlns:a="http://schemas.openxmlformats.org/drawingml/2006/main" xmlns:r="http://schemas.openxmlformats.org/officeDocument/2006/relationships" xmlns:p="http://schemas.openxmlformats.org/presentationml/2006/main">
  <p:tag name="VEVOX.QRDOT" val="(12,22)"/>
</p:tagLst>
</file>

<file path=ppt/tags/tag2312.xml><?xml version="1.0" encoding="utf-8"?>
<p:tagLst xmlns:a="http://schemas.openxmlformats.org/drawingml/2006/main" xmlns:r="http://schemas.openxmlformats.org/officeDocument/2006/relationships" xmlns:p="http://schemas.openxmlformats.org/presentationml/2006/main">
  <p:tag name="VEVOX.QRDOT" val="(17,22)"/>
</p:tagLst>
</file>

<file path=ppt/tags/tag2313.xml><?xml version="1.0" encoding="utf-8"?>
<p:tagLst xmlns:a="http://schemas.openxmlformats.org/drawingml/2006/main" xmlns:r="http://schemas.openxmlformats.org/officeDocument/2006/relationships" xmlns:p="http://schemas.openxmlformats.org/presentationml/2006/main">
  <p:tag name="VEVOX.QRDOT" val="(18,22)"/>
</p:tagLst>
</file>

<file path=ppt/tags/tag2314.xml><?xml version="1.0" encoding="utf-8"?>
<p:tagLst xmlns:a="http://schemas.openxmlformats.org/drawingml/2006/main" xmlns:r="http://schemas.openxmlformats.org/officeDocument/2006/relationships" xmlns:p="http://schemas.openxmlformats.org/presentationml/2006/main">
  <p:tag name="VEVOX.QRDOT" val="(20,22)"/>
</p:tagLst>
</file>

<file path=ppt/tags/tag2315.xml><?xml version="1.0" encoding="utf-8"?>
<p:tagLst xmlns:a="http://schemas.openxmlformats.org/drawingml/2006/main" xmlns:r="http://schemas.openxmlformats.org/officeDocument/2006/relationships" xmlns:p="http://schemas.openxmlformats.org/presentationml/2006/main">
  <p:tag name="VEVOX.QRDOT" val="(21,22)"/>
</p:tagLst>
</file>

<file path=ppt/tags/tag2316.xml><?xml version="1.0" encoding="utf-8"?>
<p:tagLst xmlns:a="http://schemas.openxmlformats.org/drawingml/2006/main" xmlns:r="http://schemas.openxmlformats.org/officeDocument/2006/relationships" xmlns:p="http://schemas.openxmlformats.org/presentationml/2006/main">
  <p:tag name="VEVOX.QRDOT" val="(23,22)"/>
</p:tagLst>
</file>

<file path=ppt/tags/tag2317.xml><?xml version="1.0" encoding="utf-8"?>
<p:tagLst xmlns:a="http://schemas.openxmlformats.org/drawingml/2006/main" xmlns:r="http://schemas.openxmlformats.org/officeDocument/2006/relationships" xmlns:p="http://schemas.openxmlformats.org/presentationml/2006/main">
  <p:tag name="VEVOX.QRDOT" val="(25,22)"/>
</p:tagLst>
</file>

<file path=ppt/tags/tag2318.xml><?xml version="1.0" encoding="utf-8"?>
<p:tagLst xmlns:a="http://schemas.openxmlformats.org/drawingml/2006/main" xmlns:r="http://schemas.openxmlformats.org/officeDocument/2006/relationships" xmlns:p="http://schemas.openxmlformats.org/presentationml/2006/main">
  <p:tag name="VEVOX.QRDOT" val="(26,22)"/>
</p:tagLst>
</file>

<file path=ppt/tags/tag2319.xml><?xml version="1.0" encoding="utf-8"?>
<p:tagLst xmlns:a="http://schemas.openxmlformats.org/drawingml/2006/main" xmlns:r="http://schemas.openxmlformats.org/officeDocument/2006/relationships" xmlns:p="http://schemas.openxmlformats.org/presentationml/2006/main">
  <p:tag name="VEVOX.QRDOT" val="(27,22)"/>
</p:tagLst>
</file>

<file path=ppt/tags/tag232.xml><?xml version="1.0" encoding="utf-8"?>
<p:tagLst xmlns:a="http://schemas.openxmlformats.org/drawingml/2006/main" xmlns:r="http://schemas.openxmlformats.org/officeDocument/2006/relationships" xmlns:p="http://schemas.openxmlformats.org/presentationml/2006/main">
  <p:tag name="VEVOX.QRDOT" val="(24,14)"/>
</p:tagLst>
</file>

<file path=ppt/tags/tag2320.xml><?xml version="1.0" encoding="utf-8"?>
<p:tagLst xmlns:a="http://schemas.openxmlformats.org/drawingml/2006/main" xmlns:r="http://schemas.openxmlformats.org/officeDocument/2006/relationships" xmlns:p="http://schemas.openxmlformats.org/presentationml/2006/main">
  <p:tag name="VEVOX.QRDOT" val="(29,22)"/>
</p:tagLst>
</file>

<file path=ppt/tags/tag2321.xml><?xml version="1.0" encoding="utf-8"?>
<p:tagLst xmlns:a="http://schemas.openxmlformats.org/drawingml/2006/main" xmlns:r="http://schemas.openxmlformats.org/officeDocument/2006/relationships" xmlns:p="http://schemas.openxmlformats.org/presentationml/2006/main">
  <p:tag name="VEVOX.QRDOT" val="(1,23)"/>
</p:tagLst>
</file>

<file path=ppt/tags/tag2322.xml><?xml version="1.0" encoding="utf-8"?>
<p:tagLst xmlns:a="http://schemas.openxmlformats.org/drawingml/2006/main" xmlns:r="http://schemas.openxmlformats.org/officeDocument/2006/relationships" xmlns:p="http://schemas.openxmlformats.org/presentationml/2006/main">
  <p:tag name="VEVOX.QRDOT" val="(7,23)"/>
</p:tagLst>
</file>

<file path=ppt/tags/tag2323.xml><?xml version="1.0" encoding="utf-8"?>
<p:tagLst xmlns:a="http://schemas.openxmlformats.org/drawingml/2006/main" xmlns:r="http://schemas.openxmlformats.org/officeDocument/2006/relationships" xmlns:p="http://schemas.openxmlformats.org/presentationml/2006/main">
  <p:tag name="VEVOX.QRDOT" val="(11,23)"/>
</p:tagLst>
</file>

<file path=ppt/tags/tag2324.xml><?xml version="1.0" encoding="utf-8"?>
<p:tagLst xmlns:a="http://schemas.openxmlformats.org/drawingml/2006/main" xmlns:r="http://schemas.openxmlformats.org/officeDocument/2006/relationships" xmlns:p="http://schemas.openxmlformats.org/presentationml/2006/main">
  <p:tag name="VEVOX.QRDOT" val="(13,23)"/>
</p:tagLst>
</file>

<file path=ppt/tags/tag2325.xml><?xml version="1.0" encoding="utf-8"?>
<p:tagLst xmlns:a="http://schemas.openxmlformats.org/drawingml/2006/main" xmlns:r="http://schemas.openxmlformats.org/officeDocument/2006/relationships" xmlns:p="http://schemas.openxmlformats.org/presentationml/2006/main">
  <p:tag name="VEVOX.QRDOT" val="(15,23)"/>
</p:tagLst>
</file>

<file path=ppt/tags/tag2326.xml><?xml version="1.0" encoding="utf-8"?>
<p:tagLst xmlns:a="http://schemas.openxmlformats.org/drawingml/2006/main" xmlns:r="http://schemas.openxmlformats.org/officeDocument/2006/relationships" xmlns:p="http://schemas.openxmlformats.org/presentationml/2006/main">
  <p:tag name="VEVOX.QRDOT" val="(18,23)"/>
</p:tagLst>
</file>

<file path=ppt/tags/tag2327.xml><?xml version="1.0" encoding="utf-8"?>
<p:tagLst xmlns:a="http://schemas.openxmlformats.org/drawingml/2006/main" xmlns:r="http://schemas.openxmlformats.org/officeDocument/2006/relationships" xmlns:p="http://schemas.openxmlformats.org/presentationml/2006/main">
  <p:tag name="VEVOX.QRDOT" val="(21,23)"/>
</p:tagLst>
</file>

<file path=ppt/tags/tag2328.xml><?xml version="1.0" encoding="utf-8"?>
<p:tagLst xmlns:a="http://schemas.openxmlformats.org/drawingml/2006/main" xmlns:r="http://schemas.openxmlformats.org/officeDocument/2006/relationships" xmlns:p="http://schemas.openxmlformats.org/presentationml/2006/main">
  <p:tag name="VEVOX.QRDOT" val="(25,23)"/>
</p:tagLst>
</file>

<file path=ppt/tags/tag2329.xml><?xml version="1.0" encoding="utf-8"?>
<p:tagLst xmlns:a="http://schemas.openxmlformats.org/drawingml/2006/main" xmlns:r="http://schemas.openxmlformats.org/officeDocument/2006/relationships" xmlns:p="http://schemas.openxmlformats.org/presentationml/2006/main">
  <p:tag name="VEVOX.QRDOT" val="(28,23)"/>
</p:tagLst>
</file>

<file path=ppt/tags/tag233.xml><?xml version="1.0" encoding="utf-8"?>
<p:tagLst xmlns:a="http://schemas.openxmlformats.org/drawingml/2006/main" xmlns:r="http://schemas.openxmlformats.org/officeDocument/2006/relationships" xmlns:p="http://schemas.openxmlformats.org/presentationml/2006/main">
  <p:tag name="VEVOX.QRDOT" val="(25,14)"/>
</p:tagLst>
</file>

<file path=ppt/tags/tag2330.xml><?xml version="1.0" encoding="utf-8"?>
<p:tagLst xmlns:a="http://schemas.openxmlformats.org/drawingml/2006/main" xmlns:r="http://schemas.openxmlformats.org/officeDocument/2006/relationships" xmlns:p="http://schemas.openxmlformats.org/presentationml/2006/main">
  <p:tag name="VEVOX.QRDOT" val="(1,24)"/>
</p:tagLst>
</file>

<file path=ppt/tags/tag2331.xml><?xml version="1.0" encoding="utf-8"?>
<p:tagLst xmlns:a="http://schemas.openxmlformats.org/drawingml/2006/main" xmlns:r="http://schemas.openxmlformats.org/officeDocument/2006/relationships" xmlns:p="http://schemas.openxmlformats.org/presentationml/2006/main">
  <p:tag name="VEVOX.QRDOT" val="(3,24)"/>
</p:tagLst>
</file>

<file path=ppt/tags/tag2332.xml><?xml version="1.0" encoding="utf-8"?>
<p:tagLst xmlns:a="http://schemas.openxmlformats.org/drawingml/2006/main" xmlns:r="http://schemas.openxmlformats.org/officeDocument/2006/relationships" xmlns:p="http://schemas.openxmlformats.org/presentationml/2006/main">
  <p:tag name="VEVOX.QRDOT" val="(4,24)"/>
</p:tagLst>
</file>

<file path=ppt/tags/tag2333.xml><?xml version="1.0" encoding="utf-8"?>
<p:tagLst xmlns:a="http://schemas.openxmlformats.org/drawingml/2006/main" xmlns:r="http://schemas.openxmlformats.org/officeDocument/2006/relationships" xmlns:p="http://schemas.openxmlformats.org/presentationml/2006/main">
  <p:tag name="VEVOX.QRDOT" val="(5,24)"/>
</p:tagLst>
</file>

<file path=ppt/tags/tag2334.xml><?xml version="1.0" encoding="utf-8"?>
<p:tagLst xmlns:a="http://schemas.openxmlformats.org/drawingml/2006/main" xmlns:r="http://schemas.openxmlformats.org/officeDocument/2006/relationships" xmlns:p="http://schemas.openxmlformats.org/presentationml/2006/main">
  <p:tag name="VEVOX.QRDOT" val="(7,24)"/>
</p:tagLst>
</file>

<file path=ppt/tags/tag2335.xml><?xml version="1.0" encoding="utf-8"?>
<p:tagLst xmlns:a="http://schemas.openxmlformats.org/drawingml/2006/main" xmlns:r="http://schemas.openxmlformats.org/officeDocument/2006/relationships" xmlns:p="http://schemas.openxmlformats.org/presentationml/2006/main">
  <p:tag name="VEVOX.QRDOT" val="(9,24)"/>
</p:tagLst>
</file>

<file path=ppt/tags/tag2336.xml><?xml version="1.0" encoding="utf-8"?>
<p:tagLst xmlns:a="http://schemas.openxmlformats.org/drawingml/2006/main" xmlns:r="http://schemas.openxmlformats.org/officeDocument/2006/relationships" xmlns:p="http://schemas.openxmlformats.org/presentationml/2006/main">
  <p:tag name="VEVOX.QRDOT" val="(10,24)"/>
</p:tagLst>
</file>

<file path=ppt/tags/tag2337.xml><?xml version="1.0" encoding="utf-8"?>
<p:tagLst xmlns:a="http://schemas.openxmlformats.org/drawingml/2006/main" xmlns:r="http://schemas.openxmlformats.org/officeDocument/2006/relationships" xmlns:p="http://schemas.openxmlformats.org/presentationml/2006/main">
  <p:tag name="VEVOX.QRDOT" val="(14,24)"/>
</p:tagLst>
</file>

<file path=ppt/tags/tag2338.xml><?xml version="1.0" encoding="utf-8"?>
<p:tagLst xmlns:a="http://schemas.openxmlformats.org/drawingml/2006/main" xmlns:r="http://schemas.openxmlformats.org/officeDocument/2006/relationships" xmlns:p="http://schemas.openxmlformats.org/presentationml/2006/main">
  <p:tag name="VEVOX.QRDOT" val="(15,24)"/>
</p:tagLst>
</file>

<file path=ppt/tags/tag2339.xml><?xml version="1.0" encoding="utf-8"?>
<p:tagLst xmlns:a="http://schemas.openxmlformats.org/drawingml/2006/main" xmlns:r="http://schemas.openxmlformats.org/officeDocument/2006/relationships" xmlns:p="http://schemas.openxmlformats.org/presentationml/2006/main">
  <p:tag name="VEVOX.QRDOT" val="(16,24)"/>
</p:tagLst>
</file>

<file path=ppt/tags/tag234.xml><?xml version="1.0" encoding="utf-8"?>
<p:tagLst xmlns:a="http://schemas.openxmlformats.org/drawingml/2006/main" xmlns:r="http://schemas.openxmlformats.org/officeDocument/2006/relationships" xmlns:p="http://schemas.openxmlformats.org/presentationml/2006/main">
  <p:tag name="VEVOX.QRDOT" val="(26,14)"/>
</p:tagLst>
</file>

<file path=ppt/tags/tag2340.xml><?xml version="1.0" encoding="utf-8"?>
<p:tagLst xmlns:a="http://schemas.openxmlformats.org/drawingml/2006/main" xmlns:r="http://schemas.openxmlformats.org/officeDocument/2006/relationships" xmlns:p="http://schemas.openxmlformats.org/presentationml/2006/main">
  <p:tag name="VEVOX.QRDOT" val="(17,24)"/>
</p:tagLst>
</file>

<file path=ppt/tags/tag2341.xml><?xml version="1.0" encoding="utf-8"?>
<p:tagLst xmlns:a="http://schemas.openxmlformats.org/drawingml/2006/main" xmlns:r="http://schemas.openxmlformats.org/officeDocument/2006/relationships" xmlns:p="http://schemas.openxmlformats.org/presentationml/2006/main">
  <p:tag name="VEVOX.QRDOT" val="(19,24)"/>
</p:tagLst>
</file>

<file path=ppt/tags/tag2342.xml><?xml version="1.0" encoding="utf-8"?>
<p:tagLst xmlns:a="http://schemas.openxmlformats.org/drawingml/2006/main" xmlns:r="http://schemas.openxmlformats.org/officeDocument/2006/relationships" xmlns:p="http://schemas.openxmlformats.org/presentationml/2006/main">
  <p:tag name="VEVOX.QRDOT" val="(20,24)"/>
</p:tagLst>
</file>

<file path=ppt/tags/tag2343.xml><?xml version="1.0" encoding="utf-8"?>
<p:tagLst xmlns:a="http://schemas.openxmlformats.org/drawingml/2006/main" xmlns:r="http://schemas.openxmlformats.org/officeDocument/2006/relationships" xmlns:p="http://schemas.openxmlformats.org/presentationml/2006/main">
  <p:tag name="VEVOX.QRDOT" val="(21,24)"/>
</p:tagLst>
</file>

<file path=ppt/tags/tag2344.xml><?xml version="1.0" encoding="utf-8"?>
<p:tagLst xmlns:a="http://schemas.openxmlformats.org/drawingml/2006/main" xmlns:r="http://schemas.openxmlformats.org/officeDocument/2006/relationships" xmlns:p="http://schemas.openxmlformats.org/presentationml/2006/main">
  <p:tag name="VEVOX.QRDOT" val="(22,24)"/>
</p:tagLst>
</file>

<file path=ppt/tags/tag2345.xml><?xml version="1.0" encoding="utf-8"?>
<p:tagLst xmlns:a="http://schemas.openxmlformats.org/drawingml/2006/main" xmlns:r="http://schemas.openxmlformats.org/officeDocument/2006/relationships" xmlns:p="http://schemas.openxmlformats.org/presentationml/2006/main">
  <p:tag name="VEVOX.QRDOT" val="(23,24)"/>
</p:tagLst>
</file>

<file path=ppt/tags/tag2346.xml><?xml version="1.0" encoding="utf-8"?>
<p:tagLst xmlns:a="http://schemas.openxmlformats.org/drawingml/2006/main" xmlns:r="http://schemas.openxmlformats.org/officeDocument/2006/relationships" xmlns:p="http://schemas.openxmlformats.org/presentationml/2006/main">
  <p:tag name="VEVOX.QRDOT" val="(24,24)"/>
</p:tagLst>
</file>

<file path=ppt/tags/tag2347.xml><?xml version="1.0" encoding="utf-8"?>
<p:tagLst xmlns:a="http://schemas.openxmlformats.org/drawingml/2006/main" xmlns:r="http://schemas.openxmlformats.org/officeDocument/2006/relationships" xmlns:p="http://schemas.openxmlformats.org/presentationml/2006/main">
  <p:tag name="VEVOX.QRDOT" val="(25,24)"/>
</p:tagLst>
</file>

<file path=ppt/tags/tag2348.xml><?xml version="1.0" encoding="utf-8"?>
<p:tagLst xmlns:a="http://schemas.openxmlformats.org/drawingml/2006/main" xmlns:r="http://schemas.openxmlformats.org/officeDocument/2006/relationships" xmlns:p="http://schemas.openxmlformats.org/presentationml/2006/main">
  <p:tag name="VEVOX.QRDOT" val="(26,24)"/>
</p:tagLst>
</file>

<file path=ppt/tags/tag2349.xml><?xml version="1.0" encoding="utf-8"?>
<p:tagLst xmlns:a="http://schemas.openxmlformats.org/drawingml/2006/main" xmlns:r="http://schemas.openxmlformats.org/officeDocument/2006/relationships" xmlns:p="http://schemas.openxmlformats.org/presentationml/2006/main">
  <p:tag name="VEVOX.QRDOT" val="(28,24)"/>
</p:tagLst>
</file>

<file path=ppt/tags/tag235.xml><?xml version="1.0" encoding="utf-8"?>
<p:tagLst xmlns:a="http://schemas.openxmlformats.org/drawingml/2006/main" xmlns:r="http://schemas.openxmlformats.org/officeDocument/2006/relationships" xmlns:p="http://schemas.openxmlformats.org/presentationml/2006/main">
  <p:tag name="VEVOX.QRDOT" val="(27,14)"/>
</p:tagLst>
</file>

<file path=ppt/tags/tag2350.xml><?xml version="1.0" encoding="utf-8"?>
<p:tagLst xmlns:a="http://schemas.openxmlformats.org/drawingml/2006/main" xmlns:r="http://schemas.openxmlformats.org/officeDocument/2006/relationships" xmlns:p="http://schemas.openxmlformats.org/presentationml/2006/main">
  <p:tag name="VEVOX.QRDOT" val="(1,25)"/>
</p:tagLst>
</file>

<file path=ppt/tags/tag2351.xml><?xml version="1.0" encoding="utf-8"?>
<p:tagLst xmlns:a="http://schemas.openxmlformats.org/drawingml/2006/main" xmlns:r="http://schemas.openxmlformats.org/officeDocument/2006/relationships" xmlns:p="http://schemas.openxmlformats.org/presentationml/2006/main">
  <p:tag name="VEVOX.QRDOT" val="(3,25)"/>
</p:tagLst>
</file>

<file path=ppt/tags/tag2352.xml><?xml version="1.0" encoding="utf-8"?>
<p:tagLst xmlns:a="http://schemas.openxmlformats.org/drawingml/2006/main" xmlns:r="http://schemas.openxmlformats.org/officeDocument/2006/relationships" xmlns:p="http://schemas.openxmlformats.org/presentationml/2006/main">
  <p:tag name="VEVOX.QRDOT" val="(4,25)"/>
</p:tagLst>
</file>

<file path=ppt/tags/tag2353.xml><?xml version="1.0" encoding="utf-8"?>
<p:tagLst xmlns:a="http://schemas.openxmlformats.org/drawingml/2006/main" xmlns:r="http://schemas.openxmlformats.org/officeDocument/2006/relationships" xmlns:p="http://schemas.openxmlformats.org/presentationml/2006/main">
  <p:tag name="VEVOX.QRDOT" val="(5,25)"/>
</p:tagLst>
</file>

<file path=ppt/tags/tag2354.xml><?xml version="1.0" encoding="utf-8"?>
<p:tagLst xmlns:a="http://schemas.openxmlformats.org/drawingml/2006/main" xmlns:r="http://schemas.openxmlformats.org/officeDocument/2006/relationships" xmlns:p="http://schemas.openxmlformats.org/presentationml/2006/main">
  <p:tag name="VEVOX.QRDOT" val="(7,25)"/>
</p:tagLst>
</file>

<file path=ppt/tags/tag2355.xml><?xml version="1.0" encoding="utf-8"?>
<p:tagLst xmlns:a="http://schemas.openxmlformats.org/drawingml/2006/main" xmlns:r="http://schemas.openxmlformats.org/officeDocument/2006/relationships" xmlns:p="http://schemas.openxmlformats.org/presentationml/2006/main">
  <p:tag name="VEVOX.QRDOT" val="(10,25)"/>
</p:tagLst>
</file>

<file path=ppt/tags/tag2356.xml><?xml version="1.0" encoding="utf-8"?>
<p:tagLst xmlns:a="http://schemas.openxmlformats.org/drawingml/2006/main" xmlns:r="http://schemas.openxmlformats.org/officeDocument/2006/relationships" xmlns:p="http://schemas.openxmlformats.org/presentationml/2006/main">
  <p:tag name="VEVOX.QRDOT" val="(12,25)"/>
</p:tagLst>
</file>

<file path=ppt/tags/tag2357.xml><?xml version="1.0" encoding="utf-8"?>
<p:tagLst xmlns:a="http://schemas.openxmlformats.org/drawingml/2006/main" xmlns:r="http://schemas.openxmlformats.org/officeDocument/2006/relationships" xmlns:p="http://schemas.openxmlformats.org/presentationml/2006/main">
  <p:tag name="VEVOX.QRDOT" val="(14,25)"/>
</p:tagLst>
</file>

<file path=ppt/tags/tag2358.xml><?xml version="1.0" encoding="utf-8"?>
<p:tagLst xmlns:a="http://schemas.openxmlformats.org/drawingml/2006/main" xmlns:r="http://schemas.openxmlformats.org/officeDocument/2006/relationships" xmlns:p="http://schemas.openxmlformats.org/presentationml/2006/main">
  <p:tag name="VEVOX.QRDOT" val="(18,25)"/>
</p:tagLst>
</file>

<file path=ppt/tags/tag2359.xml><?xml version="1.0" encoding="utf-8"?>
<p:tagLst xmlns:a="http://schemas.openxmlformats.org/drawingml/2006/main" xmlns:r="http://schemas.openxmlformats.org/officeDocument/2006/relationships" xmlns:p="http://schemas.openxmlformats.org/presentationml/2006/main">
  <p:tag name="VEVOX.QRDOT" val="(19,25)"/>
</p:tagLst>
</file>

<file path=ppt/tags/tag236.xml><?xml version="1.0" encoding="utf-8"?>
<p:tagLst xmlns:a="http://schemas.openxmlformats.org/drawingml/2006/main" xmlns:r="http://schemas.openxmlformats.org/officeDocument/2006/relationships" xmlns:p="http://schemas.openxmlformats.org/presentationml/2006/main">
  <p:tag name="VEVOX.QRDOT" val="(29,14)"/>
</p:tagLst>
</file>

<file path=ppt/tags/tag2360.xml><?xml version="1.0" encoding="utf-8"?>
<p:tagLst xmlns:a="http://schemas.openxmlformats.org/drawingml/2006/main" xmlns:r="http://schemas.openxmlformats.org/officeDocument/2006/relationships" xmlns:p="http://schemas.openxmlformats.org/presentationml/2006/main">
  <p:tag name="VEVOX.QRDOT" val="(20,25)"/>
</p:tagLst>
</file>

<file path=ppt/tags/tag2361.xml><?xml version="1.0" encoding="utf-8"?>
<p:tagLst xmlns:a="http://schemas.openxmlformats.org/drawingml/2006/main" xmlns:r="http://schemas.openxmlformats.org/officeDocument/2006/relationships" xmlns:p="http://schemas.openxmlformats.org/presentationml/2006/main">
  <p:tag name="VEVOX.QRDOT" val="(21,25)"/>
</p:tagLst>
</file>

<file path=ppt/tags/tag2362.xml><?xml version="1.0" encoding="utf-8"?>
<p:tagLst xmlns:a="http://schemas.openxmlformats.org/drawingml/2006/main" xmlns:r="http://schemas.openxmlformats.org/officeDocument/2006/relationships" xmlns:p="http://schemas.openxmlformats.org/presentationml/2006/main">
  <p:tag name="VEVOX.QRDOT" val="(22,25)"/>
</p:tagLst>
</file>

<file path=ppt/tags/tag2363.xml><?xml version="1.0" encoding="utf-8"?>
<p:tagLst xmlns:a="http://schemas.openxmlformats.org/drawingml/2006/main" xmlns:r="http://schemas.openxmlformats.org/officeDocument/2006/relationships" xmlns:p="http://schemas.openxmlformats.org/presentationml/2006/main">
  <p:tag name="VEVOX.QRDOT" val="(28,25)"/>
</p:tagLst>
</file>

<file path=ppt/tags/tag2364.xml><?xml version="1.0" encoding="utf-8"?>
<p:tagLst xmlns:a="http://schemas.openxmlformats.org/drawingml/2006/main" xmlns:r="http://schemas.openxmlformats.org/officeDocument/2006/relationships" xmlns:p="http://schemas.openxmlformats.org/presentationml/2006/main">
  <p:tag name="VEVOX.QRDOT" val="(1,26)"/>
</p:tagLst>
</file>

<file path=ppt/tags/tag2365.xml><?xml version="1.0" encoding="utf-8"?>
<p:tagLst xmlns:a="http://schemas.openxmlformats.org/drawingml/2006/main" xmlns:r="http://schemas.openxmlformats.org/officeDocument/2006/relationships" xmlns:p="http://schemas.openxmlformats.org/presentationml/2006/main">
  <p:tag name="VEVOX.QRDOT" val="(3,26)"/>
</p:tagLst>
</file>

<file path=ppt/tags/tag2366.xml><?xml version="1.0" encoding="utf-8"?>
<p:tagLst xmlns:a="http://schemas.openxmlformats.org/drawingml/2006/main" xmlns:r="http://schemas.openxmlformats.org/officeDocument/2006/relationships" xmlns:p="http://schemas.openxmlformats.org/presentationml/2006/main">
  <p:tag name="VEVOX.QRDOT" val="(4,26)"/>
</p:tagLst>
</file>

<file path=ppt/tags/tag2367.xml><?xml version="1.0" encoding="utf-8"?>
<p:tagLst xmlns:a="http://schemas.openxmlformats.org/drawingml/2006/main" xmlns:r="http://schemas.openxmlformats.org/officeDocument/2006/relationships" xmlns:p="http://schemas.openxmlformats.org/presentationml/2006/main">
  <p:tag name="VEVOX.QRDOT" val="(5,26)"/>
</p:tagLst>
</file>

<file path=ppt/tags/tag2368.xml><?xml version="1.0" encoding="utf-8"?>
<p:tagLst xmlns:a="http://schemas.openxmlformats.org/drawingml/2006/main" xmlns:r="http://schemas.openxmlformats.org/officeDocument/2006/relationships" xmlns:p="http://schemas.openxmlformats.org/presentationml/2006/main">
  <p:tag name="VEVOX.QRDOT" val="(7,26)"/>
</p:tagLst>
</file>

<file path=ppt/tags/tag2369.xml><?xml version="1.0" encoding="utf-8"?>
<p:tagLst xmlns:a="http://schemas.openxmlformats.org/drawingml/2006/main" xmlns:r="http://schemas.openxmlformats.org/officeDocument/2006/relationships" xmlns:p="http://schemas.openxmlformats.org/presentationml/2006/main">
  <p:tag name="VEVOX.QRDOT" val="(11,26)"/>
</p:tagLst>
</file>

<file path=ppt/tags/tag237.xml><?xml version="1.0" encoding="utf-8"?>
<p:tagLst xmlns:a="http://schemas.openxmlformats.org/drawingml/2006/main" xmlns:r="http://schemas.openxmlformats.org/officeDocument/2006/relationships" xmlns:p="http://schemas.openxmlformats.org/presentationml/2006/main">
  <p:tag name="VEVOX.QRDOT" val="(1,15)"/>
</p:tagLst>
</file>

<file path=ppt/tags/tag2370.xml><?xml version="1.0" encoding="utf-8"?>
<p:tagLst xmlns:a="http://schemas.openxmlformats.org/drawingml/2006/main" xmlns:r="http://schemas.openxmlformats.org/officeDocument/2006/relationships" xmlns:p="http://schemas.openxmlformats.org/presentationml/2006/main">
  <p:tag name="VEVOX.QRDOT" val="(14,26)"/>
</p:tagLst>
</file>

<file path=ppt/tags/tag2371.xml><?xml version="1.0" encoding="utf-8"?>
<p:tagLst xmlns:a="http://schemas.openxmlformats.org/drawingml/2006/main" xmlns:r="http://schemas.openxmlformats.org/officeDocument/2006/relationships" xmlns:p="http://schemas.openxmlformats.org/presentationml/2006/main">
  <p:tag name="VEVOX.QRDOT" val="(16,26)"/>
</p:tagLst>
</file>

<file path=ppt/tags/tag2372.xml><?xml version="1.0" encoding="utf-8"?>
<p:tagLst xmlns:a="http://schemas.openxmlformats.org/drawingml/2006/main" xmlns:r="http://schemas.openxmlformats.org/officeDocument/2006/relationships" xmlns:p="http://schemas.openxmlformats.org/presentationml/2006/main">
  <p:tag name="VEVOX.QRDOT" val="(19,26)"/>
</p:tagLst>
</file>

<file path=ppt/tags/tag2373.xml><?xml version="1.0" encoding="utf-8"?>
<p:tagLst xmlns:a="http://schemas.openxmlformats.org/drawingml/2006/main" xmlns:r="http://schemas.openxmlformats.org/officeDocument/2006/relationships" xmlns:p="http://schemas.openxmlformats.org/presentationml/2006/main">
  <p:tag name="VEVOX.QRDOT" val="(26,26)"/>
</p:tagLst>
</file>

<file path=ppt/tags/tag2374.xml><?xml version="1.0" encoding="utf-8"?>
<p:tagLst xmlns:a="http://schemas.openxmlformats.org/drawingml/2006/main" xmlns:r="http://schemas.openxmlformats.org/officeDocument/2006/relationships" xmlns:p="http://schemas.openxmlformats.org/presentationml/2006/main">
  <p:tag name="VEVOX.QRDOT" val="(27,26)"/>
</p:tagLst>
</file>

<file path=ppt/tags/tag2375.xml><?xml version="1.0" encoding="utf-8"?>
<p:tagLst xmlns:a="http://schemas.openxmlformats.org/drawingml/2006/main" xmlns:r="http://schemas.openxmlformats.org/officeDocument/2006/relationships" xmlns:p="http://schemas.openxmlformats.org/presentationml/2006/main">
  <p:tag name="VEVOX.QRDOT" val="(28,26)"/>
</p:tagLst>
</file>

<file path=ppt/tags/tag2376.xml><?xml version="1.0" encoding="utf-8"?>
<p:tagLst xmlns:a="http://schemas.openxmlformats.org/drawingml/2006/main" xmlns:r="http://schemas.openxmlformats.org/officeDocument/2006/relationships" xmlns:p="http://schemas.openxmlformats.org/presentationml/2006/main">
  <p:tag name="VEVOX.QRDOT" val="(29,26)"/>
</p:tagLst>
</file>

<file path=ppt/tags/tag2377.xml><?xml version="1.0" encoding="utf-8"?>
<p:tagLst xmlns:a="http://schemas.openxmlformats.org/drawingml/2006/main" xmlns:r="http://schemas.openxmlformats.org/officeDocument/2006/relationships" xmlns:p="http://schemas.openxmlformats.org/presentationml/2006/main">
  <p:tag name="VEVOX.QRDOT" val="(1,27)"/>
</p:tagLst>
</file>

<file path=ppt/tags/tag2378.xml><?xml version="1.0" encoding="utf-8"?>
<p:tagLst xmlns:a="http://schemas.openxmlformats.org/drawingml/2006/main" xmlns:r="http://schemas.openxmlformats.org/officeDocument/2006/relationships" xmlns:p="http://schemas.openxmlformats.org/presentationml/2006/main">
  <p:tag name="VEVOX.QRDOT" val="(7,27)"/>
</p:tagLst>
</file>

<file path=ppt/tags/tag2379.xml><?xml version="1.0" encoding="utf-8"?>
<p:tagLst xmlns:a="http://schemas.openxmlformats.org/drawingml/2006/main" xmlns:r="http://schemas.openxmlformats.org/officeDocument/2006/relationships" xmlns:p="http://schemas.openxmlformats.org/presentationml/2006/main">
  <p:tag name="VEVOX.QRDOT" val="(11,27)"/>
</p:tagLst>
</file>

<file path=ppt/tags/tag238.xml><?xml version="1.0" encoding="utf-8"?>
<p:tagLst xmlns:a="http://schemas.openxmlformats.org/drawingml/2006/main" xmlns:r="http://schemas.openxmlformats.org/officeDocument/2006/relationships" xmlns:p="http://schemas.openxmlformats.org/presentationml/2006/main">
  <p:tag name="VEVOX.QRDOT" val="(2,15)"/>
</p:tagLst>
</file>

<file path=ppt/tags/tag2380.xml><?xml version="1.0" encoding="utf-8"?>
<p:tagLst xmlns:a="http://schemas.openxmlformats.org/drawingml/2006/main" xmlns:r="http://schemas.openxmlformats.org/officeDocument/2006/relationships" xmlns:p="http://schemas.openxmlformats.org/presentationml/2006/main">
  <p:tag name="VEVOX.QRDOT" val="(12,27)"/>
</p:tagLst>
</file>

<file path=ppt/tags/tag2381.xml><?xml version="1.0" encoding="utf-8"?>
<p:tagLst xmlns:a="http://schemas.openxmlformats.org/drawingml/2006/main" xmlns:r="http://schemas.openxmlformats.org/officeDocument/2006/relationships" xmlns:p="http://schemas.openxmlformats.org/presentationml/2006/main">
  <p:tag name="VEVOX.QRDOT" val="(14,27)"/>
</p:tagLst>
</file>

<file path=ppt/tags/tag2382.xml><?xml version="1.0" encoding="utf-8"?>
<p:tagLst xmlns:a="http://schemas.openxmlformats.org/drawingml/2006/main" xmlns:r="http://schemas.openxmlformats.org/officeDocument/2006/relationships" xmlns:p="http://schemas.openxmlformats.org/presentationml/2006/main">
  <p:tag name="VEVOX.QRDOT" val="(15,27)"/>
</p:tagLst>
</file>

<file path=ppt/tags/tag2383.xml><?xml version="1.0" encoding="utf-8"?>
<p:tagLst xmlns:a="http://schemas.openxmlformats.org/drawingml/2006/main" xmlns:r="http://schemas.openxmlformats.org/officeDocument/2006/relationships" xmlns:p="http://schemas.openxmlformats.org/presentationml/2006/main">
  <p:tag name="VEVOX.QRDOT" val="(16,27)"/>
</p:tagLst>
</file>

<file path=ppt/tags/tag2384.xml><?xml version="1.0" encoding="utf-8"?>
<p:tagLst xmlns:a="http://schemas.openxmlformats.org/drawingml/2006/main" xmlns:r="http://schemas.openxmlformats.org/officeDocument/2006/relationships" xmlns:p="http://schemas.openxmlformats.org/presentationml/2006/main">
  <p:tag name="VEVOX.QRDOT" val="(17,27)"/>
</p:tagLst>
</file>

<file path=ppt/tags/tag2385.xml><?xml version="1.0" encoding="utf-8"?>
<p:tagLst xmlns:a="http://schemas.openxmlformats.org/drawingml/2006/main" xmlns:r="http://schemas.openxmlformats.org/officeDocument/2006/relationships" xmlns:p="http://schemas.openxmlformats.org/presentationml/2006/main">
  <p:tag name="VEVOX.QRDOT" val="(20,27)"/>
</p:tagLst>
</file>

<file path=ppt/tags/tag2386.xml><?xml version="1.0" encoding="utf-8"?>
<p:tagLst xmlns:a="http://schemas.openxmlformats.org/drawingml/2006/main" xmlns:r="http://schemas.openxmlformats.org/officeDocument/2006/relationships" xmlns:p="http://schemas.openxmlformats.org/presentationml/2006/main">
  <p:tag name="VEVOX.QRDOT" val="(21,27)"/>
</p:tagLst>
</file>

<file path=ppt/tags/tag2387.xml><?xml version="1.0" encoding="utf-8"?>
<p:tagLst xmlns:a="http://schemas.openxmlformats.org/drawingml/2006/main" xmlns:r="http://schemas.openxmlformats.org/officeDocument/2006/relationships" xmlns:p="http://schemas.openxmlformats.org/presentationml/2006/main">
  <p:tag name="VEVOX.QRDOT" val="(22,27)"/>
</p:tagLst>
</file>

<file path=ppt/tags/tag2388.xml><?xml version="1.0" encoding="utf-8"?>
<p:tagLst xmlns:a="http://schemas.openxmlformats.org/drawingml/2006/main" xmlns:r="http://schemas.openxmlformats.org/officeDocument/2006/relationships" xmlns:p="http://schemas.openxmlformats.org/presentationml/2006/main">
  <p:tag name="VEVOX.QRDOT" val="(23,27)"/>
</p:tagLst>
</file>

<file path=ppt/tags/tag2389.xml><?xml version="1.0" encoding="utf-8"?>
<p:tagLst xmlns:a="http://schemas.openxmlformats.org/drawingml/2006/main" xmlns:r="http://schemas.openxmlformats.org/officeDocument/2006/relationships" xmlns:p="http://schemas.openxmlformats.org/presentationml/2006/main">
  <p:tag name="VEVOX.QRDOT" val="(24,27)"/>
</p:tagLst>
</file>

<file path=ppt/tags/tag239.xml><?xml version="1.0" encoding="utf-8"?>
<p:tagLst xmlns:a="http://schemas.openxmlformats.org/drawingml/2006/main" xmlns:r="http://schemas.openxmlformats.org/officeDocument/2006/relationships" xmlns:p="http://schemas.openxmlformats.org/presentationml/2006/main">
  <p:tag name="VEVOX.QRDOT" val="(6,15)"/>
</p:tagLst>
</file>

<file path=ppt/tags/tag2390.xml><?xml version="1.0" encoding="utf-8"?>
<p:tagLst xmlns:a="http://schemas.openxmlformats.org/drawingml/2006/main" xmlns:r="http://schemas.openxmlformats.org/officeDocument/2006/relationships" xmlns:p="http://schemas.openxmlformats.org/presentationml/2006/main">
  <p:tag name="VEVOX.QRDOT" val="(25,27)"/>
</p:tagLst>
</file>

<file path=ppt/tags/tag2391.xml><?xml version="1.0" encoding="utf-8"?>
<p:tagLst xmlns:a="http://schemas.openxmlformats.org/drawingml/2006/main" xmlns:r="http://schemas.openxmlformats.org/officeDocument/2006/relationships" xmlns:p="http://schemas.openxmlformats.org/presentationml/2006/main">
  <p:tag name="VEVOX.QRDOT" val="(26,27)"/>
</p:tagLst>
</file>

<file path=ppt/tags/tag2392.xml><?xml version="1.0" encoding="utf-8"?>
<p:tagLst xmlns:a="http://schemas.openxmlformats.org/drawingml/2006/main" xmlns:r="http://schemas.openxmlformats.org/officeDocument/2006/relationships" xmlns:p="http://schemas.openxmlformats.org/presentationml/2006/main">
  <p:tag name="VEVOX.QRDOT" val="(28,27)"/>
</p:tagLst>
</file>

<file path=ppt/tags/tag2393.xml><?xml version="1.0" encoding="utf-8"?>
<p:tagLst xmlns:a="http://schemas.openxmlformats.org/drawingml/2006/main" xmlns:r="http://schemas.openxmlformats.org/officeDocument/2006/relationships" xmlns:p="http://schemas.openxmlformats.org/presentationml/2006/main">
  <p:tag name="VEVOX.QRDOT" val="(29,27)"/>
</p:tagLst>
</file>

<file path=ppt/tags/tag2394.xml><?xml version="1.0" encoding="utf-8"?>
<p:tagLst xmlns:a="http://schemas.openxmlformats.org/drawingml/2006/main" xmlns:r="http://schemas.openxmlformats.org/officeDocument/2006/relationships" xmlns:p="http://schemas.openxmlformats.org/presentationml/2006/main">
  <p:tag name="VEVOX.QRDOT" val="(1,28)"/>
</p:tagLst>
</file>

<file path=ppt/tags/tag2395.xml><?xml version="1.0" encoding="utf-8"?>
<p:tagLst xmlns:a="http://schemas.openxmlformats.org/drawingml/2006/main" xmlns:r="http://schemas.openxmlformats.org/officeDocument/2006/relationships" xmlns:p="http://schemas.openxmlformats.org/presentationml/2006/main">
  <p:tag name="VEVOX.QRDOT" val="(2,28)"/>
</p:tagLst>
</file>

<file path=ppt/tags/tag2396.xml><?xml version="1.0" encoding="utf-8"?>
<p:tagLst xmlns:a="http://schemas.openxmlformats.org/drawingml/2006/main" xmlns:r="http://schemas.openxmlformats.org/officeDocument/2006/relationships" xmlns:p="http://schemas.openxmlformats.org/presentationml/2006/main">
  <p:tag name="VEVOX.QRDOT" val="(3,28)"/>
</p:tagLst>
</file>

<file path=ppt/tags/tag2397.xml><?xml version="1.0" encoding="utf-8"?>
<p:tagLst xmlns:a="http://schemas.openxmlformats.org/drawingml/2006/main" xmlns:r="http://schemas.openxmlformats.org/officeDocument/2006/relationships" xmlns:p="http://schemas.openxmlformats.org/presentationml/2006/main">
  <p:tag name="VEVOX.QRDOT" val="(4,28)"/>
</p:tagLst>
</file>

<file path=ppt/tags/tag2398.xml><?xml version="1.0" encoding="utf-8"?>
<p:tagLst xmlns:a="http://schemas.openxmlformats.org/drawingml/2006/main" xmlns:r="http://schemas.openxmlformats.org/officeDocument/2006/relationships" xmlns:p="http://schemas.openxmlformats.org/presentationml/2006/main">
  <p:tag name="VEVOX.QRDOT" val="(5,28)"/>
</p:tagLst>
</file>

<file path=ppt/tags/tag2399.xml><?xml version="1.0" encoding="utf-8"?>
<p:tagLst xmlns:a="http://schemas.openxmlformats.org/drawingml/2006/main" xmlns:r="http://schemas.openxmlformats.org/officeDocument/2006/relationships" xmlns:p="http://schemas.openxmlformats.org/presentationml/2006/main">
  <p:tag name="VEVOX.QRDOT" val="(6,28)"/>
</p:tagLst>
</file>

<file path=ppt/tags/tag24.xml><?xml version="1.0" encoding="utf-8"?>
<p:tagLst xmlns:a="http://schemas.openxmlformats.org/drawingml/2006/main" xmlns:r="http://schemas.openxmlformats.org/officeDocument/2006/relationships" xmlns:p="http://schemas.openxmlformats.org/presentationml/2006/main">
  <p:tag name="VEVOX.QRDOT" val="(28,0)"/>
</p:tagLst>
</file>

<file path=ppt/tags/tag240.xml><?xml version="1.0" encoding="utf-8"?>
<p:tagLst xmlns:a="http://schemas.openxmlformats.org/drawingml/2006/main" xmlns:r="http://schemas.openxmlformats.org/officeDocument/2006/relationships" xmlns:p="http://schemas.openxmlformats.org/presentationml/2006/main">
  <p:tag name="VEVOX.QRDOT" val="(9,15)"/>
</p:tagLst>
</file>

<file path=ppt/tags/tag2400.xml><?xml version="1.0" encoding="utf-8"?>
<p:tagLst xmlns:a="http://schemas.openxmlformats.org/drawingml/2006/main" xmlns:r="http://schemas.openxmlformats.org/officeDocument/2006/relationships" xmlns:p="http://schemas.openxmlformats.org/presentationml/2006/main">
  <p:tag name="VEVOX.QRDOT" val="(7,28)"/>
</p:tagLst>
</file>

<file path=ppt/tags/tag2401.xml><?xml version="1.0" encoding="utf-8"?>
<p:tagLst xmlns:a="http://schemas.openxmlformats.org/drawingml/2006/main" xmlns:r="http://schemas.openxmlformats.org/officeDocument/2006/relationships" xmlns:p="http://schemas.openxmlformats.org/presentationml/2006/main">
  <p:tag name="VEVOX.QRDOT" val="(9,28)"/>
</p:tagLst>
</file>

<file path=ppt/tags/tag2402.xml><?xml version="1.0" encoding="utf-8"?>
<p:tagLst xmlns:a="http://schemas.openxmlformats.org/drawingml/2006/main" xmlns:r="http://schemas.openxmlformats.org/officeDocument/2006/relationships" xmlns:p="http://schemas.openxmlformats.org/presentationml/2006/main">
  <p:tag name="VEVOX.QRDOT" val="(12,28)"/>
</p:tagLst>
</file>

<file path=ppt/tags/tag2403.xml><?xml version="1.0" encoding="utf-8"?>
<p:tagLst xmlns:a="http://schemas.openxmlformats.org/drawingml/2006/main" xmlns:r="http://schemas.openxmlformats.org/officeDocument/2006/relationships" xmlns:p="http://schemas.openxmlformats.org/presentationml/2006/main">
  <p:tag name="VEVOX.QRDOT" val="(14,28)"/>
</p:tagLst>
</file>

<file path=ppt/tags/tag2404.xml><?xml version="1.0" encoding="utf-8"?>
<p:tagLst xmlns:a="http://schemas.openxmlformats.org/drawingml/2006/main" xmlns:r="http://schemas.openxmlformats.org/officeDocument/2006/relationships" xmlns:p="http://schemas.openxmlformats.org/presentationml/2006/main">
  <p:tag name="VEVOX.QRDOT" val="(15,28)"/>
</p:tagLst>
</file>

<file path=ppt/tags/tag2405.xml><?xml version="1.0" encoding="utf-8"?>
<p:tagLst xmlns:a="http://schemas.openxmlformats.org/drawingml/2006/main" xmlns:r="http://schemas.openxmlformats.org/officeDocument/2006/relationships" xmlns:p="http://schemas.openxmlformats.org/presentationml/2006/main">
  <p:tag name="VEVOX.QRDOT" val="(21,28)"/>
</p:tagLst>
</file>

<file path=ppt/tags/tag2406.xml><?xml version="1.0" encoding="utf-8"?>
<p:tagLst xmlns:a="http://schemas.openxmlformats.org/drawingml/2006/main" xmlns:r="http://schemas.openxmlformats.org/officeDocument/2006/relationships" xmlns:p="http://schemas.openxmlformats.org/presentationml/2006/main">
  <p:tag name="VEVOX.QRDOT" val="(24,28)"/>
</p:tagLst>
</file>

<file path=ppt/tags/tag2407.xml><?xml version="1.0" encoding="utf-8"?>
<p:tagLst xmlns:a="http://schemas.openxmlformats.org/drawingml/2006/main" xmlns:r="http://schemas.openxmlformats.org/officeDocument/2006/relationships" xmlns:p="http://schemas.openxmlformats.org/presentationml/2006/main">
  <p:tag name="VEVOX.QRDOT" val="(25,28)"/>
</p:tagLst>
</file>

<file path=ppt/tags/tag2408.xml><?xml version="1.0" encoding="utf-8"?>
<p:tagLst xmlns:a="http://schemas.openxmlformats.org/drawingml/2006/main" xmlns:r="http://schemas.openxmlformats.org/officeDocument/2006/relationships" xmlns:p="http://schemas.openxmlformats.org/presentationml/2006/main">
  <p:tag name="VEVOX.QRDOT" val="(28,28)"/>
</p:tagLst>
</file>

<file path=ppt/tags/tag2409.xml><?xml version="1.0" encoding="utf-8"?>
<p:tagLst xmlns:a="http://schemas.openxmlformats.org/drawingml/2006/main" xmlns:r="http://schemas.openxmlformats.org/officeDocument/2006/relationships" xmlns:p="http://schemas.openxmlformats.org/presentationml/2006/main">
  <p:tag name="VEVOX.POLL" val="{&quot;id&quot;:&quot;5120672&quot;,&quot;questionSettings&quot;:{},&quot;alias&quot;:&quot;&quot;,&quot;text&quot;:&quot;&lt;p&gt;How might you facilitate alt-text in an interactive map?&lt;/p&gt;&quot;,&quot;@type&quot;:&quot;OpenTextQuestion&quot;,&quot;correctAnswers&quot;:[],&quot;image&quot;:null}"/>
  <p:tag name="VEVOX.ORIGIN.SESSION.ID" val="783475"/>
  <p:tag name="VEVOX.ORIGIN.QUESTION.ID" val="5120672"/>
  <p:tag name="VEVOX.QUESTIONSLIDEID" val="331#443889077/959844959"/>
  <p:tag name="VEVOX.SLIDEFORMAT.VERSION" val="1.018"/>
</p:tagLst>
</file>

<file path=ppt/tags/tag241.xml><?xml version="1.0" encoding="utf-8"?>
<p:tagLst xmlns:a="http://schemas.openxmlformats.org/drawingml/2006/main" xmlns:r="http://schemas.openxmlformats.org/officeDocument/2006/relationships" xmlns:p="http://schemas.openxmlformats.org/presentationml/2006/main">
  <p:tag name="VEVOX.QRDOT" val="(12,15)"/>
</p:tagLst>
</file>

<file path=ppt/tags/tag2410.xml><?xml version="1.0" encoding="utf-8"?>
<p:tagLst xmlns:a="http://schemas.openxmlformats.org/drawingml/2006/main" xmlns:r="http://schemas.openxmlformats.org/officeDocument/2006/relationships" xmlns:p="http://schemas.openxmlformats.org/presentationml/2006/main">
  <p:tag name="VEVOX.QUESTION" val="How might you facilitate alt-text in an interactive map?"/>
</p:tagLst>
</file>

<file path=ppt/tags/tag241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2412.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2413.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2414.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2415.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2416.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241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241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2419.xml><?xml version="1.0" encoding="utf-8"?>
<p:tagLst xmlns:a="http://schemas.openxmlformats.org/drawingml/2006/main" xmlns:r="http://schemas.openxmlformats.org/officeDocument/2006/relationships" xmlns:p="http://schemas.openxmlformats.org/presentationml/2006/main">
  <p:tag name="VEVOX.TEXT.ANSWER" val="SLOT1"/>
</p:tagLst>
</file>

<file path=ppt/tags/tag242.xml><?xml version="1.0" encoding="utf-8"?>
<p:tagLst xmlns:a="http://schemas.openxmlformats.org/drawingml/2006/main" xmlns:r="http://schemas.openxmlformats.org/officeDocument/2006/relationships" xmlns:p="http://schemas.openxmlformats.org/presentationml/2006/main">
  <p:tag name="VEVOX.QRDOT" val="(15,15)"/>
</p:tagLst>
</file>

<file path=ppt/tags/tag2420.xml><?xml version="1.0" encoding="utf-8"?>
<p:tagLst xmlns:a="http://schemas.openxmlformats.org/drawingml/2006/main" xmlns:r="http://schemas.openxmlformats.org/officeDocument/2006/relationships" xmlns:p="http://schemas.openxmlformats.org/presentationml/2006/main">
  <p:tag name="VEVOX.TEXT.ANSWER" val="SLOT2"/>
</p:tagLst>
</file>

<file path=ppt/tags/tag2421.xml><?xml version="1.0" encoding="utf-8"?>
<p:tagLst xmlns:a="http://schemas.openxmlformats.org/drawingml/2006/main" xmlns:r="http://schemas.openxmlformats.org/officeDocument/2006/relationships" xmlns:p="http://schemas.openxmlformats.org/presentationml/2006/main">
  <p:tag name="VEVOX.TEXT.ANSWER" val="SLOT3"/>
</p:tagLst>
</file>

<file path=ppt/tags/tag2422.xml><?xml version="1.0" encoding="utf-8"?>
<p:tagLst xmlns:a="http://schemas.openxmlformats.org/drawingml/2006/main" xmlns:r="http://schemas.openxmlformats.org/officeDocument/2006/relationships" xmlns:p="http://schemas.openxmlformats.org/presentationml/2006/main">
  <p:tag name="VEVOX.TEXT.ANSWER" val="SLOT4"/>
</p:tagLst>
</file>

<file path=ppt/tags/tag2423.xml><?xml version="1.0" encoding="utf-8"?>
<p:tagLst xmlns:a="http://schemas.openxmlformats.org/drawingml/2006/main" xmlns:r="http://schemas.openxmlformats.org/officeDocument/2006/relationships" xmlns:p="http://schemas.openxmlformats.org/presentationml/2006/main">
  <p:tag name="VEVOX.TEXT.ANSWER" val="SLOT5"/>
</p:tagLst>
</file>

<file path=ppt/tags/tag2424.xml><?xml version="1.0" encoding="utf-8"?>
<p:tagLst xmlns:a="http://schemas.openxmlformats.org/drawingml/2006/main" xmlns:r="http://schemas.openxmlformats.org/officeDocument/2006/relationships" xmlns:p="http://schemas.openxmlformats.org/presentationml/2006/main">
  <p:tag name="VEVOX.TEXT.ANSWER" val="SLOT6"/>
</p:tagLst>
</file>

<file path=ppt/tags/tag2425.xml><?xml version="1.0" encoding="utf-8"?>
<p:tagLst xmlns:a="http://schemas.openxmlformats.org/drawingml/2006/main" xmlns:r="http://schemas.openxmlformats.org/officeDocument/2006/relationships" xmlns:p="http://schemas.openxmlformats.org/presentationml/2006/main">
  <p:tag name="VEVOX.RESULT" val="{&quot;id&quot;:&quot;5120672&quot;,&quot;questionSettings&quot;:{},&quot;alias&quot;:&quot;&quot;,&quot;text&quot;:&quot;&lt;p&gt;How might you facilitate alt-text in an interactive map?&lt;/p&gt;&quot;,&quot;@type&quot;:&quot;OpenTextQuestion&quot;,&quot;correctAnswers&quot;:[],&quot;image&quot;:null}"/>
  <p:tag name="VEVOX.QUESTIONSLIDEID" val="331#443889077/959844959"/>
  <p:tag name="VEVOX.SLIDEFORMAT.VERSION" val="1.018"/>
</p:tagLst>
</file>

<file path=ppt/tags/tag2426.xml><?xml version="1.0" encoding="utf-8"?>
<p:tagLst xmlns:a="http://schemas.openxmlformats.org/drawingml/2006/main" xmlns:r="http://schemas.openxmlformats.org/officeDocument/2006/relationships" xmlns:p="http://schemas.openxmlformats.org/presentationml/2006/main">
  <p:tag name="VEVOX.QUESTION" val="How might you facilitate alt-text in an interactive map?"/>
</p:tagLst>
</file>

<file path=ppt/tags/tag2427.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2428.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2429.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243.xml><?xml version="1.0" encoding="utf-8"?>
<p:tagLst xmlns:a="http://schemas.openxmlformats.org/drawingml/2006/main" xmlns:r="http://schemas.openxmlformats.org/officeDocument/2006/relationships" xmlns:p="http://schemas.openxmlformats.org/presentationml/2006/main">
  <p:tag name="VEVOX.QRDOT" val="(18,15)"/>
</p:tagLst>
</file>

<file path=ppt/tags/tag2430.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2431.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2432.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2433.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2434.xml><?xml version="1.0" encoding="utf-8"?>
<p:tagLst xmlns:a="http://schemas.openxmlformats.org/drawingml/2006/main" xmlns:r="http://schemas.openxmlformats.org/officeDocument/2006/relationships" xmlns:p="http://schemas.openxmlformats.org/presentationml/2006/main">
  <p:tag name="VEVOX.TEXT.RESULTBOX" val="SLOT1"/>
</p:tagLst>
</file>

<file path=ppt/tags/tag2435.xml><?xml version="1.0" encoding="utf-8"?>
<p:tagLst xmlns:a="http://schemas.openxmlformats.org/drawingml/2006/main" xmlns:r="http://schemas.openxmlformats.org/officeDocument/2006/relationships" xmlns:p="http://schemas.openxmlformats.org/presentationml/2006/main">
  <p:tag name="VEVOX.TEXT.RESULTBOX" val="SLOT2"/>
</p:tagLst>
</file>

<file path=ppt/tags/tag2436.xml><?xml version="1.0" encoding="utf-8"?>
<p:tagLst xmlns:a="http://schemas.openxmlformats.org/drawingml/2006/main" xmlns:r="http://schemas.openxmlformats.org/officeDocument/2006/relationships" xmlns:p="http://schemas.openxmlformats.org/presentationml/2006/main">
  <p:tag name="VEVOX.TEXT.RESULTBOX" val="SLOT3"/>
</p:tagLst>
</file>

<file path=ppt/tags/tag2437.xml><?xml version="1.0" encoding="utf-8"?>
<p:tagLst xmlns:a="http://schemas.openxmlformats.org/drawingml/2006/main" xmlns:r="http://schemas.openxmlformats.org/officeDocument/2006/relationships" xmlns:p="http://schemas.openxmlformats.org/presentationml/2006/main">
  <p:tag name="VEVOX.TEXT.RESULTBOX" val="SLOT4"/>
</p:tagLst>
</file>

<file path=ppt/tags/tag2438.xml><?xml version="1.0" encoding="utf-8"?>
<p:tagLst xmlns:a="http://schemas.openxmlformats.org/drawingml/2006/main" xmlns:r="http://schemas.openxmlformats.org/officeDocument/2006/relationships" xmlns:p="http://schemas.openxmlformats.org/presentationml/2006/main">
  <p:tag name="VEVOX.TEXT.RESULTBOX" val="SLOT5"/>
</p:tagLst>
</file>

<file path=ppt/tags/tag2439.xml><?xml version="1.0" encoding="utf-8"?>
<p:tagLst xmlns:a="http://schemas.openxmlformats.org/drawingml/2006/main" xmlns:r="http://schemas.openxmlformats.org/officeDocument/2006/relationships" xmlns:p="http://schemas.openxmlformats.org/presentationml/2006/main">
  <p:tag name="VEVOX.TEXT.RESULTBOX" val="SLOT6"/>
</p:tagLst>
</file>

<file path=ppt/tags/tag244.xml><?xml version="1.0" encoding="utf-8"?>
<p:tagLst xmlns:a="http://schemas.openxmlformats.org/drawingml/2006/main" xmlns:r="http://schemas.openxmlformats.org/officeDocument/2006/relationships" xmlns:p="http://schemas.openxmlformats.org/presentationml/2006/main">
  <p:tag name="VEVOX.QRDOT" val="(20,15)"/>
</p:tagLst>
</file>

<file path=ppt/tags/tag2440.xml><?xml version="1.0" encoding="utf-8"?>
<p:tagLst xmlns:a="http://schemas.openxmlformats.org/drawingml/2006/main" xmlns:r="http://schemas.openxmlformats.org/officeDocument/2006/relationships" xmlns:p="http://schemas.openxmlformats.org/presentationml/2006/main">
  <p:tag name="VEVOX.TEXT.RESULTBOX" val="SLOT7"/>
</p:tagLst>
</file>

<file path=ppt/tags/tag2441.xml><?xml version="1.0" encoding="utf-8"?>
<p:tagLst xmlns:a="http://schemas.openxmlformats.org/drawingml/2006/main" xmlns:r="http://schemas.openxmlformats.org/officeDocument/2006/relationships" xmlns:p="http://schemas.openxmlformats.org/presentationml/2006/main">
  <p:tag name="VEVOX.TEXT.RESULTBOX" val="SLOT8"/>
</p:tagLst>
</file>

<file path=ppt/tags/tag2442.xml><?xml version="1.0" encoding="utf-8"?>
<p:tagLst xmlns:a="http://schemas.openxmlformats.org/drawingml/2006/main" xmlns:r="http://schemas.openxmlformats.org/officeDocument/2006/relationships" xmlns:p="http://schemas.openxmlformats.org/presentationml/2006/main">
  <p:tag name="VEVOX.TEXT.RESULTBOX" val="SLOT9"/>
</p:tagLst>
</file>

<file path=ppt/tags/tag2443.xml><?xml version="1.0" encoding="utf-8"?>
<p:tagLst xmlns:a="http://schemas.openxmlformats.org/drawingml/2006/main" xmlns:r="http://schemas.openxmlformats.org/officeDocument/2006/relationships" xmlns:p="http://schemas.openxmlformats.org/presentationml/2006/main">
  <p:tag name="VEVOX.TEXT.RESULTBOX" val="SLOT10"/>
</p:tagLst>
</file>

<file path=ppt/tags/tag2444.xml><?xml version="1.0" encoding="utf-8"?>
<p:tagLst xmlns:a="http://schemas.openxmlformats.org/drawingml/2006/main" xmlns:r="http://schemas.openxmlformats.org/officeDocument/2006/relationships" xmlns:p="http://schemas.openxmlformats.org/presentationml/2006/main">
  <p:tag name="VEVOX.TEXT.RESULTBOX" val="SLOT11"/>
</p:tagLst>
</file>

<file path=ppt/tags/tag2445.xml><?xml version="1.0" encoding="utf-8"?>
<p:tagLst xmlns:a="http://schemas.openxmlformats.org/drawingml/2006/main" xmlns:r="http://schemas.openxmlformats.org/officeDocument/2006/relationships" xmlns:p="http://schemas.openxmlformats.org/presentationml/2006/main">
  <p:tag name="VEVOX.TEXT.RESULTBOX" val="SLOT12"/>
</p:tagLst>
</file>

<file path=ppt/tags/tag2446.xml><?xml version="1.0" encoding="utf-8"?>
<p:tagLst xmlns:a="http://schemas.openxmlformats.org/drawingml/2006/main" xmlns:r="http://schemas.openxmlformats.org/officeDocument/2006/relationships" xmlns:p="http://schemas.openxmlformats.org/presentationml/2006/main">
  <p:tag name="VEVOX.TEXT.RESULTBOX" val="SLOT13"/>
</p:tagLst>
</file>

<file path=ppt/tags/tag2447.xml><?xml version="1.0" encoding="utf-8"?>
<p:tagLst xmlns:a="http://schemas.openxmlformats.org/drawingml/2006/main" xmlns:r="http://schemas.openxmlformats.org/officeDocument/2006/relationships" xmlns:p="http://schemas.openxmlformats.org/presentationml/2006/main">
  <p:tag name="VEVOX.TEXT.RESULTBOX" val="SLOT14"/>
</p:tagLst>
</file>

<file path=ppt/tags/tag2448.xml><?xml version="1.0" encoding="utf-8"?>
<p:tagLst xmlns:a="http://schemas.openxmlformats.org/drawingml/2006/main" xmlns:r="http://schemas.openxmlformats.org/officeDocument/2006/relationships" xmlns:p="http://schemas.openxmlformats.org/presentationml/2006/main">
  <p:tag name="VEVOX.TEXT.RESULTBOX" val="SLOT15"/>
</p:tagLst>
</file>

<file path=ppt/tags/tag2449.xml><?xml version="1.0" encoding="utf-8"?>
<p:tagLst xmlns:a="http://schemas.openxmlformats.org/drawingml/2006/main" xmlns:r="http://schemas.openxmlformats.org/officeDocument/2006/relationships" xmlns:p="http://schemas.openxmlformats.org/presentationml/2006/main">
  <p:tag name="VEVOX.TEXT.RESULTBOX" val="SLOT16"/>
</p:tagLst>
</file>

<file path=ppt/tags/tag245.xml><?xml version="1.0" encoding="utf-8"?>
<p:tagLst xmlns:a="http://schemas.openxmlformats.org/drawingml/2006/main" xmlns:r="http://schemas.openxmlformats.org/officeDocument/2006/relationships" xmlns:p="http://schemas.openxmlformats.org/presentationml/2006/main">
  <p:tag name="VEVOX.QRDOT" val="(22,15)"/>
</p:tagLst>
</file>

<file path=ppt/tags/tag2450.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2451.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2452.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2453.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2454.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2455.xml><?xml version="1.0" encoding="utf-8"?>
<p:tagLst xmlns:a="http://schemas.openxmlformats.org/drawingml/2006/main" xmlns:r="http://schemas.openxmlformats.org/officeDocument/2006/relationships" xmlns:p="http://schemas.openxmlformats.org/presentationml/2006/main">
  <p:tag name="VEVOX.QR.CHECKERBOARD" val="x"/>
</p:tagLst>
</file>

<file path=ppt/tags/tag2456.xml><?xml version="1.0" encoding="utf-8"?>
<p:tagLst xmlns:a="http://schemas.openxmlformats.org/drawingml/2006/main" xmlns:r="http://schemas.openxmlformats.org/officeDocument/2006/relationships" xmlns:p="http://schemas.openxmlformats.org/presentationml/2006/main">
  <p:tag name="VEVOX.QRDOT" val="(1,0)"/>
</p:tagLst>
</file>

<file path=ppt/tags/tag2457.xml><?xml version="1.0" encoding="utf-8"?>
<p:tagLst xmlns:a="http://schemas.openxmlformats.org/drawingml/2006/main" xmlns:r="http://schemas.openxmlformats.org/officeDocument/2006/relationships" xmlns:p="http://schemas.openxmlformats.org/presentationml/2006/main">
  <p:tag name="VEVOX.QRDOT" val="(2,0)"/>
</p:tagLst>
</file>

<file path=ppt/tags/tag2458.xml><?xml version="1.0" encoding="utf-8"?>
<p:tagLst xmlns:a="http://schemas.openxmlformats.org/drawingml/2006/main" xmlns:r="http://schemas.openxmlformats.org/officeDocument/2006/relationships" xmlns:p="http://schemas.openxmlformats.org/presentationml/2006/main">
  <p:tag name="VEVOX.QRDOT" val="(3,0)"/>
</p:tagLst>
</file>

<file path=ppt/tags/tag2459.xml><?xml version="1.0" encoding="utf-8"?>
<p:tagLst xmlns:a="http://schemas.openxmlformats.org/drawingml/2006/main" xmlns:r="http://schemas.openxmlformats.org/officeDocument/2006/relationships" xmlns:p="http://schemas.openxmlformats.org/presentationml/2006/main">
  <p:tag name="VEVOX.QRDOT" val="(4,0)"/>
</p:tagLst>
</file>

<file path=ppt/tags/tag246.xml><?xml version="1.0" encoding="utf-8"?>
<p:tagLst xmlns:a="http://schemas.openxmlformats.org/drawingml/2006/main" xmlns:r="http://schemas.openxmlformats.org/officeDocument/2006/relationships" xmlns:p="http://schemas.openxmlformats.org/presentationml/2006/main">
  <p:tag name="VEVOX.QRDOT" val="(28,15)"/>
</p:tagLst>
</file>

<file path=ppt/tags/tag2460.xml><?xml version="1.0" encoding="utf-8"?>
<p:tagLst xmlns:a="http://schemas.openxmlformats.org/drawingml/2006/main" xmlns:r="http://schemas.openxmlformats.org/officeDocument/2006/relationships" xmlns:p="http://schemas.openxmlformats.org/presentationml/2006/main">
  <p:tag name="VEVOX.QRDOT" val="(5,0)"/>
</p:tagLst>
</file>

<file path=ppt/tags/tag2461.xml><?xml version="1.0" encoding="utf-8"?>
<p:tagLst xmlns:a="http://schemas.openxmlformats.org/drawingml/2006/main" xmlns:r="http://schemas.openxmlformats.org/officeDocument/2006/relationships" xmlns:p="http://schemas.openxmlformats.org/presentationml/2006/main">
  <p:tag name="VEVOX.QRDOT" val="(6,0)"/>
</p:tagLst>
</file>

<file path=ppt/tags/tag2462.xml><?xml version="1.0" encoding="utf-8"?>
<p:tagLst xmlns:a="http://schemas.openxmlformats.org/drawingml/2006/main" xmlns:r="http://schemas.openxmlformats.org/officeDocument/2006/relationships" xmlns:p="http://schemas.openxmlformats.org/presentationml/2006/main">
  <p:tag name="VEVOX.QRDOT" val="(7,0)"/>
</p:tagLst>
</file>

<file path=ppt/tags/tag2463.xml><?xml version="1.0" encoding="utf-8"?>
<p:tagLst xmlns:a="http://schemas.openxmlformats.org/drawingml/2006/main" xmlns:r="http://schemas.openxmlformats.org/officeDocument/2006/relationships" xmlns:p="http://schemas.openxmlformats.org/presentationml/2006/main">
  <p:tag name="VEVOX.QRDOT" val="(9,0)"/>
</p:tagLst>
</file>

<file path=ppt/tags/tag2464.xml><?xml version="1.0" encoding="utf-8"?>
<p:tagLst xmlns:a="http://schemas.openxmlformats.org/drawingml/2006/main" xmlns:r="http://schemas.openxmlformats.org/officeDocument/2006/relationships" xmlns:p="http://schemas.openxmlformats.org/presentationml/2006/main">
  <p:tag name="VEVOX.QRDOT" val="(10,0)"/>
</p:tagLst>
</file>

<file path=ppt/tags/tag2465.xml><?xml version="1.0" encoding="utf-8"?>
<p:tagLst xmlns:a="http://schemas.openxmlformats.org/drawingml/2006/main" xmlns:r="http://schemas.openxmlformats.org/officeDocument/2006/relationships" xmlns:p="http://schemas.openxmlformats.org/presentationml/2006/main">
  <p:tag name="VEVOX.QRDOT" val="(12,0)"/>
</p:tagLst>
</file>

<file path=ppt/tags/tag2466.xml><?xml version="1.0" encoding="utf-8"?>
<p:tagLst xmlns:a="http://schemas.openxmlformats.org/drawingml/2006/main" xmlns:r="http://schemas.openxmlformats.org/officeDocument/2006/relationships" xmlns:p="http://schemas.openxmlformats.org/presentationml/2006/main">
  <p:tag name="VEVOX.QRDOT" val="(13,0)"/>
</p:tagLst>
</file>

<file path=ppt/tags/tag2467.xml><?xml version="1.0" encoding="utf-8"?>
<p:tagLst xmlns:a="http://schemas.openxmlformats.org/drawingml/2006/main" xmlns:r="http://schemas.openxmlformats.org/officeDocument/2006/relationships" xmlns:p="http://schemas.openxmlformats.org/presentationml/2006/main">
  <p:tag name="VEVOX.QRDOT" val="(20,0)"/>
</p:tagLst>
</file>

<file path=ppt/tags/tag2468.xml><?xml version="1.0" encoding="utf-8"?>
<p:tagLst xmlns:a="http://schemas.openxmlformats.org/drawingml/2006/main" xmlns:r="http://schemas.openxmlformats.org/officeDocument/2006/relationships" xmlns:p="http://schemas.openxmlformats.org/presentationml/2006/main">
  <p:tag name="VEVOX.QRDOT" val="(21,0)"/>
</p:tagLst>
</file>

<file path=ppt/tags/tag2469.xml><?xml version="1.0" encoding="utf-8"?>
<p:tagLst xmlns:a="http://schemas.openxmlformats.org/drawingml/2006/main" xmlns:r="http://schemas.openxmlformats.org/officeDocument/2006/relationships" xmlns:p="http://schemas.openxmlformats.org/presentationml/2006/main">
  <p:tag name="VEVOX.QRDOT" val="(23,0)"/>
</p:tagLst>
</file>

<file path=ppt/tags/tag247.xml><?xml version="1.0" encoding="utf-8"?>
<p:tagLst xmlns:a="http://schemas.openxmlformats.org/drawingml/2006/main" xmlns:r="http://schemas.openxmlformats.org/officeDocument/2006/relationships" xmlns:p="http://schemas.openxmlformats.org/presentationml/2006/main">
  <p:tag name="VEVOX.QRDOT" val="(29,15)"/>
</p:tagLst>
</file>

<file path=ppt/tags/tag2470.xml><?xml version="1.0" encoding="utf-8"?>
<p:tagLst xmlns:a="http://schemas.openxmlformats.org/drawingml/2006/main" xmlns:r="http://schemas.openxmlformats.org/officeDocument/2006/relationships" xmlns:p="http://schemas.openxmlformats.org/presentationml/2006/main">
  <p:tag name="VEVOX.QRDOT" val="(24,0)"/>
</p:tagLst>
</file>

<file path=ppt/tags/tag2471.xml><?xml version="1.0" encoding="utf-8"?>
<p:tagLst xmlns:a="http://schemas.openxmlformats.org/drawingml/2006/main" xmlns:r="http://schemas.openxmlformats.org/officeDocument/2006/relationships" xmlns:p="http://schemas.openxmlformats.org/presentationml/2006/main">
  <p:tag name="VEVOX.QRDOT" val="(25,0)"/>
</p:tagLst>
</file>

<file path=ppt/tags/tag2472.xml><?xml version="1.0" encoding="utf-8"?>
<p:tagLst xmlns:a="http://schemas.openxmlformats.org/drawingml/2006/main" xmlns:r="http://schemas.openxmlformats.org/officeDocument/2006/relationships" xmlns:p="http://schemas.openxmlformats.org/presentationml/2006/main">
  <p:tag name="VEVOX.QRDOT" val="(26,0)"/>
</p:tagLst>
</file>

<file path=ppt/tags/tag2473.xml><?xml version="1.0" encoding="utf-8"?>
<p:tagLst xmlns:a="http://schemas.openxmlformats.org/drawingml/2006/main" xmlns:r="http://schemas.openxmlformats.org/officeDocument/2006/relationships" xmlns:p="http://schemas.openxmlformats.org/presentationml/2006/main">
  <p:tag name="VEVOX.QRDOT" val="(27,0)"/>
</p:tagLst>
</file>

<file path=ppt/tags/tag2474.xml><?xml version="1.0" encoding="utf-8"?>
<p:tagLst xmlns:a="http://schemas.openxmlformats.org/drawingml/2006/main" xmlns:r="http://schemas.openxmlformats.org/officeDocument/2006/relationships" xmlns:p="http://schemas.openxmlformats.org/presentationml/2006/main">
  <p:tag name="VEVOX.QRDOT" val="(28,0)"/>
</p:tagLst>
</file>

<file path=ppt/tags/tag2475.xml><?xml version="1.0" encoding="utf-8"?>
<p:tagLst xmlns:a="http://schemas.openxmlformats.org/drawingml/2006/main" xmlns:r="http://schemas.openxmlformats.org/officeDocument/2006/relationships" xmlns:p="http://schemas.openxmlformats.org/presentationml/2006/main">
  <p:tag name="VEVOX.QRDOT" val="(29,0)"/>
</p:tagLst>
</file>

<file path=ppt/tags/tag2476.xml><?xml version="1.0" encoding="utf-8"?>
<p:tagLst xmlns:a="http://schemas.openxmlformats.org/drawingml/2006/main" xmlns:r="http://schemas.openxmlformats.org/officeDocument/2006/relationships" xmlns:p="http://schemas.openxmlformats.org/presentationml/2006/main">
  <p:tag name="VEVOX.QRDOT" val="(1,1)"/>
</p:tagLst>
</file>

<file path=ppt/tags/tag2477.xml><?xml version="1.0" encoding="utf-8"?>
<p:tagLst xmlns:a="http://schemas.openxmlformats.org/drawingml/2006/main" xmlns:r="http://schemas.openxmlformats.org/officeDocument/2006/relationships" xmlns:p="http://schemas.openxmlformats.org/presentationml/2006/main">
  <p:tag name="VEVOX.QRDOT" val="(7,1)"/>
</p:tagLst>
</file>

<file path=ppt/tags/tag2478.xml><?xml version="1.0" encoding="utf-8"?>
<p:tagLst xmlns:a="http://schemas.openxmlformats.org/drawingml/2006/main" xmlns:r="http://schemas.openxmlformats.org/officeDocument/2006/relationships" xmlns:p="http://schemas.openxmlformats.org/presentationml/2006/main">
  <p:tag name="VEVOX.QRDOT" val="(10,1)"/>
</p:tagLst>
</file>

<file path=ppt/tags/tag2479.xml><?xml version="1.0" encoding="utf-8"?>
<p:tagLst xmlns:a="http://schemas.openxmlformats.org/drawingml/2006/main" xmlns:r="http://schemas.openxmlformats.org/officeDocument/2006/relationships" xmlns:p="http://schemas.openxmlformats.org/presentationml/2006/main">
  <p:tag name="VEVOX.QRDOT" val="(11,1)"/>
</p:tagLst>
</file>

<file path=ppt/tags/tag248.xml><?xml version="1.0" encoding="utf-8"?>
<p:tagLst xmlns:a="http://schemas.openxmlformats.org/drawingml/2006/main" xmlns:r="http://schemas.openxmlformats.org/officeDocument/2006/relationships" xmlns:p="http://schemas.openxmlformats.org/presentationml/2006/main">
  <p:tag name="VEVOX.QRDOT" val="(1,16)"/>
</p:tagLst>
</file>

<file path=ppt/tags/tag2480.xml><?xml version="1.0" encoding="utf-8"?>
<p:tagLst xmlns:a="http://schemas.openxmlformats.org/drawingml/2006/main" xmlns:r="http://schemas.openxmlformats.org/officeDocument/2006/relationships" xmlns:p="http://schemas.openxmlformats.org/presentationml/2006/main">
  <p:tag name="VEVOX.QRDOT" val="(17,1)"/>
</p:tagLst>
</file>

<file path=ppt/tags/tag2481.xml><?xml version="1.0" encoding="utf-8"?>
<p:tagLst xmlns:a="http://schemas.openxmlformats.org/drawingml/2006/main" xmlns:r="http://schemas.openxmlformats.org/officeDocument/2006/relationships" xmlns:p="http://schemas.openxmlformats.org/presentationml/2006/main">
  <p:tag name="VEVOX.QRDOT" val="(19,1)"/>
</p:tagLst>
</file>

<file path=ppt/tags/tag2482.xml><?xml version="1.0" encoding="utf-8"?>
<p:tagLst xmlns:a="http://schemas.openxmlformats.org/drawingml/2006/main" xmlns:r="http://schemas.openxmlformats.org/officeDocument/2006/relationships" xmlns:p="http://schemas.openxmlformats.org/presentationml/2006/main">
  <p:tag name="VEVOX.QRDOT" val="(20,1)"/>
</p:tagLst>
</file>

<file path=ppt/tags/tag2483.xml><?xml version="1.0" encoding="utf-8"?>
<p:tagLst xmlns:a="http://schemas.openxmlformats.org/drawingml/2006/main" xmlns:r="http://schemas.openxmlformats.org/officeDocument/2006/relationships" xmlns:p="http://schemas.openxmlformats.org/presentationml/2006/main">
  <p:tag name="VEVOX.QRDOT" val="(23,1)"/>
</p:tagLst>
</file>

<file path=ppt/tags/tag2484.xml><?xml version="1.0" encoding="utf-8"?>
<p:tagLst xmlns:a="http://schemas.openxmlformats.org/drawingml/2006/main" xmlns:r="http://schemas.openxmlformats.org/officeDocument/2006/relationships" xmlns:p="http://schemas.openxmlformats.org/presentationml/2006/main">
  <p:tag name="VEVOX.QRDOT" val="(29,1)"/>
</p:tagLst>
</file>

<file path=ppt/tags/tag2485.xml><?xml version="1.0" encoding="utf-8"?>
<p:tagLst xmlns:a="http://schemas.openxmlformats.org/drawingml/2006/main" xmlns:r="http://schemas.openxmlformats.org/officeDocument/2006/relationships" xmlns:p="http://schemas.openxmlformats.org/presentationml/2006/main">
  <p:tag name="VEVOX.QRDOT" val="(1,2)"/>
</p:tagLst>
</file>

<file path=ppt/tags/tag2486.xml><?xml version="1.0" encoding="utf-8"?>
<p:tagLst xmlns:a="http://schemas.openxmlformats.org/drawingml/2006/main" xmlns:r="http://schemas.openxmlformats.org/officeDocument/2006/relationships" xmlns:p="http://schemas.openxmlformats.org/presentationml/2006/main">
  <p:tag name="VEVOX.QRDOT" val="(3,2)"/>
</p:tagLst>
</file>

<file path=ppt/tags/tag2487.xml><?xml version="1.0" encoding="utf-8"?>
<p:tagLst xmlns:a="http://schemas.openxmlformats.org/drawingml/2006/main" xmlns:r="http://schemas.openxmlformats.org/officeDocument/2006/relationships" xmlns:p="http://schemas.openxmlformats.org/presentationml/2006/main">
  <p:tag name="VEVOX.QRDOT" val="(4,2)"/>
</p:tagLst>
</file>

<file path=ppt/tags/tag2488.xml><?xml version="1.0" encoding="utf-8"?>
<p:tagLst xmlns:a="http://schemas.openxmlformats.org/drawingml/2006/main" xmlns:r="http://schemas.openxmlformats.org/officeDocument/2006/relationships" xmlns:p="http://schemas.openxmlformats.org/presentationml/2006/main">
  <p:tag name="VEVOX.QRDOT" val="(5,2)"/>
</p:tagLst>
</file>

<file path=ppt/tags/tag2489.xml><?xml version="1.0" encoding="utf-8"?>
<p:tagLst xmlns:a="http://schemas.openxmlformats.org/drawingml/2006/main" xmlns:r="http://schemas.openxmlformats.org/officeDocument/2006/relationships" xmlns:p="http://schemas.openxmlformats.org/presentationml/2006/main">
  <p:tag name="VEVOX.QRDOT" val="(7,2)"/>
</p:tagLst>
</file>

<file path=ppt/tags/tag249.xml><?xml version="1.0" encoding="utf-8"?>
<p:tagLst xmlns:a="http://schemas.openxmlformats.org/drawingml/2006/main" xmlns:r="http://schemas.openxmlformats.org/officeDocument/2006/relationships" xmlns:p="http://schemas.openxmlformats.org/presentationml/2006/main">
  <p:tag name="VEVOX.QRDOT" val="(4,16)"/>
</p:tagLst>
</file>

<file path=ppt/tags/tag2490.xml><?xml version="1.0" encoding="utf-8"?>
<p:tagLst xmlns:a="http://schemas.openxmlformats.org/drawingml/2006/main" xmlns:r="http://schemas.openxmlformats.org/officeDocument/2006/relationships" xmlns:p="http://schemas.openxmlformats.org/presentationml/2006/main">
  <p:tag name="VEVOX.QRDOT" val="(11,2)"/>
</p:tagLst>
</file>

<file path=ppt/tags/tag2491.xml><?xml version="1.0" encoding="utf-8"?>
<p:tagLst xmlns:a="http://schemas.openxmlformats.org/drawingml/2006/main" xmlns:r="http://schemas.openxmlformats.org/officeDocument/2006/relationships" xmlns:p="http://schemas.openxmlformats.org/presentationml/2006/main">
  <p:tag name="VEVOX.QRDOT" val="(12,2)"/>
</p:tagLst>
</file>

<file path=ppt/tags/tag2492.xml><?xml version="1.0" encoding="utf-8"?>
<p:tagLst xmlns:a="http://schemas.openxmlformats.org/drawingml/2006/main" xmlns:r="http://schemas.openxmlformats.org/officeDocument/2006/relationships" xmlns:p="http://schemas.openxmlformats.org/presentationml/2006/main">
  <p:tag name="VEVOX.QRDOT" val="(13,2)"/>
</p:tagLst>
</file>

<file path=ppt/tags/tag2493.xml><?xml version="1.0" encoding="utf-8"?>
<p:tagLst xmlns:a="http://schemas.openxmlformats.org/drawingml/2006/main" xmlns:r="http://schemas.openxmlformats.org/officeDocument/2006/relationships" xmlns:p="http://schemas.openxmlformats.org/presentationml/2006/main">
  <p:tag name="VEVOX.QRDOT" val="(14,2)"/>
</p:tagLst>
</file>

<file path=ppt/tags/tag2494.xml><?xml version="1.0" encoding="utf-8"?>
<p:tagLst xmlns:a="http://schemas.openxmlformats.org/drawingml/2006/main" xmlns:r="http://schemas.openxmlformats.org/officeDocument/2006/relationships" xmlns:p="http://schemas.openxmlformats.org/presentationml/2006/main">
  <p:tag name="VEVOX.QRDOT" val="(16,2)"/>
</p:tagLst>
</file>

<file path=ppt/tags/tag2495.xml><?xml version="1.0" encoding="utf-8"?>
<p:tagLst xmlns:a="http://schemas.openxmlformats.org/drawingml/2006/main" xmlns:r="http://schemas.openxmlformats.org/officeDocument/2006/relationships" xmlns:p="http://schemas.openxmlformats.org/presentationml/2006/main">
  <p:tag name="VEVOX.QRDOT" val="(17,2)"/>
</p:tagLst>
</file>

<file path=ppt/tags/tag2496.xml><?xml version="1.0" encoding="utf-8"?>
<p:tagLst xmlns:a="http://schemas.openxmlformats.org/drawingml/2006/main" xmlns:r="http://schemas.openxmlformats.org/officeDocument/2006/relationships" xmlns:p="http://schemas.openxmlformats.org/presentationml/2006/main">
  <p:tag name="VEVOX.QRDOT" val="(18,2)"/>
</p:tagLst>
</file>

<file path=ppt/tags/tag2497.xml><?xml version="1.0" encoding="utf-8"?>
<p:tagLst xmlns:a="http://schemas.openxmlformats.org/drawingml/2006/main" xmlns:r="http://schemas.openxmlformats.org/officeDocument/2006/relationships" xmlns:p="http://schemas.openxmlformats.org/presentationml/2006/main">
  <p:tag name="VEVOX.QRDOT" val="(20,2)"/>
</p:tagLst>
</file>

<file path=ppt/tags/tag2498.xml><?xml version="1.0" encoding="utf-8"?>
<p:tagLst xmlns:a="http://schemas.openxmlformats.org/drawingml/2006/main" xmlns:r="http://schemas.openxmlformats.org/officeDocument/2006/relationships" xmlns:p="http://schemas.openxmlformats.org/presentationml/2006/main">
  <p:tag name="VEVOX.QRDOT" val="(21,2)"/>
</p:tagLst>
</file>

<file path=ppt/tags/tag2499.xml><?xml version="1.0" encoding="utf-8"?>
<p:tagLst xmlns:a="http://schemas.openxmlformats.org/drawingml/2006/main" xmlns:r="http://schemas.openxmlformats.org/officeDocument/2006/relationships" xmlns:p="http://schemas.openxmlformats.org/presentationml/2006/main">
  <p:tag name="VEVOX.QRDOT" val="(23,2)"/>
</p:tagLst>
</file>

<file path=ppt/tags/tag25.xml><?xml version="1.0" encoding="utf-8"?>
<p:tagLst xmlns:a="http://schemas.openxmlformats.org/drawingml/2006/main" xmlns:r="http://schemas.openxmlformats.org/officeDocument/2006/relationships" xmlns:p="http://schemas.openxmlformats.org/presentationml/2006/main">
  <p:tag name="VEVOX.QRDOT" val="(29,0)"/>
</p:tagLst>
</file>

<file path=ppt/tags/tag250.xml><?xml version="1.0" encoding="utf-8"?>
<p:tagLst xmlns:a="http://schemas.openxmlformats.org/drawingml/2006/main" xmlns:r="http://schemas.openxmlformats.org/officeDocument/2006/relationships" xmlns:p="http://schemas.openxmlformats.org/presentationml/2006/main">
  <p:tag name="VEVOX.QRDOT" val="(6,16)"/>
</p:tagLst>
</file>

<file path=ppt/tags/tag2500.xml><?xml version="1.0" encoding="utf-8"?>
<p:tagLst xmlns:a="http://schemas.openxmlformats.org/drawingml/2006/main" xmlns:r="http://schemas.openxmlformats.org/officeDocument/2006/relationships" xmlns:p="http://schemas.openxmlformats.org/presentationml/2006/main">
  <p:tag name="VEVOX.QRDOT" val="(25,2)"/>
</p:tagLst>
</file>

<file path=ppt/tags/tag2501.xml><?xml version="1.0" encoding="utf-8"?>
<p:tagLst xmlns:a="http://schemas.openxmlformats.org/drawingml/2006/main" xmlns:r="http://schemas.openxmlformats.org/officeDocument/2006/relationships" xmlns:p="http://schemas.openxmlformats.org/presentationml/2006/main">
  <p:tag name="VEVOX.QRDOT" val="(26,2)"/>
</p:tagLst>
</file>

<file path=ppt/tags/tag2502.xml><?xml version="1.0" encoding="utf-8"?>
<p:tagLst xmlns:a="http://schemas.openxmlformats.org/drawingml/2006/main" xmlns:r="http://schemas.openxmlformats.org/officeDocument/2006/relationships" xmlns:p="http://schemas.openxmlformats.org/presentationml/2006/main">
  <p:tag name="VEVOX.QRDOT" val="(27,2)"/>
</p:tagLst>
</file>

<file path=ppt/tags/tag2503.xml><?xml version="1.0" encoding="utf-8"?>
<p:tagLst xmlns:a="http://schemas.openxmlformats.org/drawingml/2006/main" xmlns:r="http://schemas.openxmlformats.org/officeDocument/2006/relationships" xmlns:p="http://schemas.openxmlformats.org/presentationml/2006/main">
  <p:tag name="VEVOX.QRDOT" val="(29,2)"/>
</p:tagLst>
</file>

<file path=ppt/tags/tag2504.xml><?xml version="1.0" encoding="utf-8"?>
<p:tagLst xmlns:a="http://schemas.openxmlformats.org/drawingml/2006/main" xmlns:r="http://schemas.openxmlformats.org/officeDocument/2006/relationships" xmlns:p="http://schemas.openxmlformats.org/presentationml/2006/main">
  <p:tag name="VEVOX.QRDOT" val="(1,3)"/>
</p:tagLst>
</file>

<file path=ppt/tags/tag2505.xml><?xml version="1.0" encoding="utf-8"?>
<p:tagLst xmlns:a="http://schemas.openxmlformats.org/drawingml/2006/main" xmlns:r="http://schemas.openxmlformats.org/officeDocument/2006/relationships" xmlns:p="http://schemas.openxmlformats.org/presentationml/2006/main">
  <p:tag name="VEVOX.QRDOT" val="(3,3)"/>
</p:tagLst>
</file>

<file path=ppt/tags/tag2506.xml><?xml version="1.0" encoding="utf-8"?>
<p:tagLst xmlns:a="http://schemas.openxmlformats.org/drawingml/2006/main" xmlns:r="http://schemas.openxmlformats.org/officeDocument/2006/relationships" xmlns:p="http://schemas.openxmlformats.org/presentationml/2006/main">
  <p:tag name="VEVOX.QRDOT" val="(4,3)"/>
</p:tagLst>
</file>

<file path=ppt/tags/tag2507.xml><?xml version="1.0" encoding="utf-8"?>
<p:tagLst xmlns:a="http://schemas.openxmlformats.org/drawingml/2006/main" xmlns:r="http://schemas.openxmlformats.org/officeDocument/2006/relationships" xmlns:p="http://schemas.openxmlformats.org/presentationml/2006/main">
  <p:tag name="VEVOX.QRDOT" val="(5,3)"/>
</p:tagLst>
</file>

<file path=ppt/tags/tag2508.xml><?xml version="1.0" encoding="utf-8"?>
<p:tagLst xmlns:a="http://schemas.openxmlformats.org/drawingml/2006/main" xmlns:r="http://schemas.openxmlformats.org/officeDocument/2006/relationships" xmlns:p="http://schemas.openxmlformats.org/presentationml/2006/main">
  <p:tag name="VEVOX.QRDOT" val="(7,3)"/>
</p:tagLst>
</file>

<file path=ppt/tags/tag2509.xml><?xml version="1.0" encoding="utf-8"?>
<p:tagLst xmlns:a="http://schemas.openxmlformats.org/drawingml/2006/main" xmlns:r="http://schemas.openxmlformats.org/officeDocument/2006/relationships" xmlns:p="http://schemas.openxmlformats.org/presentationml/2006/main">
  <p:tag name="VEVOX.QRDOT" val="(9,3)"/>
</p:tagLst>
</file>

<file path=ppt/tags/tag251.xml><?xml version="1.0" encoding="utf-8"?>
<p:tagLst xmlns:a="http://schemas.openxmlformats.org/drawingml/2006/main" xmlns:r="http://schemas.openxmlformats.org/officeDocument/2006/relationships" xmlns:p="http://schemas.openxmlformats.org/presentationml/2006/main">
  <p:tag name="VEVOX.QRDOT" val="(7,16)"/>
</p:tagLst>
</file>

<file path=ppt/tags/tag2510.xml><?xml version="1.0" encoding="utf-8"?>
<p:tagLst xmlns:a="http://schemas.openxmlformats.org/drawingml/2006/main" xmlns:r="http://schemas.openxmlformats.org/officeDocument/2006/relationships" xmlns:p="http://schemas.openxmlformats.org/presentationml/2006/main">
  <p:tag name="VEVOX.QRDOT" val="(10,3)"/>
</p:tagLst>
</file>

<file path=ppt/tags/tag2511.xml><?xml version="1.0" encoding="utf-8"?>
<p:tagLst xmlns:a="http://schemas.openxmlformats.org/drawingml/2006/main" xmlns:r="http://schemas.openxmlformats.org/officeDocument/2006/relationships" xmlns:p="http://schemas.openxmlformats.org/presentationml/2006/main">
  <p:tag name="VEVOX.QRDOT" val="(12,3)"/>
</p:tagLst>
</file>

<file path=ppt/tags/tag2512.xml><?xml version="1.0" encoding="utf-8"?>
<p:tagLst xmlns:a="http://schemas.openxmlformats.org/drawingml/2006/main" xmlns:r="http://schemas.openxmlformats.org/officeDocument/2006/relationships" xmlns:p="http://schemas.openxmlformats.org/presentationml/2006/main">
  <p:tag name="VEVOX.QRDOT" val="(13,3)"/>
</p:tagLst>
</file>

<file path=ppt/tags/tag2513.xml><?xml version="1.0" encoding="utf-8"?>
<p:tagLst xmlns:a="http://schemas.openxmlformats.org/drawingml/2006/main" xmlns:r="http://schemas.openxmlformats.org/officeDocument/2006/relationships" xmlns:p="http://schemas.openxmlformats.org/presentationml/2006/main">
  <p:tag name="VEVOX.QRDOT" val="(15,3)"/>
</p:tagLst>
</file>

<file path=ppt/tags/tag2514.xml><?xml version="1.0" encoding="utf-8"?>
<p:tagLst xmlns:a="http://schemas.openxmlformats.org/drawingml/2006/main" xmlns:r="http://schemas.openxmlformats.org/officeDocument/2006/relationships" xmlns:p="http://schemas.openxmlformats.org/presentationml/2006/main">
  <p:tag name="VEVOX.QRDOT" val="(16,3)"/>
</p:tagLst>
</file>

<file path=ppt/tags/tag2515.xml><?xml version="1.0" encoding="utf-8"?>
<p:tagLst xmlns:a="http://schemas.openxmlformats.org/drawingml/2006/main" xmlns:r="http://schemas.openxmlformats.org/officeDocument/2006/relationships" xmlns:p="http://schemas.openxmlformats.org/presentationml/2006/main">
  <p:tag name="VEVOX.QRDOT" val="(17,3)"/>
</p:tagLst>
</file>

<file path=ppt/tags/tag2516.xml><?xml version="1.0" encoding="utf-8"?>
<p:tagLst xmlns:a="http://schemas.openxmlformats.org/drawingml/2006/main" xmlns:r="http://schemas.openxmlformats.org/officeDocument/2006/relationships" xmlns:p="http://schemas.openxmlformats.org/presentationml/2006/main">
  <p:tag name="VEVOX.QRDOT" val="(20,3)"/>
</p:tagLst>
</file>

<file path=ppt/tags/tag2517.xml><?xml version="1.0" encoding="utf-8"?>
<p:tagLst xmlns:a="http://schemas.openxmlformats.org/drawingml/2006/main" xmlns:r="http://schemas.openxmlformats.org/officeDocument/2006/relationships" xmlns:p="http://schemas.openxmlformats.org/presentationml/2006/main">
  <p:tag name="VEVOX.QRDOT" val="(23,3)"/>
</p:tagLst>
</file>

<file path=ppt/tags/tag2518.xml><?xml version="1.0" encoding="utf-8"?>
<p:tagLst xmlns:a="http://schemas.openxmlformats.org/drawingml/2006/main" xmlns:r="http://schemas.openxmlformats.org/officeDocument/2006/relationships" xmlns:p="http://schemas.openxmlformats.org/presentationml/2006/main">
  <p:tag name="VEVOX.QRDOT" val="(25,3)"/>
</p:tagLst>
</file>

<file path=ppt/tags/tag2519.xml><?xml version="1.0" encoding="utf-8"?>
<p:tagLst xmlns:a="http://schemas.openxmlformats.org/drawingml/2006/main" xmlns:r="http://schemas.openxmlformats.org/officeDocument/2006/relationships" xmlns:p="http://schemas.openxmlformats.org/presentationml/2006/main">
  <p:tag name="VEVOX.QRDOT" val="(26,3)"/>
</p:tagLst>
</file>

<file path=ppt/tags/tag252.xml><?xml version="1.0" encoding="utf-8"?>
<p:tagLst xmlns:a="http://schemas.openxmlformats.org/drawingml/2006/main" xmlns:r="http://schemas.openxmlformats.org/officeDocument/2006/relationships" xmlns:p="http://schemas.openxmlformats.org/presentationml/2006/main">
  <p:tag name="VEVOX.QRDOT" val="(8,16)"/>
</p:tagLst>
</file>

<file path=ppt/tags/tag2520.xml><?xml version="1.0" encoding="utf-8"?>
<p:tagLst xmlns:a="http://schemas.openxmlformats.org/drawingml/2006/main" xmlns:r="http://schemas.openxmlformats.org/officeDocument/2006/relationships" xmlns:p="http://schemas.openxmlformats.org/presentationml/2006/main">
  <p:tag name="VEVOX.QRDOT" val="(27,3)"/>
</p:tagLst>
</file>

<file path=ppt/tags/tag2521.xml><?xml version="1.0" encoding="utf-8"?>
<p:tagLst xmlns:a="http://schemas.openxmlformats.org/drawingml/2006/main" xmlns:r="http://schemas.openxmlformats.org/officeDocument/2006/relationships" xmlns:p="http://schemas.openxmlformats.org/presentationml/2006/main">
  <p:tag name="VEVOX.QRDOT" val="(29,3)"/>
</p:tagLst>
</file>

<file path=ppt/tags/tag2522.xml><?xml version="1.0" encoding="utf-8"?>
<p:tagLst xmlns:a="http://schemas.openxmlformats.org/drawingml/2006/main" xmlns:r="http://schemas.openxmlformats.org/officeDocument/2006/relationships" xmlns:p="http://schemas.openxmlformats.org/presentationml/2006/main">
  <p:tag name="VEVOX.QRDOT" val="(1,4)"/>
</p:tagLst>
</file>

<file path=ppt/tags/tag2523.xml><?xml version="1.0" encoding="utf-8"?>
<p:tagLst xmlns:a="http://schemas.openxmlformats.org/drawingml/2006/main" xmlns:r="http://schemas.openxmlformats.org/officeDocument/2006/relationships" xmlns:p="http://schemas.openxmlformats.org/presentationml/2006/main">
  <p:tag name="VEVOX.QRDOT" val="(3,4)"/>
</p:tagLst>
</file>

<file path=ppt/tags/tag2524.xml><?xml version="1.0" encoding="utf-8"?>
<p:tagLst xmlns:a="http://schemas.openxmlformats.org/drawingml/2006/main" xmlns:r="http://schemas.openxmlformats.org/officeDocument/2006/relationships" xmlns:p="http://schemas.openxmlformats.org/presentationml/2006/main">
  <p:tag name="VEVOX.QRDOT" val="(4,4)"/>
</p:tagLst>
</file>

<file path=ppt/tags/tag2525.xml><?xml version="1.0" encoding="utf-8"?>
<p:tagLst xmlns:a="http://schemas.openxmlformats.org/drawingml/2006/main" xmlns:r="http://schemas.openxmlformats.org/officeDocument/2006/relationships" xmlns:p="http://schemas.openxmlformats.org/presentationml/2006/main">
  <p:tag name="VEVOX.QRDOT" val="(5,4)"/>
</p:tagLst>
</file>

<file path=ppt/tags/tag2526.xml><?xml version="1.0" encoding="utf-8"?>
<p:tagLst xmlns:a="http://schemas.openxmlformats.org/drawingml/2006/main" xmlns:r="http://schemas.openxmlformats.org/officeDocument/2006/relationships" xmlns:p="http://schemas.openxmlformats.org/presentationml/2006/main">
  <p:tag name="VEVOX.QRDOT" val="(7,4)"/>
</p:tagLst>
</file>

<file path=ppt/tags/tag2527.xml><?xml version="1.0" encoding="utf-8"?>
<p:tagLst xmlns:a="http://schemas.openxmlformats.org/drawingml/2006/main" xmlns:r="http://schemas.openxmlformats.org/officeDocument/2006/relationships" xmlns:p="http://schemas.openxmlformats.org/presentationml/2006/main">
  <p:tag name="VEVOX.QRDOT" val="(9,4)"/>
</p:tagLst>
</file>

<file path=ppt/tags/tag2528.xml><?xml version="1.0" encoding="utf-8"?>
<p:tagLst xmlns:a="http://schemas.openxmlformats.org/drawingml/2006/main" xmlns:r="http://schemas.openxmlformats.org/officeDocument/2006/relationships" xmlns:p="http://schemas.openxmlformats.org/presentationml/2006/main">
  <p:tag name="VEVOX.QRDOT" val="(13,4)"/>
</p:tagLst>
</file>

<file path=ppt/tags/tag2529.xml><?xml version="1.0" encoding="utf-8"?>
<p:tagLst xmlns:a="http://schemas.openxmlformats.org/drawingml/2006/main" xmlns:r="http://schemas.openxmlformats.org/officeDocument/2006/relationships" xmlns:p="http://schemas.openxmlformats.org/presentationml/2006/main">
  <p:tag name="VEVOX.QRDOT" val="(14,4)"/>
</p:tagLst>
</file>

<file path=ppt/tags/tag253.xml><?xml version="1.0" encoding="utf-8"?>
<p:tagLst xmlns:a="http://schemas.openxmlformats.org/drawingml/2006/main" xmlns:r="http://schemas.openxmlformats.org/officeDocument/2006/relationships" xmlns:p="http://schemas.openxmlformats.org/presentationml/2006/main">
  <p:tag name="VEVOX.QRDOT" val="(9,16)"/>
</p:tagLst>
</file>

<file path=ppt/tags/tag2530.xml><?xml version="1.0" encoding="utf-8"?>
<p:tagLst xmlns:a="http://schemas.openxmlformats.org/drawingml/2006/main" xmlns:r="http://schemas.openxmlformats.org/officeDocument/2006/relationships" xmlns:p="http://schemas.openxmlformats.org/presentationml/2006/main">
  <p:tag name="VEVOX.QRDOT" val="(15,4)"/>
</p:tagLst>
</file>

<file path=ppt/tags/tag2531.xml><?xml version="1.0" encoding="utf-8"?>
<p:tagLst xmlns:a="http://schemas.openxmlformats.org/drawingml/2006/main" xmlns:r="http://schemas.openxmlformats.org/officeDocument/2006/relationships" xmlns:p="http://schemas.openxmlformats.org/presentationml/2006/main">
  <p:tag name="VEVOX.QRDOT" val="(17,4)"/>
</p:tagLst>
</file>

<file path=ppt/tags/tag2532.xml><?xml version="1.0" encoding="utf-8"?>
<p:tagLst xmlns:a="http://schemas.openxmlformats.org/drawingml/2006/main" xmlns:r="http://schemas.openxmlformats.org/officeDocument/2006/relationships" xmlns:p="http://schemas.openxmlformats.org/presentationml/2006/main">
  <p:tag name="VEVOX.QRDOT" val="(19,4)"/>
</p:tagLst>
</file>

<file path=ppt/tags/tag2533.xml><?xml version="1.0" encoding="utf-8"?>
<p:tagLst xmlns:a="http://schemas.openxmlformats.org/drawingml/2006/main" xmlns:r="http://schemas.openxmlformats.org/officeDocument/2006/relationships" xmlns:p="http://schemas.openxmlformats.org/presentationml/2006/main">
  <p:tag name="VEVOX.QRDOT" val="(21,4)"/>
</p:tagLst>
</file>

<file path=ppt/tags/tag2534.xml><?xml version="1.0" encoding="utf-8"?>
<p:tagLst xmlns:a="http://schemas.openxmlformats.org/drawingml/2006/main" xmlns:r="http://schemas.openxmlformats.org/officeDocument/2006/relationships" xmlns:p="http://schemas.openxmlformats.org/presentationml/2006/main">
  <p:tag name="VEVOX.QRDOT" val="(23,4)"/>
</p:tagLst>
</file>

<file path=ppt/tags/tag2535.xml><?xml version="1.0" encoding="utf-8"?>
<p:tagLst xmlns:a="http://schemas.openxmlformats.org/drawingml/2006/main" xmlns:r="http://schemas.openxmlformats.org/officeDocument/2006/relationships" xmlns:p="http://schemas.openxmlformats.org/presentationml/2006/main">
  <p:tag name="VEVOX.QRDOT" val="(25,4)"/>
</p:tagLst>
</file>

<file path=ppt/tags/tag2536.xml><?xml version="1.0" encoding="utf-8"?>
<p:tagLst xmlns:a="http://schemas.openxmlformats.org/drawingml/2006/main" xmlns:r="http://schemas.openxmlformats.org/officeDocument/2006/relationships" xmlns:p="http://schemas.openxmlformats.org/presentationml/2006/main">
  <p:tag name="VEVOX.QRDOT" val="(26,4)"/>
</p:tagLst>
</file>

<file path=ppt/tags/tag2537.xml><?xml version="1.0" encoding="utf-8"?>
<p:tagLst xmlns:a="http://schemas.openxmlformats.org/drawingml/2006/main" xmlns:r="http://schemas.openxmlformats.org/officeDocument/2006/relationships" xmlns:p="http://schemas.openxmlformats.org/presentationml/2006/main">
  <p:tag name="VEVOX.QRDOT" val="(27,4)"/>
</p:tagLst>
</file>

<file path=ppt/tags/tag2538.xml><?xml version="1.0" encoding="utf-8"?>
<p:tagLst xmlns:a="http://schemas.openxmlformats.org/drawingml/2006/main" xmlns:r="http://schemas.openxmlformats.org/officeDocument/2006/relationships" xmlns:p="http://schemas.openxmlformats.org/presentationml/2006/main">
  <p:tag name="VEVOX.QRDOT" val="(29,4)"/>
</p:tagLst>
</file>

<file path=ppt/tags/tag2539.xml><?xml version="1.0" encoding="utf-8"?>
<p:tagLst xmlns:a="http://schemas.openxmlformats.org/drawingml/2006/main" xmlns:r="http://schemas.openxmlformats.org/officeDocument/2006/relationships" xmlns:p="http://schemas.openxmlformats.org/presentationml/2006/main">
  <p:tag name="VEVOX.QRDOT" val="(1,5)"/>
</p:tagLst>
</file>

<file path=ppt/tags/tag254.xml><?xml version="1.0" encoding="utf-8"?>
<p:tagLst xmlns:a="http://schemas.openxmlformats.org/drawingml/2006/main" xmlns:r="http://schemas.openxmlformats.org/officeDocument/2006/relationships" xmlns:p="http://schemas.openxmlformats.org/presentationml/2006/main">
  <p:tag name="VEVOX.QRDOT" val="(10,16)"/>
</p:tagLst>
</file>

<file path=ppt/tags/tag2540.xml><?xml version="1.0" encoding="utf-8"?>
<p:tagLst xmlns:a="http://schemas.openxmlformats.org/drawingml/2006/main" xmlns:r="http://schemas.openxmlformats.org/officeDocument/2006/relationships" xmlns:p="http://schemas.openxmlformats.org/presentationml/2006/main">
  <p:tag name="VEVOX.QRDOT" val="(7,5)"/>
</p:tagLst>
</file>

<file path=ppt/tags/tag2541.xml><?xml version="1.0" encoding="utf-8"?>
<p:tagLst xmlns:a="http://schemas.openxmlformats.org/drawingml/2006/main" xmlns:r="http://schemas.openxmlformats.org/officeDocument/2006/relationships" xmlns:p="http://schemas.openxmlformats.org/presentationml/2006/main">
  <p:tag name="VEVOX.QRDOT" val="(9,5)"/>
</p:tagLst>
</file>

<file path=ppt/tags/tag2542.xml><?xml version="1.0" encoding="utf-8"?>
<p:tagLst xmlns:a="http://schemas.openxmlformats.org/drawingml/2006/main" xmlns:r="http://schemas.openxmlformats.org/officeDocument/2006/relationships" xmlns:p="http://schemas.openxmlformats.org/presentationml/2006/main">
  <p:tag name="VEVOX.QRDOT" val="(10,5)"/>
</p:tagLst>
</file>

<file path=ppt/tags/tag2543.xml><?xml version="1.0" encoding="utf-8"?>
<p:tagLst xmlns:a="http://schemas.openxmlformats.org/drawingml/2006/main" xmlns:r="http://schemas.openxmlformats.org/officeDocument/2006/relationships" xmlns:p="http://schemas.openxmlformats.org/presentationml/2006/main">
  <p:tag name="VEVOX.QRDOT" val="(11,5)"/>
</p:tagLst>
</file>

<file path=ppt/tags/tag2544.xml><?xml version="1.0" encoding="utf-8"?>
<p:tagLst xmlns:a="http://schemas.openxmlformats.org/drawingml/2006/main" xmlns:r="http://schemas.openxmlformats.org/officeDocument/2006/relationships" xmlns:p="http://schemas.openxmlformats.org/presentationml/2006/main">
  <p:tag name="VEVOX.QRDOT" val="(14,5)"/>
</p:tagLst>
</file>

<file path=ppt/tags/tag2545.xml><?xml version="1.0" encoding="utf-8"?>
<p:tagLst xmlns:a="http://schemas.openxmlformats.org/drawingml/2006/main" xmlns:r="http://schemas.openxmlformats.org/officeDocument/2006/relationships" xmlns:p="http://schemas.openxmlformats.org/presentationml/2006/main">
  <p:tag name="VEVOX.QRDOT" val="(15,5)"/>
</p:tagLst>
</file>

<file path=ppt/tags/tag2546.xml><?xml version="1.0" encoding="utf-8"?>
<p:tagLst xmlns:a="http://schemas.openxmlformats.org/drawingml/2006/main" xmlns:r="http://schemas.openxmlformats.org/officeDocument/2006/relationships" xmlns:p="http://schemas.openxmlformats.org/presentationml/2006/main">
  <p:tag name="VEVOX.QRDOT" val="(16,5)"/>
</p:tagLst>
</file>

<file path=ppt/tags/tag2547.xml><?xml version="1.0" encoding="utf-8"?>
<p:tagLst xmlns:a="http://schemas.openxmlformats.org/drawingml/2006/main" xmlns:r="http://schemas.openxmlformats.org/officeDocument/2006/relationships" xmlns:p="http://schemas.openxmlformats.org/presentationml/2006/main">
  <p:tag name="VEVOX.QRDOT" val="(20,5)"/>
</p:tagLst>
</file>

<file path=ppt/tags/tag2548.xml><?xml version="1.0" encoding="utf-8"?>
<p:tagLst xmlns:a="http://schemas.openxmlformats.org/drawingml/2006/main" xmlns:r="http://schemas.openxmlformats.org/officeDocument/2006/relationships" xmlns:p="http://schemas.openxmlformats.org/presentationml/2006/main">
  <p:tag name="VEVOX.QRDOT" val="(23,5)"/>
</p:tagLst>
</file>

<file path=ppt/tags/tag2549.xml><?xml version="1.0" encoding="utf-8"?>
<p:tagLst xmlns:a="http://schemas.openxmlformats.org/drawingml/2006/main" xmlns:r="http://schemas.openxmlformats.org/officeDocument/2006/relationships" xmlns:p="http://schemas.openxmlformats.org/presentationml/2006/main">
  <p:tag name="VEVOX.QRDOT" val="(29,5)"/>
</p:tagLst>
</file>

<file path=ppt/tags/tag255.xml><?xml version="1.0" encoding="utf-8"?>
<p:tagLst xmlns:a="http://schemas.openxmlformats.org/drawingml/2006/main" xmlns:r="http://schemas.openxmlformats.org/officeDocument/2006/relationships" xmlns:p="http://schemas.openxmlformats.org/presentationml/2006/main">
  <p:tag name="VEVOX.QRDOT" val="(12,16)"/>
</p:tagLst>
</file>

<file path=ppt/tags/tag2550.xml><?xml version="1.0" encoding="utf-8"?>
<p:tagLst xmlns:a="http://schemas.openxmlformats.org/drawingml/2006/main" xmlns:r="http://schemas.openxmlformats.org/officeDocument/2006/relationships" xmlns:p="http://schemas.openxmlformats.org/presentationml/2006/main">
  <p:tag name="VEVOX.QRDOT" val="(1,6)"/>
</p:tagLst>
</file>

<file path=ppt/tags/tag2551.xml><?xml version="1.0" encoding="utf-8"?>
<p:tagLst xmlns:a="http://schemas.openxmlformats.org/drawingml/2006/main" xmlns:r="http://schemas.openxmlformats.org/officeDocument/2006/relationships" xmlns:p="http://schemas.openxmlformats.org/presentationml/2006/main">
  <p:tag name="VEVOX.QRDOT" val="(2,6)"/>
</p:tagLst>
</file>

<file path=ppt/tags/tag2552.xml><?xml version="1.0" encoding="utf-8"?>
<p:tagLst xmlns:a="http://schemas.openxmlformats.org/drawingml/2006/main" xmlns:r="http://schemas.openxmlformats.org/officeDocument/2006/relationships" xmlns:p="http://schemas.openxmlformats.org/presentationml/2006/main">
  <p:tag name="VEVOX.QRDOT" val="(3,6)"/>
</p:tagLst>
</file>

<file path=ppt/tags/tag2553.xml><?xml version="1.0" encoding="utf-8"?>
<p:tagLst xmlns:a="http://schemas.openxmlformats.org/drawingml/2006/main" xmlns:r="http://schemas.openxmlformats.org/officeDocument/2006/relationships" xmlns:p="http://schemas.openxmlformats.org/presentationml/2006/main">
  <p:tag name="VEVOX.QRDOT" val="(4,6)"/>
</p:tagLst>
</file>

<file path=ppt/tags/tag2554.xml><?xml version="1.0" encoding="utf-8"?>
<p:tagLst xmlns:a="http://schemas.openxmlformats.org/drawingml/2006/main" xmlns:r="http://schemas.openxmlformats.org/officeDocument/2006/relationships" xmlns:p="http://schemas.openxmlformats.org/presentationml/2006/main">
  <p:tag name="VEVOX.QRDOT" val="(5,6)"/>
</p:tagLst>
</file>

<file path=ppt/tags/tag2555.xml><?xml version="1.0" encoding="utf-8"?>
<p:tagLst xmlns:a="http://schemas.openxmlformats.org/drawingml/2006/main" xmlns:r="http://schemas.openxmlformats.org/officeDocument/2006/relationships" xmlns:p="http://schemas.openxmlformats.org/presentationml/2006/main">
  <p:tag name="VEVOX.QRDOT" val="(6,6)"/>
</p:tagLst>
</file>

<file path=ppt/tags/tag2556.xml><?xml version="1.0" encoding="utf-8"?>
<p:tagLst xmlns:a="http://schemas.openxmlformats.org/drawingml/2006/main" xmlns:r="http://schemas.openxmlformats.org/officeDocument/2006/relationships" xmlns:p="http://schemas.openxmlformats.org/presentationml/2006/main">
  <p:tag name="VEVOX.QRDOT" val="(7,6)"/>
</p:tagLst>
</file>

<file path=ppt/tags/tag2557.xml><?xml version="1.0" encoding="utf-8"?>
<p:tagLst xmlns:a="http://schemas.openxmlformats.org/drawingml/2006/main" xmlns:r="http://schemas.openxmlformats.org/officeDocument/2006/relationships" xmlns:p="http://schemas.openxmlformats.org/presentationml/2006/main">
  <p:tag name="VEVOX.QRDOT" val="(9,6)"/>
</p:tagLst>
</file>

<file path=ppt/tags/tag2558.xml><?xml version="1.0" encoding="utf-8"?>
<p:tagLst xmlns:a="http://schemas.openxmlformats.org/drawingml/2006/main" xmlns:r="http://schemas.openxmlformats.org/officeDocument/2006/relationships" xmlns:p="http://schemas.openxmlformats.org/presentationml/2006/main">
  <p:tag name="VEVOX.QRDOT" val="(11,6)"/>
</p:tagLst>
</file>

<file path=ppt/tags/tag2559.xml><?xml version="1.0" encoding="utf-8"?>
<p:tagLst xmlns:a="http://schemas.openxmlformats.org/drawingml/2006/main" xmlns:r="http://schemas.openxmlformats.org/officeDocument/2006/relationships" xmlns:p="http://schemas.openxmlformats.org/presentationml/2006/main">
  <p:tag name="VEVOX.QRDOT" val="(13,6)"/>
</p:tagLst>
</file>

<file path=ppt/tags/tag256.xml><?xml version="1.0" encoding="utf-8"?>
<p:tagLst xmlns:a="http://schemas.openxmlformats.org/drawingml/2006/main" xmlns:r="http://schemas.openxmlformats.org/officeDocument/2006/relationships" xmlns:p="http://schemas.openxmlformats.org/presentationml/2006/main">
  <p:tag name="VEVOX.QRDOT" val="(14,16)"/>
</p:tagLst>
</file>

<file path=ppt/tags/tag2560.xml><?xml version="1.0" encoding="utf-8"?>
<p:tagLst xmlns:a="http://schemas.openxmlformats.org/drawingml/2006/main" xmlns:r="http://schemas.openxmlformats.org/officeDocument/2006/relationships" xmlns:p="http://schemas.openxmlformats.org/presentationml/2006/main">
  <p:tag name="VEVOX.QRDOT" val="(15,6)"/>
</p:tagLst>
</file>

<file path=ppt/tags/tag2561.xml><?xml version="1.0" encoding="utf-8"?>
<p:tagLst xmlns:a="http://schemas.openxmlformats.org/drawingml/2006/main" xmlns:r="http://schemas.openxmlformats.org/officeDocument/2006/relationships" xmlns:p="http://schemas.openxmlformats.org/presentationml/2006/main">
  <p:tag name="VEVOX.QRDOT" val="(17,6)"/>
</p:tagLst>
</file>

<file path=ppt/tags/tag2562.xml><?xml version="1.0" encoding="utf-8"?>
<p:tagLst xmlns:a="http://schemas.openxmlformats.org/drawingml/2006/main" xmlns:r="http://schemas.openxmlformats.org/officeDocument/2006/relationships" xmlns:p="http://schemas.openxmlformats.org/presentationml/2006/main">
  <p:tag name="VEVOX.QRDOT" val="(19,6)"/>
</p:tagLst>
</file>

<file path=ppt/tags/tag2563.xml><?xml version="1.0" encoding="utf-8"?>
<p:tagLst xmlns:a="http://schemas.openxmlformats.org/drawingml/2006/main" xmlns:r="http://schemas.openxmlformats.org/officeDocument/2006/relationships" xmlns:p="http://schemas.openxmlformats.org/presentationml/2006/main">
  <p:tag name="VEVOX.QRDOT" val="(21,6)"/>
</p:tagLst>
</file>

<file path=ppt/tags/tag2564.xml><?xml version="1.0" encoding="utf-8"?>
<p:tagLst xmlns:a="http://schemas.openxmlformats.org/drawingml/2006/main" xmlns:r="http://schemas.openxmlformats.org/officeDocument/2006/relationships" xmlns:p="http://schemas.openxmlformats.org/presentationml/2006/main">
  <p:tag name="VEVOX.QRDOT" val="(23,6)"/>
</p:tagLst>
</file>

<file path=ppt/tags/tag2565.xml><?xml version="1.0" encoding="utf-8"?>
<p:tagLst xmlns:a="http://schemas.openxmlformats.org/drawingml/2006/main" xmlns:r="http://schemas.openxmlformats.org/officeDocument/2006/relationships" xmlns:p="http://schemas.openxmlformats.org/presentationml/2006/main">
  <p:tag name="VEVOX.QRDOT" val="(24,6)"/>
</p:tagLst>
</file>

<file path=ppt/tags/tag2566.xml><?xml version="1.0" encoding="utf-8"?>
<p:tagLst xmlns:a="http://schemas.openxmlformats.org/drawingml/2006/main" xmlns:r="http://schemas.openxmlformats.org/officeDocument/2006/relationships" xmlns:p="http://schemas.openxmlformats.org/presentationml/2006/main">
  <p:tag name="VEVOX.QRDOT" val="(25,6)"/>
</p:tagLst>
</file>

<file path=ppt/tags/tag2567.xml><?xml version="1.0" encoding="utf-8"?>
<p:tagLst xmlns:a="http://schemas.openxmlformats.org/drawingml/2006/main" xmlns:r="http://schemas.openxmlformats.org/officeDocument/2006/relationships" xmlns:p="http://schemas.openxmlformats.org/presentationml/2006/main">
  <p:tag name="VEVOX.QRDOT" val="(26,6)"/>
</p:tagLst>
</file>

<file path=ppt/tags/tag2568.xml><?xml version="1.0" encoding="utf-8"?>
<p:tagLst xmlns:a="http://schemas.openxmlformats.org/drawingml/2006/main" xmlns:r="http://schemas.openxmlformats.org/officeDocument/2006/relationships" xmlns:p="http://schemas.openxmlformats.org/presentationml/2006/main">
  <p:tag name="VEVOX.QRDOT" val="(27,6)"/>
</p:tagLst>
</file>

<file path=ppt/tags/tag2569.xml><?xml version="1.0" encoding="utf-8"?>
<p:tagLst xmlns:a="http://schemas.openxmlformats.org/drawingml/2006/main" xmlns:r="http://schemas.openxmlformats.org/officeDocument/2006/relationships" xmlns:p="http://schemas.openxmlformats.org/presentationml/2006/main">
  <p:tag name="VEVOX.QRDOT" val="(28,6)"/>
</p:tagLst>
</file>

<file path=ppt/tags/tag257.xml><?xml version="1.0" encoding="utf-8"?>
<p:tagLst xmlns:a="http://schemas.openxmlformats.org/drawingml/2006/main" xmlns:r="http://schemas.openxmlformats.org/officeDocument/2006/relationships" xmlns:p="http://schemas.openxmlformats.org/presentationml/2006/main">
  <p:tag name="VEVOX.QRDOT" val="(15,16)"/>
</p:tagLst>
</file>

<file path=ppt/tags/tag2570.xml><?xml version="1.0" encoding="utf-8"?>
<p:tagLst xmlns:a="http://schemas.openxmlformats.org/drawingml/2006/main" xmlns:r="http://schemas.openxmlformats.org/officeDocument/2006/relationships" xmlns:p="http://schemas.openxmlformats.org/presentationml/2006/main">
  <p:tag name="VEVOX.QRDOT" val="(29,6)"/>
</p:tagLst>
</file>

<file path=ppt/tags/tag2571.xml><?xml version="1.0" encoding="utf-8"?>
<p:tagLst xmlns:a="http://schemas.openxmlformats.org/drawingml/2006/main" xmlns:r="http://schemas.openxmlformats.org/officeDocument/2006/relationships" xmlns:p="http://schemas.openxmlformats.org/presentationml/2006/main">
  <p:tag name="VEVOX.QRDOT" val="(9,7)"/>
</p:tagLst>
</file>

<file path=ppt/tags/tag2572.xml><?xml version="1.0" encoding="utf-8"?>
<p:tagLst xmlns:a="http://schemas.openxmlformats.org/drawingml/2006/main" xmlns:r="http://schemas.openxmlformats.org/officeDocument/2006/relationships" xmlns:p="http://schemas.openxmlformats.org/presentationml/2006/main">
  <p:tag name="VEVOX.QRDOT" val="(12,7)"/>
</p:tagLst>
</file>

<file path=ppt/tags/tag2573.xml><?xml version="1.0" encoding="utf-8"?>
<p:tagLst xmlns:a="http://schemas.openxmlformats.org/drawingml/2006/main" xmlns:r="http://schemas.openxmlformats.org/officeDocument/2006/relationships" xmlns:p="http://schemas.openxmlformats.org/presentationml/2006/main">
  <p:tag name="VEVOX.QRDOT" val="(13,7)"/>
</p:tagLst>
</file>

<file path=ppt/tags/tag2574.xml><?xml version="1.0" encoding="utf-8"?>
<p:tagLst xmlns:a="http://schemas.openxmlformats.org/drawingml/2006/main" xmlns:r="http://schemas.openxmlformats.org/officeDocument/2006/relationships" xmlns:p="http://schemas.openxmlformats.org/presentationml/2006/main">
  <p:tag name="VEVOX.QRDOT" val="(15,7)"/>
</p:tagLst>
</file>

<file path=ppt/tags/tag2575.xml><?xml version="1.0" encoding="utf-8"?>
<p:tagLst xmlns:a="http://schemas.openxmlformats.org/drawingml/2006/main" xmlns:r="http://schemas.openxmlformats.org/officeDocument/2006/relationships" xmlns:p="http://schemas.openxmlformats.org/presentationml/2006/main">
  <p:tag name="VEVOX.QRDOT" val="(21,7)"/>
</p:tagLst>
</file>

<file path=ppt/tags/tag2576.xml><?xml version="1.0" encoding="utf-8"?>
<p:tagLst xmlns:a="http://schemas.openxmlformats.org/drawingml/2006/main" xmlns:r="http://schemas.openxmlformats.org/officeDocument/2006/relationships" xmlns:p="http://schemas.openxmlformats.org/presentationml/2006/main">
  <p:tag name="VEVOX.QRDOT" val="(1,8)"/>
</p:tagLst>
</file>

<file path=ppt/tags/tag2577.xml><?xml version="1.0" encoding="utf-8"?>
<p:tagLst xmlns:a="http://schemas.openxmlformats.org/drawingml/2006/main" xmlns:r="http://schemas.openxmlformats.org/officeDocument/2006/relationships" xmlns:p="http://schemas.openxmlformats.org/presentationml/2006/main">
  <p:tag name="VEVOX.QRDOT" val="(5,8)"/>
</p:tagLst>
</file>

<file path=ppt/tags/tag2578.xml><?xml version="1.0" encoding="utf-8"?>
<p:tagLst xmlns:a="http://schemas.openxmlformats.org/drawingml/2006/main" xmlns:r="http://schemas.openxmlformats.org/officeDocument/2006/relationships" xmlns:p="http://schemas.openxmlformats.org/presentationml/2006/main">
  <p:tag name="VEVOX.QRDOT" val="(7,8)"/>
</p:tagLst>
</file>

<file path=ppt/tags/tag2579.xml><?xml version="1.0" encoding="utf-8"?>
<p:tagLst xmlns:a="http://schemas.openxmlformats.org/drawingml/2006/main" xmlns:r="http://schemas.openxmlformats.org/officeDocument/2006/relationships" xmlns:p="http://schemas.openxmlformats.org/presentationml/2006/main">
  <p:tag name="VEVOX.QRDOT" val="(8,8)"/>
</p:tagLst>
</file>

<file path=ppt/tags/tag258.xml><?xml version="1.0" encoding="utf-8"?>
<p:tagLst xmlns:a="http://schemas.openxmlformats.org/drawingml/2006/main" xmlns:r="http://schemas.openxmlformats.org/officeDocument/2006/relationships" xmlns:p="http://schemas.openxmlformats.org/presentationml/2006/main">
  <p:tag name="VEVOX.QRDOT" val="(16,16)"/>
</p:tagLst>
</file>

<file path=ppt/tags/tag2580.xml><?xml version="1.0" encoding="utf-8"?>
<p:tagLst xmlns:a="http://schemas.openxmlformats.org/drawingml/2006/main" xmlns:r="http://schemas.openxmlformats.org/officeDocument/2006/relationships" xmlns:p="http://schemas.openxmlformats.org/presentationml/2006/main">
  <p:tag name="VEVOX.QRDOT" val="(9,8)"/>
</p:tagLst>
</file>

<file path=ppt/tags/tag2581.xml><?xml version="1.0" encoding="utf-8"?>
<p:tagLst xmlns:a="http://schemas.openxmlformats.org/drawingml/2006/main" xmlns:r="http://schemas.openxmlformats.org/officeDocument/2006/relationships" xmlns:p="http://schemas.openxmlformats.org/presentationml/2006/main">
  <p:tag name="VEVOX.QRDOT" val="(10,8)"/>
</p:tagLst>
</file>

<file path=ppt/tags/tag2582.xml><?xml version="1.0" encoding="utf-8"?>
<p:tagLst xmlns:a="http://schemas.openxmlformats.org/drawingml/2006/main" xmlns:r="http://schemas.openxmlformats.org/officeDocument/2006/relationships" xmlns:p="http://schemas.openxmlformats.org/presentationml/2006/main">
  <p:tag name="VEVOX.QRDOT" val="(13,8)"/>
</p:tagLst>
</file>

<file path=ppt/tags/tag2583.xml><?xml version="1.0" encoding="utf-8"?>
<p:tagLst xmlns:a="http://schemas.openxmlformats.org/drawingml/2006/main" xmlns:r="http://schemas.openxmlformats.org/officeDocument/2006/relationships" xmlns:p="http://schemas.openxmlformats.org/presentationml/2006/main">
  <p:tag name="VEVOX.QRDOT" val="(14,8)"/>
</p:tagLst>
</file>

<file path=ppt/tags/tag2584.xml><?xml version="1.0" encoding="utf-8"?>
<p:tagLst xmlns:a="http://schemas.openxmlformats.org/drawingml/2006/main" xmlns:r="http://schemas.openxmlformats.org/officeDocument/2006/relationships" xmlns:p="http://schemas.openxmlformats.org/presentationml/2006/main">
  <p:tag name="VEVOX.QRDOT" val="(15,8)"/>
</p:tagLst>
</file>

<file path=ppt/tags/tag2585.xml><?xml version="1.0" encoding="utf-8"?>
<p:tagLst xmlns:a="http://schemas.openxmlformats.org/drawingml/2006/main" xmlns:r="http://schemas.openxmlformats.org/officeDocument/2006/relationships" xmlns:p="http://schemas.openxmlformats.org/presentationml/2006/main">
  <p:tag name="VEVOX.QRDOT" val="(16,8)"/>
</p:tagLst>
</file>

<file path=ppt/tags/tag2586.xml><?xml version="1.0" encoding="utf-8"?>
<p:tagLst xmlns:a="http://schemas.openxmlformats.org/drawingml/2006/main" xmlns:r="http://schemas.openxmlformats.org/officeDocument/2006/relationships" xmlns:p="http://schemas.openxmlformats.org/presentationml/2006/main">
  <p:tag name="VEVOX.QRDOT" val="(17,8)"/>
</p:tagLst>
</file>

<file path=ppt/tags/tag2587.xml><?xml version="1.0" encoding="utf-8"?>
<p:tagLst xmlns:a="http://schemas.openxmlformats.org/drawingml/2006/main" xmlns:r="http://schemas.openxmlformats.org/officeDocument/2006/relationships" xmlns:p="http://schemas.openxmlformats.org/presentationml/2006/main">
  <p:tag name="VEVOX.QRDOT" val="(18,8)"/>
</p:tagLst>
</file>

<file path=ppt/tags/tag2588.xml><?xml version="1.0" encoding="utf-8"?>
<p:tagLst xmlns:a="http://schemas.openxmlformats.org/drawingml/2006/main" xmlns:r="http://schemas.openxmlformats.org/officeDocument/2006/relationships" xmlns:p="http://schemas.openxmlformats.org/presentationml/2006/main">
  <p:tag name="VEVOX.QRDOT" val="(19,8)"/>
</p:tagLst>
</file>

<file path=ppt/tags/tag2589.xml><?xml version="1.0" encoding="utf-8"?>
<p:tagLst xmlns:a="http://schemas.openxmlformats.org/drawingml/2006/main" xmlns:r="http://schemas.openxmlformats.org/officeDocument/2006/relationships" xmlns:p="http://schemas.openxmlformats.org/presentationml/2006/main">
  <p:tag name="VEVOX.QRDOT" val="(21,8)"/>
</p:tagLst>
</file>

<file path=ppt/tags/tag259.xml><?xml version="1.0" encoding="utf-8"?>
<p:tagLst xmlns:a="http://schemas.openxmlformats.org/drawingml/2006/main" xmlns:r="http://schemas.openxmlformats.org/officeDocument/2006/relationships" xmlns:p="http://schemas.openxmlformats.org/presentationml/2006/main">
  <p:tag name="VEVOX.QRDOT" val="(17,16)"/>
</p:tagLst>
</file>

<file path=ppt/tags/tag2590.xml><?xml version="1.0" encoding="utf-8"?>
<p:tagLst xmlns:a="http://schemas.openxmlformats.org/drawingml/2006/main" xmlns:r="http://schemas.openxmlformats.org/officeDocument/2006/relationships" xmlns:p="http://schemas.openxmlformats.org/presentationml/2006/main">
  <p:tag name="VEVOX.QRDOT" val="(22,8)"/>
</p:tagLst>
</file>

<file path=ppt/tags/tag2591.xml><?xml version="1.0" encoding="utf-8"?>
<p:tagLst xmlns:a="http://schemas.openxmlformats.org/drawingml/2006/main" xmlns:r="http://schemas.openxmlformats.org/officeDocument/2006/relationships" xmlns:p="http://schemas.openxmlformats.org/presentationml/2006/main">
  <p:tag name="VEVOX.QRDOT" val="(23,8)"/>
</p:tagLst>
</file>

<file path=ppt/tags/tag2592.xml><?xml version="1.0" encoding="utf-8"?>
<p:tagLst xmlns:a="http://schemas.openxmlformats.org/drawingml/2006/main" xmlns:r="http://schemas.openxmlformats.org/officeDocument/2006/relationships" xmlns:p="http://schemas.openxmlformats.org/presentationml/2006/main">
  <p:tag name="VEVOX.QRDOT" val="(24,8)"/>
</p:tagLst>
</file>

<file path=ppt/tags/tag2593.xml><?xml version="1.0" encoding="utf-8"?>
<p:tagLst xmlns:a="http://schemas.openxmlformats.org/drawingml/2006/main" xmlns:r="http://schemas.openxmlformats.org/officeDocument/2006/relationships" xmlns:p="http://schemas.openxmlformats.org/presentationml/2006/main">
  <p:tag name="VEVOX.QRDOT" val="(25,8)"/>
</p:tagLst>
</file>

<file path=ppt/tags/tag2594.xml><?xml version="1.0" encoding="utf-8"?>
<p:tagLst xmlns:a="http://schemas.openxmlformats.org/drawingml/2006/main" xmlns:r="http://schemas.openxmlformats.org/officeDocument/2006/relationships" xmlns:p="http://schemas.openxmlformats.org/presentationml/2006/main">
  <p:tag name="VEVOX.QRDOT" val="(26,8)"/>
</p:tagLst>
</file>

<file path=ppt/tags/tag2595.xml><?xml version="1.0" encoding="utf-8"?>
<p:tagLst xmlns:a="http://schemas.openxmlformats.org/drawingml/2006/main" xmlns:r="http://schemas.openxmlformats.org/officeDocument/2006/relationships" xmlns:p="http://schemas.openxmlformats.org/presentationml/2006/main">
  <p:tag name="VEVOX.QRDOT" val="(29,8)"/>
</p:tagLst>
</file>

<file path=ppt/tags/tag2596.xml><?xml version="1.0" encoding="utf-8"?>
<p:tagLst xmlns:a="http://schemas.openxmlformats.org/drawingml/2006/main" xmlns:r="http://schemas.openxmlformats.org/officeDocument/2006/relationships" xmlns:p="http://schemas.openxmlformats.org/presentationml/2006/main">
  <p:tag name="VEVOX.QRDOT" val="(1,9)"/>
</p:tagLst>
</file>

<file path=ppt/tags/tag2597.xml><?xml version="1.0" encoding="utf-8"?>
<p:tagLst xmlns:a="http://schemas.openxmlformats.org/drawingml/2006/main" xmlns:r="http://schemas.openxmlformats.org/officeDocument/2006/relationships" xmlns:p="http://schemas.openxmlformats.org/presentationml/2006/main">
  <p:tag name="VEVOX.QRDOT" val="(3,9)"/>
</p:tagLst>
</file>

<file path=ppt/tags/tag2598.xml><?xml version="1.0" encoding="utf-8"?>
<p:tagLst xmlns:a="http://schemas.openxmlformats.org/drawingml/2006/main" xmlns:r="http://schemas.openxmlformats.org/officeDocument/2006/relationships" xmlns:p="http://schemas.openxmlformats.org/presentationml/2006/main">
  <p:tag name="VEVOX.QRDOT" val="(4,9)"/>
</p:tagLst>
</file>

<file path=ppt/tags/tag2599.xml><?xml version="1.0" encoding="utf-8"?>
<p:tagLst xmlns:a="http://schemas.openxmlformats.org/drawingml/2006/main" xmlns:r="http://schemas.openxmlformats.org/officeDocument/2006/relationships" xmlns:p="http://schemas.openxmlformats.org/presentationml/2006/main">
  <p:tag name="VEVOX.QRDOT" val="(6,9)"/>
</p:tagLst>
</file>

<file path=ppt/tags/tag26.xml><?xml version="1.0" encoding="utf-8"?>
<p:tagLst xmlns:a="http://schemas.openxmlformats.org/drawingml/2006/main" xmlns:r="http://schemas.openxmlformats.org/officeDocument/2006/relationships" xmlns:p="http://schemas.openxmlformats.org/presentationml/2006/main">
  <p:tag name="VEVOX.QRDOT" val="(1,1)"/>
</p:tagLst>
</file>

<file path=ppt/tags/tag260.xml><?xml version="1.0" encoding="utf-8"?>
<p:tagLst xmlns:a="http://schemas.openxmlformats.org/drawingml/2006/main" xmlns:r="http://schemas.openxmlformats.org/officeDocument/2006/relationships" xmlns:p="http://schemas.openxmlformats.org/presentationml/2006/main">
  <p:tag name="VEVOX.QRDOT" val="(19,16)"/>
</p:tagLst>
</file>

<file path=ppt/tags/tag2600.xml><?xml version="1.0" encoding="utf-8"?>
<p:tagLst xmlns:a="http://schemas.openxmlformats.org/drawingml/2006/main" xmlns:r="http://schemas.openxmlformats.org/officeDocument/2006/relationships" xmlns:p="http://schemas.openxmlformats.org/presentationml/2006/main">
  <p:tag name="VEVOX.QRDOT" val="(8,9)"/>
</p:tagLst>
</file>

<file path=ppt/tags/tag2601.xml><?xml version="1.0" encoding="utf-8"?>
<p:tagLst xmlns:a="http://schemas.openxmlformats.org/drawingml/2006/main" xmlns:r="http://schemas.openxmlformats.org/officeDocument/2006/relationships" xmlns:p="http://schemas.openxmlformats.org/presentationml/2006/main">
  <p:tag name="VEVOX.QRDOT" val="(13,9)"/>
</p:tagLst>
</file>

<file path=ppt/tags/tag2602.xml><?xml version="1.0" encoding="utf-8"?>
<p:tagLst xmlns:a="http://schemas.openxmlformats.org/drawingml/2006/main" xmlns:r="http://schemas.openxmlformats.org/officeDocument/2006/relationships" xmlns:p="http://schemas.openxmlformats.org/presentationml/2006/main">
  <p:tag name="VEVOX.QRDOT" val="(22,9)"/>
</p:tagLst>
</file>

<file path=ppt/tags/tag2603.xml><?xml version="1.0" encoding="utf-8"?>
<p:tagLst xmlns:a="http://schemas.openxmlformats.org/drawingml/2006/main" xmlns:r="http://schemas.openxmlformats.org/officeDocument/2006/relationships" xmlns:p="http://schemas.openxmlformats.org/presentationml/2006/main">
  <p:tag name="VEVOX.QRDOT" val="(23,9)"/>
</p:tagLst>
</file>

<file path=ppt/tags/tag2604.xml><?xml version="1.0" encoding="utf-8"?>
<p:tagLst xmlns:a="http://schemas.openxmlformats.org/drawingml/2006/main" xmlns:r="http://schemas.openxmlformats.org/officeDocument/2006/relationships" xmlns:p="http://schemas.openxmlformats.org/presentationml/2006/main">
  <p:tag name="VEVOX.QRDOT" val="(24,9)"/>
</p:tagLst>
</file>

<file path=ppt/tags/tag2605.xml><?xml version="1.0" encoding="utf-8"?>
<p:tagLst xmlns:a="http://schemas.openxmlformats.org/drawingml/2006/main" xmlns:r="http://schemas.openxmlformats.org/officeDocument/2006/relationships" xmlns:p="http://schemas.openxmlformats.org/presentationml/2006/main">
  <p:tag name="VEVOX.QRDOT" val="(25,9)"/>
</p:tagLst>
</file>

<file path=ppt/tags/tag2606.xml><?xml version="1.0" encoding="utf-8"?>
<p:tagLst xmlns:a="http://schemas.openxmlformats.org/drawingml/2006/main" xmlns:r="http://schemas.openxmlformats.org/officeDocument/2006/relationships" xmlns:p="http://schemas.openxmlformats.org/presentationml/2006/main">
  <p:tag name="VEVOX.QRDOT" val="(26,9)"/>
</p:tagLst>
</file>

<file path=ppt/tags/tag2607.xml><?xml version="1.0" encoding="utf-8"?>
<p:tagLst xmlns:a="http://schemas.openxmlformats.org/drawingml/2006/main" xmlns:r="http://schemas.openxmlformats.org/officeDocument/2006/relationships" xmlns:p="http://schemas.openxmlformats.org/presentationml/2006/main">
  <p:tag name="VEVOX.QRDOT" val="(27,9)"/>
</p:tagLst>
</file>

<file path=ppt/tags/tag2608.xml><?xml version="1.0" encoding="utf-8"?>
<p:tagLst xmlns:a="http://schemas.openxmlformats.org/drawingml/2006/main" xmlns:r="http://schemas.openxmlformats.org/officeDocument/2006/relationships" xmlns:p="http://schemas.openxmlformats.org/presentationml/2006/main">
  <p:tag name="VEVOX.QRDOT" val="(28,9)"/>
</p:tagLst>
</file>

<file path=ppt/tags/tag2609.xml><?xml version="1.0" encoding="utf-8"?>
<p:tagLst xmlns:a="http://schemas.openxmlformats.org/drawingml/2006/main" xmlns:r="http://schemas.openxmlformats.org/officeDocument/2006/relationships" xmlns:p="http://schemas.openxmlformats.org/presentationml/2006/main">
  <p:tag name="VEVOX.QRDOT" val="(29,9)"/>
</p:tagLst>
</file>

<file path=ppt/tags/tag261.xml><?xml version="1.0" encoding="utf-8"?>
<p:tagLst xmlns:a="http://schemas.openxmlformats.org/drawingml/2006/main" xmlns:r="http://schemas.openxmlformats.org/officeDocument/2006/relationships" xmlns:p="http://schemas.openxmlformats.org/presentationml/2006/main">
  <p:tag name="VEVOX.QRDOT" val="(20,16)"/>
</p:tagLst>
</file>

<file path=ppt/tags/tag2610.xml><?xml version="1.0" encoding="utf-8"?>
<p:tagLst xmlns:a="http://schemas.openxmlformats.org/drawingml/2006/main" xmlns:r="http://schemas.openxmlformats.org/officeDocument/2006/relationships" xmlns:p="http://schemas.openxmlformats.org/presentationml/2006/main">
  <p:tag name="VEVOX.QRDOT" val="(2,10)"/>
</p:tagLst>
</file>

<file path=ppt/tags/tag2611.xml><?xml version="1.0" encoding="utf-8"?>
<p:tagLst xmlns:a="http://schemas.openxmlformats.org/drawingml/2006/main" xmlns:r="http://schemas.openxmlformats.org/officeDocument/2006/relationships" xmlns:p="http://schemas.openxmlformats.org/presentationml/2006/main">
  <p:tag name="VEVOX.QRDOT" val="(3,10)"/>
</p:tagLst>
</file>

<file path=ppt/tags/tag2612.xml><?xml version="1.0" encoding="utf-8"?>
<p:tagLst xmlns:a="http://schemas.openxmlformats.org/drawingml/2006/main" xmlns:r="http://schemas.openxmlformats.org/officeDocument/2006/relationships" xmlns:p="http://schemas.openxmlformats.org/presentationml/2006/main">
  <p:tag name="VEVOX.QRDOT" val="(7,10)"/>
</p:tagLst>
</file>

<file path=ppt/tags/tag2613.xml><?xml version="1.0" encoding="utf-8"?>
<p:tagLst xmlns:a="http://schemas.openxmlformats.org/drawingml/2006/main" xmlns:r="http://schemas.openxmlformats.org/officeDocument/2006/relationships" xmlns:p="http://schemas.openxmlformats.org/presentationml/2006/main">
  <p:tag name="VEVOX.QRDOT" val="(9,10)"/>
</p:tagLst>
</file>

<file path=ppt/tags/tag2614.xml><?xml version="1.0" encoding="utf-8"?>
<p:tagLst xmlns:a="http://schemas.openxmlformats.org/drawingml/2006/main" xmlns:r="http://schemas.openxmlformats.org/officeDocument/2006/relationships" xmlns:p="http://schemas.openxmlformats.org/presentationml/2006/main">
  <p:tag name="VEVOX.QRDOT" val="(10,10)"/>
</p:tagLst>
</file>

<file path=ppt/tags/tag2615.xml><?xml version="1.0" encoding="utf-8"?>
<p:tagLst xmlns:a="http://schemas.openxmlformats.org/drawingml/2006/main" xmlns:r="http://schemas.openxmlformats.org/officeDocument/2006/relationships" xmlns:p="http://schemas.openxmlformats.org/presentationml/2006/main">
  <p:tag name="VEVOX.QRDOT" val="(13,10)"/>
</p:tagLst>
</file>

<file path=ppt/tags/tag2616.xml><?xml version="1.0" encoding="utf-8"?>
<p:tagLst xmlns:a="http://schemas.openxmlformats.org/drawingml/2006/main" xmlns:r="http://schemas.openxmlformats.org/officeDocument/2006/relationships" xmlns:p="http://schemas.openxmlformats.org/presentationml/2006/main">
  <p:tag name="VEVOX.QRDOT" val="(14,10)"/>
</p:tagLst>
</file>

<file path=ppt/tags/tag2617.xml><?xml version="1.0" encoding="utf-8"?>
<p:tagLst xmlns:a="http://schemas.openxmlformats.org/drawingml/2006/main" xmlns:r="http://schemas.openxmlformats.org/officeDocument/2006/relationships" xmlns:p="http://schemas.openxmlformats.org/presentationml/2006/main">
  <p:tag name="VEVOX.QRDOT" val="(15,10)"/>
</p:tagLst>
</file>

<file path=ppt/tags/tag2618.xml><?xml version="1.0" encoding="utf-8"?>
<p:tagLst xmlns:a="http://schemas.openxmlformats.org/drawingml/2006/main" xmlns:r="http://schemas.openxmlformats.org/officeDocument/2006/relationships" xmlns:p="http://schemas.openxmlformats.org/presentationml/2006/main">
  <p:tag name="VEVOX.QRDOT" val="(16,10)"/>
</p:tagLst>
</file>

<file path=ppt/tags/tag2619.xml><?xml version="1.0" encoding="utf-8"?>
<p:tagLst xmlns:a="http://schemas.openxmlformats.org/drawingml/2006/main" xmlns:r="http://schemas.openxmlformats.org/officeDocument/2006/relationships" xmlns:p="http://schemas.openxmlformats.org/presentationml/2006/main">
  <p:tag name="VEVOX.QRDOT" val="(18,10)"/>
</p:tagLst>
</file>

<file path=ppt/tags/tag262.xml><?xml version="1.0" encoding="utf-8"?>
<p:tagLst xmlns:a="http://schemas.openxmlformats.org/drawingml/2006/main" xmlns:r="http://schemas.openxmlformats.org/officeDocument/2006/relationships" xmlns:p="http://schemas.openxmlformats.org/presentationml/2006/main">
  <p:tag name="VEVOX.QRDOT" val="(21,16)"/>
</p:tagLst>
</file>

<file path=ppt/tags/tag2620.xml><?xml version="1.0" encoding="utf-8"?>
<p:tagLst xmlns:a="http://schemas.openxmlformats.org/drawingml/2006/main" xmlns:r="http://schemas.openxmlformats.org/officeDocument/2006/relationships" xmlns:p="http://schemas.openxmlformats.org/presentationml/2006/main">
  <p:tag name="VEVOX.QRDOT" val="(21,10)"/>
</p:tagLst>
</file>

<file path=ppt/tags/tag2621.xml><?xml version="1.0" encoding="utf-8"?>
<p:tagLst xmlns:a="http://schemas.openxmlformats.org/drawingml/2006/main" xmlns:r="http://schemas.openxmlformats.org/officeDocument/2006/relationships" xmlns:p="http://schemas.openxmlformats.org/presentationml/2006/main">
  <p:tag name="VEVOX.QRDOT" val="(22,10)"/>
</p:tagLst>
</file>

<file path=ppt/tags/tag2622.xml><?xml version="1.0" encoding="utf-8"?>
<p:tagLst xmlns:a="http://schemas.openxmlformats.org/drawingml/2006/main" xmlns:r="http://schemas.openxmlformats.org/officeDocument/2006/relationships" xmlns:p="http://schemas.openxmlformats.org/presentationml/2006/main">
  <p:tag name="VEVOX.QRDOT" val="(25,10)"/>
</p:tagLst>
</file>

<file path=ppt/tags/tag2623.xml><?xml version="1.0" encoding="utf-8"?>
<p:tagLst xmlns:a="http://schemas.openxmlformats.org/drawingml/2006/main" xmlns:r="http://schemas.openxmlformats.org/officeDocument/2006/relationships" xmlns:p="http://schemas.openxmlformats.org/presentationml/2006/main">
  <p:tag name="VEVOX.QRDOT" val="(29,10)"/>
</p:tagLst>
</file>

<file path=ppt/tags/tag2624.xml><?xml version="1.0" encoding="utf-8"?>
<p:tagLst xmlns:a="http://schemas.openxmlformats.org/drawingml/2006/main" xmlns:r="http://schemas.openxmlformats.org/officeDocument/2006/relationships" xmlns:p="http://schemas.openxmlformats.org/presentationml/2006/main">
  <p:tag name="VEVOX.QRDOT" val="(2,11)"/>
</p:tagLst>
</file>

<file path=ppt/tags/tag2625.xml><?xml version="1.0" encoding="utf-8"?>
<p:tagLst xmlns:a="http://schemas.openxmlformats.org/drawingml/2006/main" xmlns:r="http://schemas.openxmlformats.org/officeDocument/2006/relationships" xmlns:p="http://schemas.openxmlformats.org/presentationml/2006/main">
  <p:tag name="VEVOX.QRDOT" val="(4,11)"/>
</p:tagLst>
</file>

<file path=ppt/tags/tag2626.xml><?xml version="1.0" encoding="utf-8"?>
<p:tagLst xmlns:a="http://schemas.openxmlformats.org/drawingml/2006/main" xmlns:r="http://schemas.openxmlformats.org/officeDocument/2006/relationships" xmlns:p="http://schemas.openxmlformats.org/presentationml/2006/main">
  <p:tag name="VEVOX.QRDOT" val="(5,11)"/>
</p:tagLst>
</file>

<file path=ppt/tags/tag2627.xml><?xml version="1.0" encoding="utf-8"?>
<p:tagLst xmlns:a="http://schemas.openxmlformats.org/drawingml/2006/main" xmlns:r="http://schemas.openxmlformats.org/officeDocument/2006/relationships" xmlns:p="http://schemas.openxmlformats.org/presentationml/2006/main">
  <p:tag name="VEVOX.QRDOT" val="(6,11)"/>
</p:tagLst>
</file>

<file path=ppt/tags/tag2628.xml><?xml version="1.0" encoding="utf-8"?>
<p:tagLst xmlns:a="http://schemas.openxmlformats.org/drawingml/2006/main" xmlns:r="http://schemas.openxmlformats.org/officeDocument/2006/relationships" xmlns:p="http://schemas.openxmlformats.org/presentationml/2006/main">
  <p:tag name="VEVOX.QRDOT" val="(9,11)"/>
</p:tagLst>
</file>

<file path=ppt/tags/tag2629.xml><?xml version="1.0" encoding="utf-8"?>
<p:tagLst xmlns:a="http://schemas.openxmlformats.org/drawingml/2006/main" xmlns:r="http://schemas.openxmlformats.org/officeDocument/2006/relationships" xmlns:p="http://schemas.openxmlformats.org/presentationml/2006/main">
  <p:tag name="VEVOX.QRDOT" val="(11,11)"/>
</p:tagLst>
</file>

<file path=ppt/tags/tag263.xml><?xml version="1.0" encoding="utf-8"?>
<p:tagLst xmlns:a="http://schemas.openxmlformats.org/drawingml/2006/main" xmlns:r="http://schemas.openxmlformats.org/officeDocument/2006/relationships" xmlns:p="http://schemas.openxmlformats.org/presentationml/2006/main">
  <p:tag name="VEVOX.QRDOT" val="(22,16)"/>
</p:tagLst>
</file>

<file path=ppt/tags/tag2630.xml><?xml version="1.0" encoding="utf-8"?>
<p:tagLst xmlns:a="http://schemas.openxmlformats.org/drawingml/2006/main" xmlns:r="http://schemas.openxmlformats.org/officeDocument/2006/relationships" xmlns:p="http://schemas.openxmlformats.org/presentationml/2006/main">
  <p:tag name="VEVOX.QRDOT" val="(12,11)"/>
</p:tagLst>
</file>

<file path=ppt/tags/tag2631.xml><?xml version="1.0" encoding="utf-8"?>
<p:tagLst xmlns:a="http://schemas.openxmlformats.org/drawingml/2006/main" xmlns:r="http://schemas.openxmlformats.org/officeDocument/2006/relationships" xmlns:p="http://schemas.openxmlformats.org/presentationml/2006/main">
  <p:tag name="VEVOX.QRDOT" val="(13,11)"/>
</p:tagLst>
</file>

<file path=ppt/tags/tag2632.xml><?xml version="1.0" encoding="utf-8"?>
<p:tagLst xmlns:a="http://schemas.openxmlformats.org/drawingml/2006/main" xmlns:r="http://schemas.openxmlformats.org/officeDocument/2006/relationships" xmlns:p="http://schemas.openxmlformats.org/presentationml/2006/main">
  <p:tag name="VEVOX.QRDOT" val="(14,11)"/>
</p:tagLst>
</file>

<file path=ppt/tags/tag2633.xml><?xml version="1.0" encoding="utf-8"?>
<p:tagLst xmlns:a="http://schemas.openxmlformats.org/drawingml/2006/main" xmlns:r="http://schemas.openxmlformats.org/officeDocument/2006/relationships" xmlns:p="http://schemas.openxmlformats.org/presentationml/2006/main">
  <p:tag name="VEVOX.QRDOT" val="(16,11)"/>
</p:tagLst>
</file>

<file path=ppt/tags/tag2634.xml><?xml version="1.0" encoding="utf-8"?>
<p:tagLst xmlns:a="http://schemas.openxmlformats.org/drawingml/2006/main" xmlns:r="http://schemas.openxmlformats.org/officeDocument/2006/relationships" xmlns:p="http://schemas.openxmlformats.org/presentationml/2006/main">
  <p:tag name="VEVOX.QRDOT" val="(17,11)"/>
</p:tagLst>
</file>

<file path=ppt/tags/tag2635.xml><?xml version="1.0" encoding="utf-8"?>
<p:tagLst xmlns:a="http://schemas.openxmlformats.org/drawingml/2006/main" xmlns:r="http://schemas.openxmlformats.org/officeDocument/2006/relationships" xmlns:p="http://schemas.openxmlformats.org/presentationml/2006/main">
  <p:tag name="VEVOX.QRDOT" val="(18,11)"/>
</p:tagLst>
</file>

<file path=ppt/tags/tag2636.xml><?xml version="1.0" encoding="utf-8"?>
<p:tagLst xmlns:a="http://schemas.openxmlformats.org/drawingml/2006/main" xmlns:r="http://schemas.openxmlformats.org/officeDocument/2006/relationships" xmlns:p="http://schemas.openxmlformats.org/presentationml/2006/main">
  <p:tag name="VEVOX.QRDOT" val="(20,11)"/>
</p:tagLst>
</file>

<file path=ppt/tags/tag2637.xml><?xml version="1.0" encoding="utf-8"?>
<p:tagLst xmlns:a="http://schemas.openxmlformats.org/drawingml/2006/main" xmlns:r="http://schemas.openxmlformats.org/officeDocument/2006/relationships" xmlns:p="http://schemas.openxmlformats.org/presentationml/2006/main">
  <p:tag name="VEVOX.QRDOT" val="(21,11)"/>
</p:tagLst>
</file>

<file path=ppt/tags/tag2638.xml><?xml version="1.0" encoding="utf-8"?>
<p:tagLst xmlns:a="http://schemas.openxmlformats.org/drawingml/2006/main" xmlns:r="http://schemas.openxmlformats.org/officeDocument/2006/relationships" xmlns:p="http://schemas.openxmlformats.org/presentationml/2006/main">
  <p:tag name="VEVOX.QRDOT" val="(22,11)"/>
</p:tagLst>
</file>

<file path=ppt/tags/tag2639.xml><?xml version="1.0" encoding="utf-8"?>
<p:tagLst xmlns:a="http://schemas.openxmlformats.org/drawingml/2006/main" xmlns:r="http://schemas.openxmlformats.org/officeDocument/2006/relationships" xmlns:p="http://schemas.openxmlformats.org/presentationml/2006/main">
  <p:tag name="VEVOX.QRDOT" val="(23,11)"/>
</p:tagLst>
</file>

<file path=ppt/tags/tag264.xml><?xml version="1.0" encoding="utf-8"?>
<p:tagLst xmlns:a="http://schemas.openxmlformats.org/drawingml/2006/main" xmlns:r="http://schemas.openxmlformats.org/officeDocument/2006/relationships" xmlns:p="http://schemas.openxmlformats.org/presentationml/2006/main">
  <p:tag name="VEVOX.QRDOT" val="(24,16)"/>
</p:tagLst>
</file>

<file path=ppt/tags/tag2640.xml><?xml version="1.0" encoding="utf-8"?>
<p:tagLst xmlns:a="http://schemas.openxmlformats.org/drawingml/2006/main" xmlns:r="http://schemas.openxmlformats.org/officeDocument/2006/relationships" xmlns:p="http://schemas.openxmlformats.org/presentationml/2006/main">
  <p:tag name="VEVOX.QRDOT" val="(25,11)"/>
</p:tagLst>
</file>

<file path=ppt/tags/tag2641.xml><?xml version="1.0" encoding="utf-8"?>
<p:tagLst xmlns:a="http://schemas.openxmlformats.org/drawingml/2006/main" xmlns:r="http://schemas.openxmlformats.org/officeDocument/2006/relationships" xmlns:p="http://schemas.openxmlformats.org/presentationml/2006/main">
  <p:tag name="VEVOX.QRDOT" val="(26,11)"/>
</p:tagLst>
</file>

<file path=ppt/tags/tag2642.xml><?xml version="1.0" encoding="utf-8"?>
<p:tagLst xmlns:a="http://schemas.openxmlformats.org/drawingml/2006/main" xmlns:r="http://schemas.openxmlformats.org/officeDocument/2006/relationships" xmlns:p="http://schemas.openxmlformats.org/presentationml/2006/main">
  <p:tag name="VEVOX.QRDOT" val="(28,11)"/>
</p:tagLst>
</file>

<file path=ppt/tags/tag2643.xml><?xml version="1.0" encoding="utf-8"?>
<p:tagLst xmlns:a="http://schemas.openxmlformats.org/drawingml/2006/main" xmlns:r="http://schemas.openxmlformats.org/officeDocument/2006/relationships" xmlns:p="http://schemas.openxmlformats.org/presentationml/2006/main">
  <p:tag name="VEVOX.QRDOT" val="(29,11)"/>
</p:tagLst>
</file>

<file path=ppt/tags/tag2644.xml><?xml version="1.0" encoding="utf-8"?>
<p:tagLst xmlns:a="http://schemas.openxmlformats.org/drawingml/2006/main" xmlns:r="http://schemas.openxmlformats.org/officeDocument/2006/relationships" xmlns:p="http://schemas.openxmlformats.org/presentationml/2006/main">
  <p:tag name="VEVOX.QRDOT" val="(5,12)"/>
</p:tagLst>
</file>

<file path=ppt/tags/tag2645.xml><?xml version="1.0" encoding="utf-8"?>
<p:tagLst xmlns:a="http://schemas.openxmlformats.org/drawingml/2006/main" xmlns:r="http://schemas.openxmlformats.org/officeDocument/2006/relationships" xmlns:p="http://schemas.openxmlformats.org/presentationml/2006/main">
  <p:tag name="VEVOX.QRDOT" val="(7,12)"/>
</p:tagLst>
</file>

<file path=ppt/tags/tag2646.xml><?xml version="1.0" encoding="utf-8"?>
<p:tagLst xmlns:a="http://schemas.openxmlformats.org/drawingml/2006/main" xmlns:r="http://schemas.openxmlformats.org/officeDocument/2006/relationships" xmlns:p="http://schemas.openxmlformats.org/presentationml/2006/main">
  <p:tag name="VEVOX.QRDOT" val="(9,12)"/>
</p:tagLst>
</file>

<file path=ppt/tags/tag2647.xml><?xml version="1.0" encoding="utf-8"?>
<p:tagLst xmlns:a="http://schemas.openxmlformats.org/drawingml/2006/main" xmlns:r="http://schemas.openxmlformats.org/officeDocument/2006/relationships" xmlns:p="http://schemas.openxmlformats.org/presentationml/2006/main">
  <p:tag name="VEVOX.QRDOT" val="(12,12)"/>
</p:tagLst>
</file>

<file path=ppt/tags/tag2648.xml><?xml version="1.0" encoding="utf-8"?>
<p:tagLst xmlns:a="http://schemas.openxmlformats.org/drawingml/2006/main" xmlns:r="http://schemas.openxmlformats.org/officeDocument/2006/relationships" xmlns:p="http://schemas.openxmlformats.org/presentationml/2006/main">
  <p:tag name="VEVOX.QRDOT" val="(14,12)"/>
</p:tagLst>
</file>

<file path=ppt/tags/tag2649.xml><?xml version="1.0" encoding="utf-8"?>
<p:tagLst xmlns:a="http://schemas.openxmlformats.org/drawingml/2006/main" xmlns:r="http://schemas.openxmlformats.org/officeDocument/2006/relationships" xmlns:p="http://schemas.openxmlformats.org/presentationml/2006/main">
  <p:tag name="VEVOX.QRDOT" val="(21,12)"/>
</p:tagLst>
</file>

<file path=ppt/tags/tag265.xml><?xml version="1.0" encoding="utf-8"?>
<p:tagLst xmlns:a="http://schemas.openxmlformats.org/drawingml/2006/main" xmlns:r="http://schemas.openxmlformats.org/officeDocument/2006/relationships" xmlns:p="http://schemas.openxmlformats.org/presentationml/2006/main">
  <p:tag name="VEVOX.QRDOT" val="(28,16)"/>
</p:tagLst>
</file>

<file path=ppt/tags/tag2650.xml><?xml version="1.0" encoding="utf-8"?>
<p:tagLst xmlns:a="http://schemas.openxmlformats.org/drawingml/2006/main" xmlns:r="http://schemas.openxmlformats.org/officeDocument/2006/relationships" xmlns:p="http://schemas.openxmlformats.org/presentationml/2006/main">
  <p:tag name="VEVOX.QRDOT" val="(28,12)"/>
</p:tagLst>
</file>

<file path=ppt/tags/tag2651.xml><?xml version="1.0" encoding="utf-8"?>
<p:tagLst xmlns:a="http://schemas.openxmlformats.org/drawingml/2006/main" xmlns:r="http://schemas.openxmlformats.org/officeDocument/2006/relationships" xmlns:p="http://schemas.openxmlformats.org/presentationml/2006/main">
  <p:tag name="VEVOX.QRDOT" val="(1,13)"/>
</p:tagLst>
</file>

<file path=ppt/tags/tag2652.xml><?xml version="1.0" encoding="utf-8"?>
<p:tagLst xmlns:a="http://schemas.openxmlformats.org/drawingml/2006/main" xmlns:r="http://schemas.openxmlformats.org/officeDocument/2006/relationships" xmlns:p="http://schemas.openxmlformats.org/presentationml/2006/main">
  <p:tag name="VEVOX.QRDOT" val="(2,13)"/>
</p:tagLst>
</file>

<file path=ppt/tags/tag2653.xml><?xml version="1.0" encoding="utf-8"?>
<p:tagLst xmlns:a="http://schemas.openxmlformats.org/drawingml/2006/main" xmlns:r="http://schemas.openxmlformats.org/officeDocument/2006/relationships" xmlns:p="http://schemas.openxmlformats.org/presentationml/2006/main">
  <p:tag name="VEVOX.QRDOT" val="(3,13)"/>
</p:tagLst>
</file>

<file path=ppt/tags/tag2654.xml><?xml version="1.0" encoding="utf-8"?>
<p:tagLst xmlns:a="http://schemas.openxmlformats.org/drawingml/2006/main" xmlns:r="http://schemas.openxmlformats.org/officeDocument/2006/relationships" xmlns:p="http://schemas.openxmlformats.org/presentationml/2006/main">
  <p:tag name="VEVOX.QRDOT" val="(5,13)"/>
</p:tagLst>
</file>

<file path=ppt/tags/tag2655.xml><?xml version="1.0" encoding="utf-8"?>
<p:tagLst xmlns:a="http://schemas.openxmlformats.org/drawingml/2006/main" xmlns:r="http://schemas.openxmlformats.org/officeDocument/2006/relationships" xmlns:p="http://schemas.openxmlformats.org/presentationml/2006/main">
  <p:tag name="VEVOX.QRDOT" val="(6,13)"/>
</p:tagLst>
</file>

<file path=ppt/tags/tag2656.xml><?xml version="1.0" encoding="utf-8"?>
<p:tagLst xmlns:a="http://schemas.openxmlformats.org/drawingml/2006/main" xmlns:r="http://schemas.openxmlformats.org/officeDocument/2006/relationships" xmlns:p="http://schemas.openxmlformats.org/presentationml/2006/main">
  <p:tag name="VEVOX.QRDOT" val="(9,13)"/>
</p:tagLst>
</file>

<file path=ppt/tags/tag2657.xml><?xml version="1.0" encoding="utf-8"?>
<p:tagLst xmlns:a="http://schemas.openxmlformats.org/drawingml/2006/main" xmlns:r="http://schemas.openxmlformats.org/officeDocument/2006/relationships" xmlns:p="http://schemas.openxmlformats.org/presentationml/2006/main">
  <p:tag name="VEVOX.QRDOT" val="(10,13)"/>
</p:tagLst>
</file>

<file path=ppt/tags/tag2658.xml><?xml version="1.0" encoding="utf-8"?>
<p:tagLst xmlns:a="http://schemas.openxmlformats.org/drawingml/2006/main" xmlns:r="http://schemas.openxmlformats.org/officeDocument/2006/relationships" xmlns:p="http://schemas.openxmlformats.org/presentationml/2006/main">
  <p:tag name="VEVOX.QRDOT" val="(12,13)"/>
</p:tagLst>
</file>

<file path=ppt/tags/tag2659.xml><?xml version="1.0" encoding="utf-8"?>
<p:tagLst xmlns:a="http://schemas.openxmlformats.org/drawingml/2006/main" xmlns:r="http://schemas.openxmlformats.org/officeDocument/2006/relationships" xmlns:p="http://schemas.openxmlformats.org/presentationml/2006/main">
  <p:tag name="VEVOX.QRDOT" val="(13,13)"/>
</p:tagLst>
</file>

<file path=ppt/tags/tag266.xml><?xml version="1.0" encoding="utf-8"?>
<p:tagLst xmlns:a="http://schemas.openxmlformats.org/drawingml/2006/main" xmlns:r="http://schemas.openxmlformats.org/officeDocument/2006/relationships" xmlns:p="http://schemas.openxmlformats.org/presentationml/2006/main">
  <p:tag name="VEVOX.QRDOT" val="(1,17)"/>
</p:tagLst>
</file>

<file path=ppt/tags/tag2660.xml><?xml version="1.0" encoding="utf-8"?>
<p:tagLst xmlns:a="http://schemas.openxmlformats.org/drawingml/2006/main" xmlns:r="http://schemas.openxmlformats.org/officeDocument/2006/relationships" xmlns:p="http://schemas.openxmlformats.org/presentationml/2006/main">
  <p:tag name="VEVOX.QRDOT" val="(14,13)"/>
</p:tagLst>
</file>

<file path=ppt/tags/tag2661.xml><?xml version="1.0" encoding="utf-8"?>
<p:tagLst xmlns:a="http://schemas.openxmlformats.org/drawingml/2006/main" xmlns:r="http://schemas.openxmlformats.org/officeDocument/2006/relationships" xmlns:p="http://schemas.openxmlformats.org/presentationml/2006/main">
  <p:tag name="VEVOX.QRDOT" val="(15,13)"/>
</p:tagLst>
</file>

<file path=ppt/tags/tag2662.xml><?xml version="1.0" encoding="utf-8"?>
<p:tagLst xmlns:a="http://schemas.openxmlformats.org/drawingml/2006/main" xmlns:r="http://schemas.openxmlformats.org/officeDocument/2006/relationships" xmlns:p="http://schemas.openxmlformats.org/presentationml/2006/main">
  <p:tag name="VEVOX.QRDOT" val="(17,13)"/>
</p:tagLst>
</file>

<file path=ppt/tags/tag2663.xml><?xml version="1.0" encoding="utf-8"?>
<p:tagLst xmlns:a="http://schemas.openxmlformats.org/drawingml/2006/main" xmlns:r="http://schemas.openxmlformats.org/officeDocument/2006/relationships" xmlns:p="http://schemas.openxmlformats.org/presentationml/2006/main">
  <p:tag name="VEVOX.QRDOT" val="(18,13)"/>
</p:tagLst>
</file>

<file path=ppt/tags/tag2664.xml><?xml version="1.0" encoding="utf-8"?>
<p:tagLst xmlns:a="http://schemas.openxmlformats.org/drawingml/2006/main" xmlns:r="http://schemas.openxmlformats.org/officeDocument/2006/relationships" xmlns:p="http://schemas.openxmlformats.org/presentationml/2006/main">
  <p:tag name="VEVOX.QRDOT" val="(19,13)"/>
</p:tagLst>
</file>

<file path=ppt/tags/tag2665.xml><?xml version="1.0" encoding="utf-8"?>
<p:tagLst xmlns:a="http://schemas.openxmlformats.org/drawingml/2006/main" xmlns:r="http://schemas.openxmlformats.org/officeDocument/2006/relationships" xmlns:p="http://schemas.openxmlformats.org/presentationml/2006/main">
  <p:tag name="VEVOX.QRDOT" val="(21,13)"/>
</p:tagLst>
</file>

<file path=ppt/tags/tag2666.xml><?xml version="1.0" encoding="utf-8"?>
<p:tagLst xmlns:a="http://schemas.openxmlformats.org/drawingml/2006/main" xmlns:r="http://schemas.openxmlformats.org/officeDocument/2006/relationships" xmlns:p="http://schemas.openxmlformats.org/presentationml/2006/main">
  <p:tag name="VEVOX.QRDOT" val="(23,13)"/>
</p:tagLst>
</file>

<file path=ppt/tags/tag2667.xml><?xml version="1.0" encoding="utf-8"?>
<p:tagLst xmlns:a="http://schemas.openxmlformats.org/drawingml/2006/main" xmlns:r="http://schemas.openxmlformats.org/officeDocument/2006/relationships" xmlns:p="http://schemas.openxmlformats.org/presentationml/2006/main">
  <p:tag name="VEVOX.QRDOT" val="(24,13)"/>
</p:tagLst>
</file>

<file path=ppt/tags/tag2668.xml><?xml version="1.0" encoding="utf-8"?>
<p:tagLst xmlns:a="http://schemas.openxmlformats.org/drawingml/2006/main" xmlns:r="http://schemas.openxmlformats.org/officeDocument/2006/relationships" xmlns:p="http://schemas.openxmlformats.org/presentationml/2006/main">
  <p:tag name="VEVOX.QRDOT" val="(25,13)"/>
</p:tagLst>
</file>

<file path=ppt/tags/tag2669.xml><?xml version="1.0" encoding="utf-8"?>
<p:tagLst xmlns:a="http://schemas.openxmlformats.org/drawingml/2006/main" xmlns:r="http://schemas.openxmlformats.org/officeDocument/2006/relationships" xmlns:p="http://schemas.openxmlformats.org/presentationml/2006/main">
  <p:tag name="VEVOX.QRDOT" val="(26,13)"/>
</p:tagLst>
</file>

<file path=ppt/tags/tag267.xml><?xml version="1.0" encoding="utf-8"?>
<p:tagLst xmlns:a="http://schemas.openxmlformats.org/drawingml/2006/main" xmlns:r="http://schemas.openxmlformats.org/officeDocument/2006/relationships" xmlns:p="http://schemas.openxmlformats.org/presentationml/2006/main">
  <p:tag name="VEVOX.QRDOT" val="(3,17)"/>
</p:tagLst>
</file>

<file path=ppt/tags/tag2670.xml><?xml version="1.0" encoding="utf-8"?>
<p:tagLst xmlns:a="http://schemas.openxmlformats.org/drawingml/2006/main" xmlns:r="http://schemas.openxmlformats.org/officeDocument/2006/relationships" xmlns:p="http://schemas.openxmlformats.org/presentationml/2006/main">
  <p:tag name="VEVOX.QRDOT" val="(27,13)"/>
</p:tagLst>
</file>

<file path=ppt/tags/tag2671.xml><?xml version="1.0" encoding="utf-8"?>
<p:tagLst xmlns:a="http://schemas.openxmlformats.org/drawingml/2006/main" xmlns:r="http://schemas.openxmlformats.org/officeDocument/2006/relationships" xmlns:p="http://schemas.openxmlformats.org/presentationml/2006/main">
  <p:tag name="VEVOX.QRDOT" val="(28,13)"/>
</p:tagLst>
</file>

<file path=ppt/tags/tag2672.xml><?xml version="1.0" encoding="utf-8"?>
<p:tagLst xmlns:a="http://schemas.openxmlformats.org/drawingml/2006/main" xmlns:r="http://schemas.openxmlformats.org/officeDocument/2006/relationships" xmlns:p="http://schemas.openxmlformats.org/presentationml/2006/main">
  <p:tag name="VEVOX.QRDOT" val="(29,13)"/>
</p:tagLst>
</file>

<file path=ppt/tags/tag2673.xml><?xml version="1.0" encoding="utf-8"?>
<p:tagLst xmlns:a="http://schemas.openxmlformats.org/drawingml/2006/main" xmlns:r="http://schemas.openxmlformats.org/officeDocument/2006/relationships" xmlns:p="http://schemas.openxmlformats.org/presentationml/2006/main">
  <p:tag name="VEVOX.QRDOT" val="(5,14)"/>
</p:tagLst>
</file>

<file path=ppt/tags/tag2674.xml><?xml version="1.0" encoding="utf-8"?>
<p:tagLst xmlns:a="http://schemas.openxmlformats.org/drawingml/2006/main" xmlns:r="http://schemas.openxmlformats.org/officeDocument/2006/relationships" xmlns:p="http://schemas.openxmlformats.org/presentationml/2006/main">
  <p:tag name="VEVOX.QRDOT" val="(7,14)"/>
</p:tagLst>
</file>

<file path=ppt/tags/tag2675.xml><?xml version="1.0" encoding="utf-8"?>
<p:tagLst xmlns:a="http://schemas.openxmlformats.org/drawingml/2006/main" xmlns:r="http://schemas.openxmlformats.org/officeDocument/2006/relationships" xmlns:p="http://schemas.openxmlformats.org/presentationml/2006/main">
  <p:tag name="VEVOX.QRDOT" val="(8,14)"/>
</p:tagLst>
</file>

<file path=ppt/tags/tag2676.xml><?xml version="1.0" encoding="utf-8"?>
<p:tagLst xmlns:a="http://schemas.openxmlformats.org/drawingml/2006/main" xmlns:r="http://schemas.openxmlformats.org/officeDocument/2006/relationships" xmlns:p="http://schemas.openxmlformats.org/presentationml/2006/main">
  <p:tag name="VEVOX.QRDOT" val="(9,14)"/>
</p:tagLst>
</file>

<file path=ppt/tags/tag2677.xml><?xml version="1.0" encoding="utf-8"?>
<p:tagLst xmlns:a="http://schemas.openxmlformats.org/drawingml/2006/main" xmlns:r="http://schemas.openxmlformats.org/officeDocument/2006/relationships" xmlns:p="http://schemas.openxmlformats.org/presentationml/2006/main">
  <p:tag name="VEVOX.QRDOT" val="(10,14)"/>
</p:tagLst>
</file>

<file path=ppt/tags/tag2678.xml><?xml version="1.0" encoding="utf-8"?>
<p:tagLst xmlns:a="http://schemas.openxmlformats.org/drawingml/2006/main" xmlns:r="http://schemas.openxmlformats.org/officeDocument/2006/relationships" xmlns:p="http://schemas.openxmlformats.org/presentationml/2006/main">
  <p:tag name="VEVOX.QRDOT" val="(11,14)"/>
</p:tagLst>
</file>

<file path=ppt/tags/tag2679.xml><?xml version="1.0" encoding="utf-8"?>
<p:tagLst xmlns:a="http://schemas.openxmlformats.org/drawingml/2006/main" xmlns:r="http://schemas.openxmlformats.org/officeDocument/2006/relationships" xmlns:p="http://schemas.openxmlformats.org/presentationml/2006/main">
  <p:tag name="VEVOX.QRDOT" val="(13,14)"/>
</p:tagLst>
</file>

<file path=ppt/tags/tag268.xml><?xml version="1.0" encoding="utf-8"?>
<p:tagLst xmlns:a="http://schemas.openxmlformats.org/drawingml/2006/main" xmlns:r="http://schemas.openxmlformats.org/officeDocument/2006/relationships" xmlns:p="http://schemas.openxmlformats.org/presentationml/2006/main">
  <p:tag name="VEVOX.QRDOT" val="(4,17)"/>
</p:tagLst>
</file>

<file path=ppt/tags/tag2680.xml><?xml version="1.0" encoding="utf-8"?>
<p:tagLst xmlns:a="http://schemas.openxmlformats.org/drawingml/2006/main" xmlns:r="http://schemas.openxmlformats.org/officeDocument/2006/relationships" xmlns:p="http://schemas.openxmlformats.org/presentationml/2006/main">
  <p:tag name="VEVOX.QRDOT" val="(17,14)"/>
</p:tagLst>
</file>

<file path=ppt/tags/tag2681.xml><?xml version="1.0" encoding="utf-8"?>
<p:tagLst xmlns:a="http://schemas.openxmlformats.org/drawingml/2006/main" xmlns:r="http://schemas.openxmlformats.org/officeDocument/2006/relationships" xmlns:p="http://schemas.openxmlformats.org/presentationml/2006/main">
  <p:tag name="VEVOX.QRDOT" val="(21,14)"/>
</p:tagLst>
</file>

<file path=ppt/tags/tag2682.xml><?xml version="1.0" encoding="utf-8"?>
<p:tagLst xmlns:a="http://schemas.openxmlformats.org/drawingml/2006/main" xmlns:r="http://schemas.openxmlformats.org/officeDocument/2006/relationships" xmlns:p="http://schemas.openxmlformats.org/presentationml/2006/main">
  <p:tag name="VEVOX.QRDOT" val="(24,14)"/>
</p:tagLst>
</file>

<file path=ppt/tags/tag2683.xml><?xml version="1.0" encoding="utf-8"?>
<p:tagLst xmlns:a="http://schemas.openxmlformats.org/drawingml/2006/main" xmlns:r="http://schemas.openxmlformats.org/officeDocument/2006/relationships" xmlns:p="http://schemas.openxmlformats.org/presentationml/2006/main">
  <p:tag name="VEVOX.QRDOT" val="(25,14)"/>
</p:tagLst>
</file>

<file path=ppt/tags/tag2684.xml><?xml version="1.0" encoding="utf-8"?>
<p:tagLst xmlns:a="http://schemas.openxmlformats.org/drawingml/2006/main" xmlns:r="http://schemas.openxmlformats.org/officeDocument/2006/relationships" xmlns:p="http://schemas.openxmlformats.org/presentationml/2006/main">
  <p:tag name="VEVOX.QRDOT" val="(26,14)"/>
</p:tagLst>
</file>

<file path=ppt/tags/tag2685.xml><?xml version="1.0" encoding="utf-8"?>
<p:tagLst xmlns:a="http://schemas.openxmlformats.org/drawingml/2006/main" xmlns:r="http://schemas.openxmlformats.org/officeDocument/2006/relationships" xmlns:p="http://schemas.openxmlformats.org/presentationml/2006/main">
  <p:tag name="VEVOX.QRDOT" val="(27,14)"/>
</p:tagLst>
</file>

<file path=ppt/tags/tag2686.xml><?xml version="1.0" encoding="utf-8"?>
<p:tagLst xmlns:a="http://schemas.openxmlformats.org/drawingml/2006/main" xmlns:r="http://schemas.openxmlformats.org/officeDocument/2006/relationships" xmlns:p="http://schemas.openxmlformats.org/presentationml/2006/main">
  <p:tag name="VEVOX.QRDOT" val="(29,14)"/>
</p:tagLst>
</file>

<file path=ppt/tags/tag2687.xml><?xml version="1.0" encoding="utf-8"?>
<p:tagLst xmlns:a="http://schemas.openxmlformats.org/drawingml/2006/main" xmlns:r="http://schemas.openxmlformats.org/officeDocument/2006/relationships" xmlns:p="http://schemas.openxmlformats.org/presentationml/2006/main">
  <p:tag name="VEVOX.QRDOT" val="(1,15)"/>
</p:tagLst>
</file>

<file path=ppt/tags/tag2688.xml><?xml version="1.0" encoding="utf-8"?>
<p:tagLst xmlns:a="http://schemas.openxmlformats.org/drawingml/2006/main" xmlns:r="http://schemas.openxmlformats.org/officeDocument/2006/relationships" xmlns:p="http://schemas.openxmlformats.org/presentationml/2006/main">
  <p:tag name="VEVOX.QRDOT" val="(2,15)"/>
</p:tagLst>
</file>

<file path=ppt/tags/tag2689.xml><?xml version="1.0" encoding="utf-8"?>
<p:tagLst xmlns:a="http://schemas.openxmlformats.org/drawingml/2006/main" xmlns:r="http://schemas.openxmlformats.org/officeDocument/2006/relationships" xmlns:p="http://schemas.openxmlformats.org/presentationml/2006/main">
  <p:tag name="VEVOX.QRDOT" val="(6,15)"/>
</p:tagLst>
</file>

<file path=ppt/tags/tag269.xml><?xml version="1.0" encoding="utf-8"?>
<p:tagLst xmlns:a="http://schemas.openxmlformats.org/drawingml/2006/main" xmlns:r="http://schemas.openxmlformats.org/officeDocument/2006/relationships" xmlns:p="http://schemas.openxmlformats.org/presentationml/2006/main">
  <p:tag name="VEVOX.QRDOT" val="(5,17)"/>
</p:tagLst>
</file>

<file path=ppt/tags/tag2690.xml><?xml version="1.0" encoding="utf-8"?>
<p:tagLst xmlns:a="http://schemas.openxmlformats.org/drawingml/2006/main" xmlns:r="http://schemas.openxmlformats.org/officeDocument/2006/relationships" xmlns:p="http://schemas.openxmlformats.org/presentationml/2006/main">
  <p:tag name="VEVOX.QRDOT" val="(9,15)"/>
</p:tagLst>
</file>

<file path=ppt/tags/tag2691.xml><?xml version="1.0" encoding="utf-8"?>
<p:tagLst xmlns:a="http://schemas.openxmlformats.org/drawingml/2006/main" xmlns:r="http://schemas.openxmlformats.org/officeDocument/2006/relationships" xmlns:p="http://schemas.openxmlformats.org/presentationml/2006/main">
  <p:tag name="VEVOX.QRDOT" val="(12,15)"/>
</p:tagLst>
</file>

<file path=ppt/tags/tag2692.xml><?xml version="1.0" encoding="utf-8"?>
<p:tagLst xmlns:a="http://schemas.openxmlformats.org/drawingml/2006/main" xmlns:r="http://schemas.openxmlformats.org/officeDocument/2006/relationships" xmlns:p="http://schemas.openxmlformats.org/presentationml/2006/main">
  <p:tag name="VEVOX.QRDOT" val="(15,15)"/>
</p:tagLst>
</file>

<file path=ppt/tags/tag2693.xml><?xml version="1.0" encoding="utf-8"?>
<p:tagLst xmlns:a="http://schemas.openxmlformats.org/drawingml/2006/main" xmlns:r="http://schemas.openxmlformats.org/officeDocument/2006/relationships" xmlns:p="http://schemas.openxmlformats.org/presentationml/2006/main">
  <p:tag name="VEVOX.QRDOT" val="(18,15)"/>
</p:tagLst>
</file>

<file path=ppt/tags/tag2694.xml><?xml version="1.0" encoding="utf-8"?>
<p:tagLst xmlns:a="http://schemas.openxmlformats.org/drawingml/2006/main" xmlns:r="http://schemas.openxmlformats.org/officeDocument/2006/relationships" xmlns:p="http://schemas.openxmlformats.org/presentationml/2006/main">
  <p:tag name="VEVOX.QRDOT" val="(20,15)"/>
</p:tagLst>
</file>

<file path=ppt/tags/tag2695.xml><?xml version="1.0" encoding="utf-8"?>
<p:tagLst xmlns:a="http://schemas.openxmlformats.org/drawingml/2006/main" xmlns:r="http://schemas.openxmlformats.org/officeDocument/2006/relationships" xmlns:p="http://schemas.openxmlformats.org/presentationml/2006/main">
  <p:tag name="VEVOX.QRDOT" val="(22,15)"/>
</p:tagLst>
</file>

<file path=ppt/tags/tag2696.xml><?xml version="1.0" encoding="utf-8"?>
<p:tagLst xmlns:a="http://schemas.openxmlformats.org/drawingml/2006/main" xmlns:r="http://schemas.openxmlformats.org/officeDocument/2006/relationships" xmlns:p="http://schemas.openxmlformats.org/presentationml/2006/main">
  <p:tag name="VEVOX.QRDOT" val="(28,15)"/>
</p:tagLst>
</file>

<file path=ppt/tags/tag2697.xml><?xml version="1.0" encoding="utf-8"?>
<p:tagLst xmlns:a="http://schemas.openxmlformats.org/drawingml/2006/main" xmlns:r="http://schemas.openxmlformats.org/officeDocument/2006/relationships" xmlns:p="http://schemas.openxmlformats.org/presentationml/2006/main">
  <p:tag name="VEVOX.QRDOT" val="(29,15)"/>
</p:tagLst>
</file>

<file path=ppt/tags/tag2698.xml><?xml version="1.0" encoding="utf-8"?>
<p:tagLst xmlns:a="http://schemas.openxmlformats.org/drawingml/2006/main" xmlns:r="http://schemas.openxmlformats.org/officeDocument/2006/relationships" xmlns:p="http://schemas.openxmlformats.org/presentationml/2006/main">
  <p:tag name="VEVOX.QRDOT" val="(1,16)"/>
</p:tagLst>
</file>

<file path=ppt/tags/tag2699.xml><?xml version="1.0" encoding="utf-8"?>
<p:tagLst xmlns:a="http://schemas.openxmlformats.org/drawingml/2006/main" xmlns:r="http://schemas.openxmlformats.org/officeDocument/2006/relationships" xmlns:p="http://schemas.openxmlformats.org/presentationml/2006/main">
  <p:tag name="VEVOX.QRDOT" val="(4,16)"/>
</p:tagLst>
</file>

<file path=ppt/tags/tag27.xml><?xml version="1.0" encoding="utf-8"?>
<p:tagLst xmlns:a="http://schemas.openxmlformats.org/drawingml/2006/main" xmlns:r="http://schemas.openxmlformats.org/officeDocument/2006/relationships" xmlns:p="http://schemas.openxmlformats.org/presentationml/2006/main">
  <p:tag name="VEVOX.QRDOT" val="(7,1)"/>
</p:tagLst>
</file>

<file path=ppt/tags/tag270.xml><?xml version="1.0" encoding="utf-8"?>
<p:tagLst xmlns:a="http://schemas.openxmlformats.org/drawingml/2006/main" xmlns:r="http://schemas.openxmlformats.org/officeDocument/2006/relationships" xmlns:p="http://schemas.openxmlformats.org/presentationml/2006/main">
  <p:tag name="VEVOX.QRDOT" val="(8,17)"/>
</p:tagLst>
</file>

<file path=ppt/tags/tag2700.xml><?xml version="1.0" encoding="utf-8"?>
<p:tagLst xmlns:a="http://schemas.openxmlformats.org/drawingml/2006/main" xmlns:r="http://schemas.openxmlformats.org/officeDocument/2006/relationships" xmlns:p="http://schemas.openxmlformats.org/presentationml/2006/main">
  <p:tag name="VEVOX.QRDOT" val="(6,16)"/>
</p:tagLst>
</file>

<file path=ppt/tags/tag2701.xml><?xml version="1.0" encoding="utf-8"?>
<p:tagLst xmlns:a="http://schemas.openxmlformats.org/drawingml/2006/main" xmlns:r="http://schemas.openxmlformats.org/officeDocument/2006/relationships" xmlns:p="http://schemas.openxmlformats.org/presentationml/2006/main">
  <p:tag name="VEVOX.QRDOT" val="(7,16)"/>
</p:tagLst>
</file>

<file path=ppt/tags/tag2702.xml><?xml version="1.0" encoding="utf-8"?>
<p:tagLst xmlns:a="http://schemas.openxmlformats.org/drawingml/2006/main" xmlns:r="http://schemas.openxmlformats.org/officeDocument/2006/relationships" xmlns:p="http://schemas.openxmlformats.org/presentationml/2006/main">
  <p:tag name="VEVOX.QRDOT" val="(8,16)"/>
</p:tagLst>
</file>

<file path=ppt/tags/tag2703.xml><?xml version="1.0" encoding="utf-8"?>
<p:tagLst xmlns:a="http://schemas.openxmlformats.org/drawingml/2006/main" xmlns:r="http://schemas.openxmlformats.org/officeDocument/2006/relationships" xmlns:p="http://schemas.openxmlformats.org/presentationml/2006/main">
  <p:tag name="VEVOX.QRDOT" val="(9,16)"/>
</p:tagLst>
</file>

<file path=ppt/tags/tag2704.xml><?xml version="1.0" encoding="utf-8"?>
<p:tagLst xmlns:a="http://schemas.openxmlformats.org/drawingml/2006/main" xmlns:r="http://schemas.openxmlformats.org/officeDocument/2006/relationships" xmlns:p="http://schemas.openxmlformats.org/presentationml/2006/main">
  <p:tag name="VEVOX.QRDOT" val="(10,16)"/>
</p:tagLst>
</file>

<file path=ppt/tags/tag2705.xml><?xml version="1.0" encoding="utf-8"?>
<p:tagLst xmlns:a="http://schemas.openxmlformats.org/drawingml/2006/main" xmlns:r="http://schemas.openxmlformats.org/officeDocument/2006/relationships" xmlns:p="http://schemas.openxmlformats.org/presentationml/2006/main">
  <p:tag name="VEVOX.QRDOT" val="(12,16)"/>
</p:tagLst>
</file>

<file path=ppt/tags/tag2706.xml><?xml version="1.0" encoding="utf-8"?>
<p:tagLst xmlns:a="http://schemas.openxmlformats.org/drawingml/2006/main" xmlns:r="http://schemas.openxmlformats.org/officeDocument/2006/relationships" xmlns:p="http://schemas.openxmlformats.org/presentationml/2006/main">
  <p:tag name="VEVOX.QRDOT" val="(14,16)"/>
</p:tagLst>
</file>

<file path=ppt/tags/tag2707.xml><?xml version="1.0" encoding="utf-8"?>
<p:tagLst xmlns:a="http://schemas.openxmlformats.org/drawingml/2006/main" xmlns:r="http://schemas.openxmlformats.org/officeDocument/2006/relationships" xmlns:p="http://schemas.openxmlformats.org/presentationml/2006/main">
  <p:tag name="VEVOX.QRDOT" val="(15,16)"/>
</p:tagLst>
</file>

<file path=ppt/tags/tag2708.xml><?xml version="1.0" encoding="utf-8"?>
<p:tagLst xmlns:a="http://schemas.openxmlformats.org/drawingml/2006/main" xmlns:r="http://schemas.openxmlformats.org/officeDocument/2006/relationships" xmlns:p="http://schemas.openxmlformats.org/presentationml/2006/main">
  <p:tag name="VEVOX.QRDOT" val="(16,16)"/>
</p:tagLst>
</file>

<file path=ppt/tags/tag2709.xml><?xml version="1.0" encoding="utf-8"?>
<p:tagLst xmlns:a="http://schemas.openxmlformats.org/drawingml/2006/main" xmlns:r="http://schemas.openxmlformats.org/officeDocument/2006/relationships" xmlns:p="http://schemas.openxmlformats.org/presentationml/2006/main">
  <p:tag name="VEVOX.QRDOT" val="(17,16)"/>
</p:tagLst>
</file>

<file path=ppt/tags/tag271.xml><?xml version="1.0" encoding="utf-8"?>
<p:tagLst xmlns:a="http://schemas.openxmlformats.org/drawingml/2006/main" xmlns:r="http://schemas.openxmlformats.org/officeDocument/2006/relationships" xmlns:p="http://schemas.openxmlformats.org/presentationml/2006/main">
  <p:tag name="VEVOX.QRDOT" val="(9,17)"/>
</p:tagLst>
</file>

<file path=ppt/tags/tag2710.xml><?xml version="1.0" encoding="utf-8"?>
<p:tagLst xmlns:a="http://schemas.openxmlformats.org/drawingml/2006/main" xmlns:r="http://schemas.openxmlformats.org/officeDocument/2006/relationships" xmlns:p="http://schemas.openxmlformats.org/presentationml/2006/main">
  <p:tag name="VEVOX.QRDOT" val="(19,16)"/>
</p:tagLst>
</file>

<file path=ppt/tags/tag2711.xml><?xml version="1.0" encoding="utf-8"?>
<p:tagLst xmlns:a="http://schemas.openxmlformats.org/drawingml/2006/main" xmlns:r="http://schemas.openxmlformats.org/officeDocument/2006/relationships" xmlns:p="http://schemas.openxmlformats.org/presentationml/2006/main">
  <p:tag name="VEVOX.QRDOT" val="(20,16)"/>
</p:tagLst>
</file>

<file path=ppt/tags/tag2712.xml><?xml version="1.0" encoding="utf-8"?>
<p:tagLst xmlns:a="http://schemas.openxmlformats.org/drawingml/2006/main" xmlns:r="http://schemas.openxmlformats.org/officeDocument/2006/relationships" xmlns:p="http://schemas.openxmlformats.org/presentationml/2006/main">
  <p:tag name="VEVOX.QRDOT" val="(21,16)"/>
</p:tagLst>
</file>

<file path=ppt/tags/tag2713.xml><?xml version="1.0" encoding="utf-8"?>
<p:tagLst xmlns:a="http://schemas.openxmlformats.org/drawingml/2006/main" xmlns:r="http://schemas.openxmlformats.org/officeDocument/2006/relationships" xmlns:p="http://schemas.openxmlformats.org/presentationml/2006/main">
  <p:tag name="VEVOX.QRDOT" val="(22,16)"/>
</p:tagLst>
</file>

<file path=ppt/tags/tag2714.xml><?xml version="1.0" encoding="utf-8"?>
<p:tagLst xmlns:a="http://schemas.openxmlformats.org/drawingml/2006/main" xmlns:r="http://schemas.openxmlformats.org/officeDocument/2006/relationships" xmlns:p="http://schemas.openxmlformats.org/presentationml/2006/main">
  <p:tag name="VEVOX.QRDOT" val="(24,16)"/>
</p:tagLst>
</file>

<file path=ppt/tags/tag2715.xml><?xml version="1.0" encoding="utf-8"?>
<p:tagLst xmlns:a="http://schemas.openxmlformats.org/drawingml/2006/main" xmlns:r="http://schemas.openxmlformats.org/officeDocument/2006/relationships" xmlns:p="http://schemas.openxmlformats.org/presentationml/2006/main">
  <p:tag name="VEVOX.QRDOT" val="(28,16)"/>
</p:tagLst>
</file>

<file path=ppt/tags/tag2716.xml><?xml version="1.0" encoding="utf-8"?>
<p:tagLst xmlns:a="http://schemas.openxmlformats.org/drawingml/2006/main" xmlns:r="http://schemas.openxmlformats.org/officeDocument/2006/relationships" xmlns:p="http://schemas.openxmlformats.org/presentationml/2006/main">
  <p:tag name="VEVOX.QRDOT" val="(1,17)"/>
</p:tagLst>
</file>

<file path=ppt/tags/tag2717.xml><?xml version="1.0" encoding="utf-8"?>
<p:tagLst xmlns:a="http://schemas.openxmlformats.org/drawingml/2006/main" xmlns:r="http://schemas.openxmlformats.org/officeDocument/2006/relationships" xmlns:p="http://schemas.openxmlformats.org/presentationml/2006/main">
  <p:tag name="VEVOX.QRDOT" val="(3,17)"/>
</p:tagLst>
</file>

<file path=ppt/tags/tag2718.xml><?xml version="1.0" encoding="utf-8"?>
<p:tagLst xmlns:a="http://schemas.openxmlformats.org/drawingml/2006/main" xmlns:r="http://schemas.openxmlformats.org/officeDocument/2006/relationships" xmlns:p="http://schemas.openxmlformats.org/presentationml/2006/main">
  <p:tag name="VEVOX.QRDOT" val="(4,17)"/>
</p:tagLst>
</file>

<file path=ppt/tags/tag2719.xml><?xml version="1.0" encoding="utf-8"?>
<p:tagLst xmlns:a="http://schemas.openxmlformats.org/drawingml/2006/main" xmlns:r="http://schemas.openxmlformats.org/officeDocument/2006/relationships" xmlns:p="http://schemas.openxmlformats.org/presentationml/2006/main">
  <p:tag name="VEVOX.QRDOT" val="(5,17)"/>
</p:tagLst>
</file>

<file path=ppt/tags/tag272.xml><?xml version="1.0" encoding="utf-8"?>
<p:tagLst xmlns:a="http://schemas.openxmlformats.org/drawingml/2006/main" xmlns:r="http://schemas.openxmlformats.org/officeDocument/2006/relationships" xmlns:p="http://schemas.openxmlformats.org/presentationml/2006/main">
  <p:tag name="VEVOX.QRDOT" val="(10,17)"/>
</p:tagLst>
</file>

<file path=ppt/tags/tag2720.xml><?xml version="1.0" encoding="utf-8"?>
<p:tagLst xmlns:a="http://schemas.openxmlformats.org/drawingml/2006/main" xmlns:r="http://schemas.openxmlformats.org/officeDocument/2006/relationships" xmlns:p="http://schemas.openxmlformats.org/presentationml/2006/main">
  <p:tag name="VEVOX.QRDOT" val="(8,17)"/>
</p:tagLst>
</file>

<file path=ppt/tags/tag2721.xml><?xml version="1.0" encoding="utf-8"?>
<p:tagLst xmlns:a="http://schemas.openxmlformats.org/drawingml/2006/main" xmlns:r="http://schemas.openxmlformats.org/officeDocument/2006/relationships" xmlns:p="http://schemas.openxmlformats.org/presentationml/2006/main">
  <p:tag name="VEVOX.QRDOT" val="(9,17)"/>
</p:tagLst>
</file>

<file path=ppt/tags/tag2722.xml><?xml version="1.0" encoding="utf-8"?>
<p:tagLst xmlns:a="http://schemas.openxmlformats.org/drawingml/2006/main" xmlns:r="http://schemas.openxmlformats.org/officeDocument/2006/relationships" xmlns:p="http://schemas.openxmlformats.org/presentationml/2006/main">
  <p:tag name="VEVOX.QRDOT" val="(10,17)"/>
</p:tagLst>
</file>

<file path=ppt/tags/tag2723.xml><?xml version="1.0" encoding="utf-8"?>
<p:tagLst xmlns:a="http://schemas.openxmlformats.org/drawingml/2006/main" xmlns:r="http://schemas.openxmlformats.org/officeDocument/2006/relationships" xmlns:p="http://schemas.openxmlformats.org/presentationml/2006/main">
  <p:tag name="VEVOX.QRDOT" val="(18,17)"/>
</p:tagLst>
</file>

<file path=ppt/tags/tag2724.xml><?xml version="1.0" encoding="utf-8"?>
<p:tagLst xmlns:a="http://schemas.openxmlformats.org/drawingml/2006/main" xmlns:r="http://schemas.openxmlformats.org/officeDocument/2006/relationships" xmlns:p="http://schemas.openxmlformats.org/presentationml/2006/main">
  <p:tag name="VEVOX.QRDOT" val="(21,17)"/>
</p:tagLst>
</file>

<file path=ppt/tags/tag2725.xml><?xml version="1.0" encoding="utf-8"?>
<p:tagLst xmlns:a="http://schemas.openxmlformats.org/drawingml/2006/main" xmlns:r="http://schemas.openxmlformats.org/officeDocument/2006/relationships" xmlns:p="http://schemas.openxmlformats.org/presentationml/2006/main">
  <p:tag name="VEVOX.QRDOT" val="(23,17)"/>
</p:tagLst>
</file>

<file path=ppt/tags/tag2726.xml><?xml version="1.0" encoding="utf-8"?>
<p:tagLst xmlns:a="http://schemas.openxmlformats.org/drawingml/2006/main" xmlns:r="http://schemas.openxmlformats.org/officeDocument/2006/relationships" xmlns:p="http://schemas.openxmlformats.org/presentationml/2006/main">
  <p:tag name="VEVOX.QRDOT" val="(24,17)"/>
</p:tagLst>
</file>

<file path=ppt/tags/tag2727.xml><?xml version="1.0" encoding="utf-8"?>
<p:tagLst xmlns:a="http://schemas.openxmlformats.org/drawingml/2006/main" xmlns:r="http://schemas.openxmlformats.org/officeDocument/2006/relationships" xmlns:p="http://schemas.openxmlformats.org/presentationml/2006/main">
  <p:tag name="VEVOX.QRDOT" val="(25,17)"/>
</p:tagLst>
</file>

<file path=ppt/tags/tag2728.xml><?xml version="1.0" encoding="utf-8"?>
<p:tagLst xmlns:a="http://schemas.openxmlformats.org/drawingml/2006/main" xmlns:r="http://schemas.openxmlformats.org/officeDocument/2006/relationships" xmlns:p="http://schemas.openxmlformats.org/presentationml/2006/main">
  <p:tag name="VEVOX.QRDOT" val="(26,17)"/>
</p:tagLst>
</file>

<file path=ppt/tags/tag2729.xml><?xml version="1.0" encoding="utf-8"?>
<p:tagLst xmlns:a="http://schemas.openxmlformats.org/drawingml/2006/main" xmlns:r="http://schemas.openxmlformats.org/officeDocument/2006/relationships" xmlns:p="http://schemas.openxmlformats.org/presentationml/2006/main">
  <p:tag name="VEVOX.QRDOT" val="(28,17)"/>
</p:tagLst>
</file>

<file path=ppt/tags/tag273.xml><?xml version="1.0" encoding="utf-8"?>
<p:tagLst xmlns:a="http://schemas.openxmlformats.org/drawingml/2006/main" xmlns:r="http://schemas.openxmlformats.org/officeDocument/2006/relationships" xmlns:p="http://schemas.openxmlformats.org/presentationml/2006/main">
  <p:tag name="VEVOX.QRDOT" val="(18,17)"/>
</p:tagLst>
</file>

<file path=ppt/tags/tag2730.xml><?xml version="1.0" encoding="utf-8"?>
<p:tagLst xmlns:a="http://schemas.openxmlformats.org/drawingml/2006/main" xmlns:r="http://schemas.openxmlformats.org/officeDocument/2006/relationships" xmlns:p="http://schemas.openxmlformats.org/presentationml/2006/main">
  <p:tag name="VEVOX.QRDOT" val="(29,17)"/>
</p:tagLst>
</file>

<file path=ppt/tags/tag2731.xml><?xml version="1.0" encoding="utf-8"?>
<p:tagLst xmlns:a="http://schemas.openxmlformats.org/drawingml/2006/main" xmlns:r="http://schemas.openxmlformats.org/officeDocument/2006/relationships" xmlns:p="http://schemas.openxmlformats.org/presentationml/2006/main">
  <p:tag name="VEVOX.QRDOT" val="(3,18)"/>
</p:tagLst>
</file>

<file path=ppt/tags/tag2732.xml><?xml version="1.0" encoding="utf-8"?>
<p:tagLst xmlns:a="http://schemas.openxmlformats.org/drawingml/2006/main" xmlns:r="http://schemas.openxmlformats.org/officeDocument/2006/relationships" xmlns:p="http://schemas.openxmlformats.org/presentationml/2006/main">
  <p:tag name="VEVOX.QRDOT" val="(7,18)"/>
</p:tagLst>
</file>

<file path=ppt/tags/tag2733.xml><?xml version="1.0" encoding="utf-8"?>
<p:tagLst xmlns:a="http://schemas.openxmlformats.org/drawingml/2006/main" xmlns:r="http://schemas.openxmlformats.org/officeDocument/2006/relationships" xmlns:p="http://schemas.openxmlformats.org/presentationml/2006/main">
  <p:tag name="VEVOX.QRDOT" val="(8,18)"/>
</p:tagLst>
</file>

<file path=ppt/tags/tag2734.xml><?xml version="1.0" encoding="utf-8"?>
<p:tagLst xmlns:a="http://schemas.openxmlformats.org/drawingml/2006/main" xmlns:r="http://schemas.openxmlformats.org/officeDocument/2006/relationships" xmlns:p="http://schemas.openxmlformats.org/presentationml/2006/main">
  <p:tag name="VEVOX.QRDOT" val="(12,18)"/>
</p:tagLst>
</file>

<file path=ppt/tags/tag2735.xml><?xml version="1.0" encoding="utf-8"?>
<p:tagLst xmlns:a="http://schemas.openxmlformats.org/drawingml/2006/main" xmlns:r="http://schemas.openxmlformats.org/officeDocument/2006/relationships" xmlns:p="http://schemas.openxmlformats.org/presentationml/2006/main">
  <p:tag name="VEVOX.QRDOT" val="(13,18)"/>
</p:tagLst>
</file>

<file path=ppt/tags/tag2736.xml><?xml version="1.0" encoding="utf-8"?>
<p:tagLst xmlns:a="http://schemas.openxmlformats.org/drawingml/2006/main" xmlns:r="http://schemas.openxmlformats.org/officeDocument/2006/relationships" xmlns:p="http://schemas.openxmlformats.org/presentationml/2006/main">
  <p:tag name="VEVOX.QRDOT" val="(14,18)"/>
</p:tagLst>
</file>

<file path=ppt/tags/tag2737.xml><?xml version="1.0" encoding="utf-8"?>
<p:tagLst xmlns:a="http://schemas.openxmlformats.org/drawingml/2006/main" xmlns:r="http://schemas.openxmlformats.org/officeDocument/2006/relationships" xmlns:p="http://schemas.openxmlformats.org/presentationml/2006/main">
  <p:tag name="VEVOX.QRDOT" val="(15,18)"/>
</p:tagLst>
</file>

<file path=ppt/tags/tag2738.xml><?xml version="1.0" encoding="utf-8"?>
<p:tagLst xmlns:a="http://schemas.openxmlformats.org/drawingml/2006/main" xmlns:r="http://schemas.openxmlformats.org/officeDocument/2006/relationships" xmlns:p="http://schemas.openxmlformats.org/presentationml/2006/main">
  <p:tag name="VEVOX.QRDOT" val="(16,18)"/>
</p:tagLst>
</file>

<file path=ppt/tags/tag2739.xml><?xml version="1.0" encoding="utf-8"?>
<p:tagLst xmlns:a="http://schemas.openxmlformats.org/drawingml/2006/main" xmlns:r="http://schemas.openxmlformats.org/officeDocument/2006/relationships" xmlns:p="http://schemas.openxmlformats.org/presentationml/2006/main">
  <p:tag name="VEVOX.QRDOT" val="(18,18)"/>
</p:tagLst>
</file>

<file path=ppt/tags/tag274.xml><?xml version="1.0" encoding="utf-8"?>
<p:tagLst xmlns:a="http://schemas.openxmlformats.org/drawingml/2006/main" xmlns:r="http://schemas.openxmlformats.org/officeDocument/2006/relationships" xmlns:p="http://schemas.openxmlformats.org/presentationml/2006/main">
  <p:tag name="VEVOX.QRDOT" val="(21,17)"/>
</p:tagLst>
</file>

<file path=ppt/tags/tag2740.xml><?xml version="1.0" encoding="utf-8"?>
<p:tagLst xmlns:a="http://schemas.openxmlformats.org/drawingml/2006/main" xmlns:r="http://schemas.openxmlformats.org/officeDocument/2006/relationships" xmlns:p="http://schemas.openxmlformats.org/presentationml/2006/main">
  <p:tag name="VEVOX.QRDOT" val="(21,18)"/>
</p:tagLst>
</file>

<file path=ppt/tags/tag2741.xml><?xml version="1.0" encoding="utf-8"?>
<p:tagLst xmlns:a="http://schemas.openxmlformats.org/drawingml/2006/main" xmlns:r="http://schemas.openxmlformats.org/officeDocument/2006/relationships" xmlns:p="http://schemas.openxmlformats.org/presentationml/2006/main">
  <p:tag name="VEVOX.QRDOT" val="(22,18)"/>
</p:tagLst>
</file>

<file path=ppt/tags/tag2742.xml><?xml version="1.0" encoding="utf-8"?>
<p:tagLst xmlns:a="http://schemas.openxmlformats.org/drawingml/2006/main" xmlns:r="http://schemas.openxmlformats.org/officeDocument/2006/relationships" xmlns:p="http://schemas.openxmlformats.org/presentationml/2006/main">
  <p:tag name="VEVOX.QRDOT" val="(23,18)"/>
</p:tagLst>
</file>

<file path=ppt/tags/tag2743.xml><?xml version="1.0" encoding="utf-8"?>
<p:tagLst xmlns:a="http://schemas.openxmlformats.org/drawingml/2006/main" xmlns:r="http://schemas.openxmlformats.org/officeDocument/2006/relationships" xmlns:p="http://schemas.openxmlformats.org/presentationml/2006/main">
  <p:tag name="VEVOX.QRDOT" val="(27,18)"/>
</p:tagLst>
</file>

<file path=ppt/tags/tag2744.xml><?xml version="1.0" encoding="utf-8"?>
<p:tagLst xmlns:a="http://schemas.openxmlformats.org/drawingml/2006/main" xmlns:r="http://schemas.openxmlformats.org/officeDocument/2006/relationships" xmlns:p="http://schemas.openxmlformats.org/presentationml/2006/main">
  <p:tag name="VEVOX.QRDOT" val="(29,18)"/>
</p:tagLst>
</file>

<file path=ppt/tags/tag2745.xml><?xml version="1.0" encoding="utf-8"?>
<p:tagLst xmlns:a="http://schemas.openxmlformats.org/drawingml/2006/main" xmlns:r="http://schemas.openxmlformats.org/officeDocument/2006/relationships" xmlns:p="http://schemas.openxmlformats.org/presentationml/2006/main">
  <p:tag name="VEVOX.QRDOT" val="(3,19)"/>
</p:tagLst>
</file>

<file path=ppt/tags/tag2746.xml><?xml version="1.0" encoding="utf-8"?>
<p:tagLst xmlns:a="http://schemas.openxmlformats.org/drawingml/2006/main" xmlns:r="http://schemas.openxmlformats.org/officeDocument/2006/relationships" xmlns:p="http://schemas.openxmlformats.org/presentationml/2006/main">
  <p:tag name="VEVOX.QRDOT" val="(4,19)"/>
</p:tagLst>
</file>

<file path=ppt/tags/tag2747.xml><?xml version="1.0" encoding="utf-8"?>
<p:tagLst xmlns:a="http://schemas.openxmlformats.org/drawingml/2006/main" xmlns:r="http://schemas.openxmlformats.org/officeDocument/2006/relationships" xmlns:p="http://schemas.openxmlformats.org/presentationml/2006/main">
  <p:tag name="VEVOX.QRDOT" val="(5,19)"/>
</p:tagLst>
</file>

<file path=ppt/tags/tag2748.xml><?xml version="1.0" encoding="utf-8"?>
<p:tagLst xmlns:a="http://schemas.openxmlformats.org/drawingml/2006/main" xmlns:r="http://schemas.openxmlformats.org/officeDocument/2006/relationships" xmlns:p="http://schemas.openxmlformats.org/presentationml/2006/main">
  <p:tag name="VEVOX.QRDOT" val="(9,19)"/>
</p:tagLst>
</file>

<file path=ppt/tags/tag2749.xml><?xml version="1.0" encoding="utf-8"?>
<p:tagLst xmlns:a="http://schemas.openxmlformats.org/drawingml/2006/main" xmlns:r="http://schemas.openxmlformats.org/officeDocument/2006/relationships" xmlns:p="http://schemas.openxmlformats.org/presentationml/2006/main">
  <p:tag name="VEVOX.QRDOT" val="(10,19)"/>
</p:tagLst>
</file>

<file path=ppt/tags/tag275.xml><?xml version="1.0" encoding="utf-8"?>
<p:tagLst xmlns:a="http://schemas.openxmlformats.org/drawingml/2006/main" xmlns:r="http://schemas.openxmlformats.org/officeDocument/2006/relationships" xmlns:p="http://schemas.openxmlformats.org/presentationml/2006/main">
  <p:tag name="VEVOX.QRDOT" val="(23,17)"/>
</p:tagLst>
</file>

<file path=ppt/tags/tag2750.xml><?xml version="1.0" encoding="utf-8"?>
<p:tagLst xmlns:a="http://schemas.openxmlformats.org/drawingml/2006/main" xmlns:r="http://schemas.openxmlformats.org/officeDocument/2006/relationships" xmlns:p="http://schemas.openxmlformats.org/presentationml/2006/main">
  <p:tag name="VEVOX.QRDOT" val="(11,19)"/>
</p:tagLst>
</file>

<file path=ppt/tags/tag2751.xml><?xml version="1.0" encoding="utf-8"?>
<p:tagLst xmlns:a="http://schemas.openxmlformats.org/drawingml/2006/main" xmlns:r="http://schemas.openxmlformats.org/officeDocument/2006/relationships" xmlns:p="http://schemas.openxmlformats.org/presentationml/2006/main">
  <p:tag name="VEVOX.QRDOT" val="(12,19)"/>
</p:tagLst>
</file>

<file path=ppt/tags/tag2752.xml><?xml version="1.0" encoding="utf-8"?>
<p:tagLst xmlns:a="http://schemas.openxmlformats.org/drawingml/2006/main" xmlns:r="http://schemas.openxmlformats.org/officeDocument/2006/relationships" xmlns:p="http://schemas.openxmlformats.org/presentationml/2006/main">
  <p:tag name="VEVOX.QRDOT" val="(14,19)"/>
</p:tagLst>
</file>

<file path=ppt/tags/tag2753.xml><?xml version="1.0" encoding="utf-8"?>
<p:tagLst xmlns:a="http://schemas.openxmlformats.org/drawingml/2006/main" xmlns:r="http://schemas.openxmlformats.org/officeDocument/2006/relationships" xmlns:p="http://schemas.openxmlformats.org/presentationml/2006/main">
  <p:tag name="VEVOX.QRDOT" val="(16,19)"/>
</p:tagLst>
</file>

<file path=ppt/tags/tag2754.xml><?xml version="1.0" encoding="utf-8"?>
<p:tagLst xmlns:a="http://schemas.openxmlformats.org/drawingml/2006/main" xmlns:r="http://schemas.openxmlformats.org/officeDocument/2006/relationships" xmlns:p="http://schemas.openxmlformats.org/presentationml/2006/main">
  <p:tag name="VEVOX.QRDOT" val="(17,19)"/>
</p:tagLst>
</file>

<file path=ppt/tags/tag2755.xml><?xml version="1.0" encoding="utf-8"?>
<p:tagLst xmlns:a="http://schemas.openxmlformats.org/drawingml/2006/main" xmlns:r="http://schemas.openxmlformats.org/officeDocument/2006/relationships" xmlns:p="http://schemas.openxmlformats.org/presentationml/2006/main">
  <p:tag name="VEVOX.QRDOT" val="(18,19)"/>
</p:tagLst>
</file>

<file path=ppt/tags/tag2756.xml><?xml version="1.0" encoding="utf-8"?>
<p:tagLst xmlns:a="http://schemas.openxmlformats.org/drawingml/2006/main" xmlns:r="http://schemas.openxmlformats.org/officeDocument/2006/relationships" xmlns:p="http://schemas.openxmlformats.org/presentationml/2006/main">
  <p:tag name="VEVOX.QRDOT" val="(20,19)"/>
</p:tagLst>
</file>

<file path=ppt/tags/tag2757.xml><?xml version="1.0" encoding="utf-8"?>
<p:tagLst xmlns:a="http://schemas.openxmlformats.org/drawingml/2006/main" xmlns:r="http://schemas.openxmlformats.org/officeDocument/2006/relationships" xmlns:p="http://schemas.openxmlformats.org/presentationml/2006/main">
  <p:tag name="VEVOX.QRDOT" val="(21,19)"/>
</p:tagLst>
</file>

<file path=ppt/tags/tag2758.xml><?xml version="1.0" encoding="utf-8"?>
<p:tagLst xmlns:a="http://schemas.openxmlformats.org/drawingml/2006/main" xmlns:r="http://schemas.openxmlformats.org/officeDocument/2006/relationships" xmlns:p="http://schemas.openxmlformats.org/presentationml/2006/main">
  <p:tag name="VEVOX.QRDOT" val="(23,19)"/>
</p:tagLst>
</file>

<file path=ppt/tags/tag2759.xml><?xml version="1.0" encoding="utf-8"?>
<p:tagLst xmlns:a="http://schemas.openxmlformats.org/drawingml/2006/main" xmlns:r="http://schemas.openxmlformats.org/officeDocument/2006/relationships" xmlns:p="http://schemas.openxmlformats.org/presentationml/2006/main">
  <p:tag name="VEVOX.QRDOT" val="(28,19)"/>
</p:tagLst>
</file>

<file path=ppt/tags/tag276.xml><?xml version="1.0" encoding="utf-8"?>
<p:tagLst xmlns:a="http://schemas.openxmlformats.org/drawingml/2006/main" xmlns:r="http://schemas.openxmlformats.org/officeDocument/2006/relationships" xmlns:p="http://schemas.openxmlformats.org/presentationml/2006/main">
  <p:tag name="VEVOX.QRDOT" val="(24,17)"/>
</p:tagLst>
</file>

<file path=ppt/tags/tag2760.xml><?xml version="1.0" encoding="utf-8"?>
<p:tagLst xmlns:a="http://schemas.openxmlformats.org/drawingml/2006/main" xmlns:r="http://schemas.openxmlformats.org/officeDocument/2006/relationships" xmlns:p="http://schemas.openxmlformats.org/presentationml/2006/main">
  <p:tag name="VEVOX.QRDOT" val="(29,19)"/>
</p:tagLst>
</file>

<file path=ppt/tags/tag2761.xml><?xml version="1.0" encoding="utf-8"?>
<p:tagLst xmlns:a="http://schemas.openxmlformats.org/drawingml/2006/main" xmlns:r="http://schemas.openxmlformats.org/officeDocument/2006/relationships" xmlns:p="http://schemas.openxmlformats.org/presentationml/2006/main">
  <p:tag name="VEVOX.QRDOT" val="(1,20)"/>
</p:tagLst>
</file>

<file path=ppt/tags/tag2762.xml><?xml version="1.0" encoding="utf-8"?>
<p:tagLst xmlns:a="http://schemas.openxmlformats.org/drawingml/2006/main" xmlns:r="http://schemas.openxmlformats.org/officeDocument/2006/relationships" xmlns:p="http://schemas.openxmlformats.org/presentationml/2006/main">
  <p:tag name="VEVOX.QRDOT" val="(2,20)"/>
</p:tagLst>
</file>

<file path=ppt/tags/tag2763.xml><?xml version="1.0" encoding="utf-8"?>
<p:tagLst xmlns:a="http://schemas.openxmlformats.org/drawingml/2006/main" xmlns:r="http://schemas.openxmlformats.org/officeDocument/2006/relationships" xmlns:p="http://schemas.openxmlformats.org/presentationml/2006/main">
  <p:tag name="VEVOX.QRDOT" val="(3,20)"/>
</p:tagLst>
</file>

<file path=ppt/tags/tag2764.xml><?xml version="1.0" encoding="utf-8"?>
<p:tagLst xmlns:a="http://schemas.openxmlformats.org/drawingml/2006/main" xmlns:r="http://schemas.openxmlformats.org/officeDocument/2006/relationships" xmlns:p="http://schemas.openxmlformats.org/presentationml/2006/main">
  <p:tag name="VEVOX.QRDOT" val="(4,20)"/>
</p:tagLst>
</file>

<file path=ppt/tags/tag2765.xml><?xml version="1.0" encoding="utf-8"?>
<p:tagLst xmlns:a="http://schemas.openxmlformats.org/drawingml/2006/main" xmlns:r="http://schemas.openxmlformats.org/officeDocument/2006/relationships" xmlns:p="http://schemas.openxmlformats.org/presentationml/2006/main">
  <p:tag name="VEVOX.QRDOT" val="(5,20)"/>
</p:tagLst>
</file>

<file path=ppt/tags/tag2766.xml><?xml version="1.0" encoding="utf-8"?>
<p:tagLst xmlns:a="http://schemas.openxmlformats.org/drawingml/2006/main" xmlns:r="http://schemas.openxmlformats.org/officeDocument/2006/relationships" xmlns:p="http://schemas.openxmlformats.org/presentationml/2006/main">
  <p:tag name="VEVOX.QRDOT" val="(7,20)"/>
</p:tagLst>
</file>

<file path=ppt/tags/tag2767.xml><?xml version="1.0" encoding="utf-8"?>
<p:tagLst xmlns:a="http://schemas.openxmlformats.org/drawingml/2006/main" xmlns:r="http://schemas.openxmlformats.org/officeDocument/2006/relationships" xmlns:p="http://schemas.openxmlformats.org/presentationml/2006/main">
  <p:tag name="VEVOX.QRDOT" val="(8,20)"/>
</p:tagLst>
</file>

<file path=ppt/tags/tag2768.xml><?xml version="1.0" encoding="utf-8"?>
<p:tagLst xmlns:a="http://schemas.openxmlformats.org/drawingml/2006/main" xmlns:r="http://schemas.openxmlformats.org/officeDocument/2006/relationships" xmlns:p="http://schemas.openxmlformats.org/presentationml/2006/main">
  <p:tag name="VEVOX.QRDOT" val="(9,20)"/>
</p:tagLst>
</file>

<file path=ppt/tags/tag2769.xml><?xml version="1.0" encoding="utf-8"?>
<p:tagLst xmlns:a="http://schemas.openxmlformats.org/drawingml/2006/main" xmlns:r="http://schemas.openxmlformats.org/officeDocument/2006/relationships" xmlns:p="http://schemas.openxmlformats.org/presentationml/2006/main">
  <p:tag name="VEVOX.QRDOT" val="(11,20)"/>
</p:tagLst>
</file>

<file path=ppt/tags/tag277.xml><?xml version="1.0" encoding="utf-8"?>
<p:tagLst xmlns:a="http://schemas.openxmlformats.org/drawingml/2006/main" xmlns:r="http://schemas.openxmlformats.org/officeDocument/2006/relationships" xmlns:p="http://schemas.openxmlformats.org/presentationml/2006/main">
  <p:tag name="VEVOX.QRDOT" val="(25,17)"/>
</p:tagLst>
</file>

<file path=ppt/tags/tag2770.xml><?xml version="1.0" encoding="utf-8"?>
<p:tagLst xmlns:a="http://schemas.openxmlformats.org/drawingml/2006/main" xmlns:r="http://schemas.openxmlformats.org/officeDocument/2006/relationships" xmlns:p="http://schemas.openxmlformats.org/presentationml/2006/main">
  <p:tag name="VEVOX.QRDOT" val="(12,20)"/>
</p:tagLst>
</file>

<file path=ppt/tags/tag2771.xml><?xml version="1.0" encoding="utf-8"?>
<p:tagLst xmlns:a="http://schemas.openxmlformats.org/drawingml/2006/main" xmlns:r="http://schemas.openxmlformats.org/officeDocument/2006/relationships" xmlns:p="http://schemas.openxmlformats.org/presentationml/2006/main">
  <p:tag name="VEVOX.QRDOT" val="(13,20)"/>
</p:tagLst>
</file>

<file path=ppt/tags/tag2772.xml><?xml version="1.0" encoding="utf-8"?>
<p:tagLst xmlns:a="http://schemas.openxmlformats.org/drawingml/2006/main" xmlns:r="http://schemas.openxmlformats.org/officeDocument/2006/relationships" xmlns:p="http://schemas.openxmlformats.org/presentationml/2006/main">
  <p:tag name="VEVOX.QRDOT" val="(14,20)"/>
</p:tagLst>
</file>

<file path=ppt/tags/tag2773.xml><?xml version="1.0" encoding="utf-8"?>
<p:tagLst xmlns:a="http://schemas.openxmlformats.org/drawingml/2006/main" xmlns:r="http://schemas.openxmlformats.org/officeDocument/2006/relationships" xmlns:p="http://schemas.openxmlformats.org/presentationml/2006/main">
  <p:tag name="VEVOX.QRDOT" val="(18,20)"/>
</p:tagLst>
</file>

<file path=ppt/tags/tag2774.xml><?xml version="1.0" encoding="utf-8"?>
<p:tagLst xmlns:a="http://schemas.openxmlformats.org/drawingml/2006/main" xmlns:r="http://schemas.openxmlformats.org/officeDocument/2006/relationships" xmlns:p="http://schemas.openxmlformats.org/presentationml/2006/main">
  <p:tag name="VEVOX.QRDOT" val="(21,20)"/>
</p:tagLst>
</file>

<file path=ppt/tags/tag2775.xml><?xml version="1.0" encoding="utf-8"?>
<p:tagLst xmlns:a="http://schemas.openxmlformats.org/drawingml/2006/main" xmlns:r="http://schemas.openxmlformats.org/officeDocument/2006/relationships" xmlns:p="http://schemas.openxmlformats.org/presentationml/2006/main">
  <p:tag name="VEVOX.QRDOT" val="(22,20)"/>
</p:tagLst>
</file>

<file path=ppt/tags/tag2776.xml><?xml version="1.0" encoding="utf-8"?>
<p:tagLst xmlns:a="http://schemas.openxmlformats.org/drawingml/2006/main" xmlns:r="http://schemas.openxmlformats.org/officeDocument/2006/relationships" xmlns:p="http://schemas.openxmlformats.org/presentationml/2006/main">
  <p:tag name="VEVOX.QRDOT" val="(23,20)"/>
</p:tagLst>
</file>

<file path=ppt/tags/tag2777.xml><?xml version="1.0" encoding="utf-8"?>
<p:tagLst xmlns:a="http://schemas.openxmlformats.org/drawingml/2006/main" xmlns:r="http://schemas.openxmlformats.org/officeDocument/2006/relationships" xmlns:p="http://schemas.openxmlformats.org/presentationml/2006/main">
  <p:tag name="VEVOX.QRDOT" val="(24,20)"/>
</p:tagLst>
</file>

<file path=ppt/tags/tag2778.xml><?xml version="1.0" encoding="utf-8"?>
<p:tagLst xmlns:a="http://schemas.openxmlformats.org/drawingml/2006/main" xmlns:r="http://schemas.openxmlformats.org/officeDocument/2006/relationships" xmlns:p="http://schemas.openxmlformats.org/presentationml/2006/main">
  <p:tag name="VEVOX.QRDOT" val="(25,20)"/>
</p:tagLst>
</file>

<file path=ppt/tags/tag2779.xml><?xml version="1.0" encoding="utf-8"?>
<p:tagLst xmlns:a="http://schemas.openxmlformats.org/drawingml/2006/main" xmlns:r="http://schemas.openxmlformats.org/officeDocument/2006/relationships" xmlns:p="http://schemas.openxmlformats.org/presentationml/2006/main">
  <p:tag name="VEVOX.QRDOT" val="(26,20)"/>
</p:tagLst>
</file>

<file path=ppt/tags/tag278.xml><?xml version="1.0" encoding="utf-8"?>
<p:tagLst xmlns:a="http://schemas.openxmlformats.org/drawingml/2006/main" xmlns:r="http://schemas.openxmlformats.org/officeDocument/2006/relationships" xmlns:p="http://schemas.openxmlformats.org/presentationml/2006/main">
  <p:tag name="VEVOX.QRDOT" val="(26,17)"/>
</p:tagLst>
</file>

<file path=ppt/tags/tag2780.xml><?xml version="1.0" encoding="utf-8"?>
<p:tagLst xmlns:a="http://schemas.openxmlformats.org/drawingml/2006/main" xmlns:r="http://schemas.openxmlformats.org/officeDocument/2006/relationships" xmlns:p="http://schemas.openxmlformats.org/presentationml/2006/main">
  <p:tag name="VEVOX.QRDOT" val="(29,20)"/>
</p:tagLst>
</file>

<file path=ppt/tags/tag2781.xml><?xml version="1.0" encoding="utf-8"?>
<p:tagLst xmlns:a="http://schemas.openxmlformats.org/drawingml/2006/main" xmlns:r="http://schemas.openxmlformats.org/officeDocument/2006/relationships" xmlns:p="http://schemas.openxmlformats.org/presentationml/2006/main">
  <p:tag name="VEVOX.QRDOT" val="(9,21)"/>
</p:tagLst>
</file>

<file path=ppt/tags/tag2782.xml><?xml version="1.0" encoding="utf-8"?>
<p:tagLst xmlns:a="http://schemas.openxmlformats.org/drawingml/2006/main" xmlns:r="http://schemas.openxmlformats.org/officeDocument/2006/relationships" xmlns:p="http://schemas.openxmlformats.org/presentationml/2006/main">
  <p:tag name="VEVOX.QRDOT" val="(10,21)"/>
</p:tagLst>
</file>

<file path=ppt/tags/tag2783.xml><?xml version="1.0" encoding="utf-8"?>
<p:tagLst xmlns:a="http://schemas.openxmlformats.org/drawingml/2006/main" xmlns:r="http://schemas.openxmlformats.org/officeDocument/2006/relationships" xmlns:p="http://schemas.openxmlformats.org/presentationml/2006/main">
  <p:tag name="VEVOX.QRDOT" val="(12,21)"/>
</p:tagLst>
</file>

<file path=ppt/tags/tag2784.xml><?xml version="1.0" encoding="utf-8"?>
<p:tagLst xmlns:a="http://schemas.openxmlformats.org/drawingml/2006/main" xmlns:r="http://schemas.openxmlformats.org/officeDocument/2006/relationships" xmlns:p="http://schemas.openxmlformats.org/presentationml/2006/main">
  <p:tag name="VEVOX.QRDOT" val="(14,21)"/>
</p:tagLst>
</file>

<file path=ppt/tags/tag2785.xml><?xml version="1.0" encoding="utf-8"?>
<p:tagLst xmlns:a="http://schemas.openxmlformats.org/drawingml/2006/main" xmlns:r="http://schemas.openxmlformats.org/officeDocument/2006/relationships" xmlns:p="http://schemas.openxmlformats.org/presentationml/2006/main">
  <p:tag name="VEVOX.QRDOT" val="(15,21)"/>
</p:tagLst>
</file>

<file path=ppt/tags/tag2786.xml><?xml version="1.0" encoding="utf-8"?>
<p:tagLst xmlns:a="http://schemas.openxmlformats.org/drawingml/2006/main" xmlns:r="http://schemas.openxmlformats.org/officeDocument/2006/relationships" xmlns:p="http://schemas.openxmlformats.org/presentationml/2006/main">
  <p:tag name="VEVOX.QRDOT" val="(17,21)"/>
</p:tagLst>
</file>

<file path=ppt/tags/tag2787.xml><?xml version="1.0" encoding="utf-8"?>
<p:tagLst xmlns:a="http://schemas.openxmlformats.org/drawingml/2006/main" xmlns:r="http://schemas.openxmlformats.org/officeDocument/2006/relationships" xmlns:p="http://schemas.openxmlformats.org/presentationml/2006/main">
  <p:tag name="VEVOX.QRDOT" val="(19,21)"/>
</p:tagLst>
</file>

<file path=ppt/tags/tag2788.xml><?xml version="1.0" encoding="utf-8"?>
<p:tagLst xmlns:a="http://schemas.openxmlformats.org/drawingml/2006/main" xmlns:r="http://schemas.openxmlformats.org/officeDocument/2006/relationships" xmlns:p="http://schemas.openxmlformats.org/presentationml/2006/main">
  <p:tag name="VEVOX.QRDOT" val="(20,21)"/>
</p:tagLst>
</file>

<file path=ppt/tags/tag2789.xml><?xml version="1.0" encoding="utf-8"?>
<p:tagLst xmlns:a="http://schemas.openxmlformats.org/drawingml/2006/main" xmlns:r="http://schemas.openxmlformats.org/officeDocument/2006/relationships" xmlns:p="http://schemas.openxmlformats.org/presentationml/2006/main">
  <p:tag name="VEVOX.QRDOT" val="(21,21)"/>
</p:tagLst>
</file>

<file path=ppt/tags/tag279.xml><?xml version="1.0" encoding="utf-8"?>
<p:tagLst xmlns:a="http://schemas.openxmlformats.org/drawingml/2006/main" xmlns:r="http://schemas.openxmlformats.org/officeDocument/2006/relationships" xmlns:p="http://schemas.openxmlformats.org/presentationml/2006/main">
  <p:tag name="VEVOX.QRDOT" val="(28,17)"/>
</p:tagLst>
</file>

<file path=ppt/tags/tag2790.xml><?xml version="1.0" encoding="utf-8"?>
<p:tagLst xmlns:a="http://schemas.openxmlformats.org/drawingml/2006/main" xmlns:r="http://schemas.openxmlformats.org/officeDocument/2006/relationships" xmlns:p="http://schemas.openxmlformats.org/presentationml/2006/main">
  <p:tag name="VEVOX.QRDOT" val="(25,21)"/>
</p:tagLst>
</file>

<file path=ppt/tags/tag2791.xml><?xml version="1.0" encoding="utf-8"?>
<p:tagLst xmlns:a="http://schemas.openxmlformats.org/drawingml/2006/main" xmlns:r="http://schemas.openxmlformats.org/officeDocument/2006/relationships" xmlns:p="http://schemas.openxmlformats.org/presentationml/2006/main">
  <p:tag name="VEVOX.QRDOT" val="(29,21)"/>
</p:tagLst>
</file>

<file path=ppt/tags/tag2792.xml><?xml version="1.0" encoding="utf-8"?>
<p:tagLst xmlns:a="http://schemas.openxmlformats.org/drawingml/2006/main" xmlns:r="http://schemas.openxmlformats.org/officeDocument/2006/relationships" xmlns:p="http://schemas.openxmlformats.org/presentationml/2006/main">
  <p:tag name="VEVOX.QRDOT" val="(1,22)"/>
</p:tagLst>
</file>

<file path=ppt/tags/tag2793.xml><?xml version="1.0" encoding="utf-8"?>
<p:tagLst xmlns:a="http://schemas.openxmlformats.org/drawingml/2006/main" xmlns:r="http://schemas.openxmlformats.org/officeDocument/2006/relationships" xmlns:p="http://schemas.openxmlformats.org/presentationml/2006/main">
  <p:tag name="VEVOX.QRDOT" val="(2,22)"/>
</p:tagLst>
</file>

<file path=ppt/tags/tag2794.xml><?xml version="1.0" encoding="utf-8"?>
<p:tagLst xmlns:a="http://schemas.openxmlformats.org/drawingml/2006/main" xmlns:r="http://schemas.openxmlformats.org/officeDocument/2006/relationships" xmlns:p="http://schemas.openxmlformats.org/presentationml/2006/main">
  <p:tag name="VEVOX.QRDOT" val="(3,22)"/>
</p:tagLst>
</file>

<file path=ppt/tags/tag2795.xml><?xml version="1.0" encoding="utf-8"?>
<p:tagLst xmlns:a="http://schemas.openxmlformats.org/drawingml/2006/main" xmlns:r="http://schemas.openxmlformats.org/officeDocument/2006/relationships" xmlns:p="http://schemas.openxmlformats.org/presentationml/2006/main">
  <p:tag name="VEVOX.QRDOT" val="(4,22)"/>
</p:tagLst>
</file>

<file path=ppt/tags/tag2796.xml><?xml version="1.0" encoding="utf-8"?>
<p:tagLst xmlns:a="http://schemas.openxmlformats.org/drawingml/2006/main" xmlns:r="http://schemas.openxmlformats.org/officeDocument/2006/relationships" xmlns:p="http://schemas.openxmlformats.org/presentationml/2006/main">
  <p:tag name="VEVOX.QRDOT" val="(5,22)"/>
</p:tagLst>
</file>

<file path=ppt/tags/tag2797.xml><?xml version="1.0" encoding="utf-8"?>
<p:tagLst xmlns:a="http://schemas.openxmlformats.org/drawingml/2006/main" xmlns:r="http://schemas.openxmlformats.org/officeDocument/2006/relationships" xmlns:p="http://schemas.openxmlformats.org/presentationml/2006/main">
  <p:tag name="VEVOX.QRDOT" val="(6,22)"/>
</p:tagLst>
</file>

<file path=ppt/tags/tag2798.xml><?xml version="1.0" encoding="utf-8"?>
<p:tagLst xmlns:a="http://schemas.openxmlformats.org/drawingml/2006/main" xmlns:r="http://schemas.openxmlformats.org/officeDocument/2006/relationships" xmlns:p="http://schemas.openxmlformats.org/presentationml/2006/main">
  <p:tag name="VEVOX.QRDOT" val="(7,22)"/>
</p:tagLst>
</file>

<file path=ppt/tags/tag2799.xml><?xml version="1.0" encoding="utf-8"?>
<p:tagLst xmlns:a="http://schemas.openxmlformats.org/drawingml/2006/main" xmlns:r="http://schemas.openxmlformats.org/officeDocument/2006/relationships" xmlns:p="http://schemas.openxmlformats.org/presentationml/2006/main">
  <p:tag name="VEVOX.QRDOT" val="(9,22)"/>
</p:tagLst>
</file>

<file path=ppt/tags/tag28.xml><?xml version="1.0" encoding="utf-8"?>
<p:tagLst xmlns:a="http://schemas.openxmlformats.org/drawingml/2006/main" xmlns:r="http://schemas.openxmlformats.org/officeDocument/2006/relationships" xmlns:p="http://schemas.openxmlformats.org/presentationml/2006/main">
  <p:tag name="VEVOX.QRDOT" val="(10,1)"/>
</p:tagLst>
</file>

<file path=ppt/tags/tag280.xml><?xml version="1.0" encoding="utf-8"?>
<p:tagLst xmlns:a="http://schemas.openxmlformats.org/drawingml/2006/main" xmlns:r="http://schemas.openxmlformats.org/officeDocument/2006/relationships" xmlns:p="http://schemas.openxmlformats.org/presentationml/2006/main">
  <p:tag name="VEVOX.QRDOT" val="(29,17)"/>
</p:tagLst>
</file>

<file path=ppt/tags/tag2800.xml><?xml version="1.0" encoding="utf-8"?>
<p:tagLst xmlns:a="http://schemas.openxmlformats.org/drawingml/2006/main" xmlns:r="http://schemas.openxmlformats.org/officeDocument/2006/relationships" xmlns:p="http://schemas.openxmlformats.org/presentationml/2006/main">
  <p:tag name="VEVOX.QRDOT" val="(10,22)"/>
</p:tagLst>
</file>

<file path=ppt/tags/tag2801.xml><?xml version="1.0" encoding="utf-8"?>
<p:tagLst xmlns:a="http://schemas.openxmlformats.org/drawingml/2006/main" xmlns:r="http://schemas.openxmlformats.org/officeDocument/2006/relationships" xmlns:p="http://schemas.openxmlformats.org/presentationml/2006/main">
  <p:tag name="VEVOX.QRDOT" val="(12,22)"/>
</p:tagLst>
</file>

<file path=ppt/tags/tag2802.xml><?xml version="1.0" encoding="utf-8"?>
<p:tagLst xmlns:a="http://schemas.openxmlformats.org/drawingml/2006/main" xmlns:r="http://schemas.openxmlformats.org/officeDocument/2006/relationships" xmlns:p="http://schemas.openxmlformats.org/presentationml/2006/main">
  <p:tag name="VEVOX.QRDOT" val="(17,22)"/>
</p:tagLst>
</file>

<file path=ppt/tags/tag2803.xml><?xml version="1.0" encoding="utf-8"?>
<p:tagLst xmlns:a="http://schemas.openxmlformats.org/drawingml/2006/main" xmlns:r="http://schemas.openxmlformats.org/officeDocument/2006/relationships" xmlns:p="http://schemas.openxmlformats.org/presentationml/2006/main">
  <p:tag name="VEVOX.QRDOT" val="(18,22)"/>
</p:tagLst>
</file>

<file path=ppt/tags/tag2804.xml><?xml version="1.0" encoding="utf-8"?>
<p:tagLst xmlns:a="http://schemas.openxmlformats.org/drawingml/2006/main" xmlns:r="http://schemas.openxmlformats.org/officeDocument/2006/relationships" xmlns:p="http://schemas.openxmlformats.org/presentationml/2006/main">
  <p:tag name="VEVOX.QRDOT" val="(20,22)"/>
</p:tagLst>
</file>

<file path=ppt/tags/tag2805.xml><?xml version="1.0" encoding="utf-8"?>
<p:tagLst xmlns:a="http://schemas.openxmlformats.org/drawingml/2006/main" xmlns:r="http://schemas.openxmlformats.org/officeDocument/2006/relationships" xmlns:p="http://schemas.openxmlformats.org/presentationml/2006/main">
  <p:tag name="VEVOX.QRDOT" val="(21,22)"/>
</p:tagLst>
</file>

<file path=ppt/tags/tag2806.xml><?xml version="1.0" encoding="utf-8"?>
<p:tagLst xmlns:a="http://schemas.openxmlformats.org/drawingml/2006/main" xmlns:r="http://schemas.openxmlformats.org/officeDocument/2006/relationships" xmlns:p="http://schemas.openxmlformats.org/presentationml/2006/main">
  <p:tag name="VEVOX.QRDOT" val="(23,22)"/>
</p:tagLst>
</file>

<file path=ppt/tags/tag2807.xml><?xml version="1.0" encoding="utf-8"?>
<p:tagLst xmlns:a="http://schemas.openxmlformats.org/drawingml/2006/main" xmlns:r="http://schemas.openxmlformats.org/officeDocument/2006/relationships" xmlns:p="http://schemas.openxmlformats.org/presentationml/2006/main">
  <p:tag name="VEVOX.QRDOT" val="(25,22)"/>
</p:tagLst>
</file>

<file path=ppt/tags/tag2808.xml><?xml version="1.0" encoding="utf-8"?>
<p:tagLst xmlns:a="http://schemas.openxmlformats.org/drawingml/2006/main" xmlns:r="http://schemas.openxmlformats.org/officeDocument/2006/relationships" xmlns:p="http://schemas.openxmlformats.org/presentationml/2006/main">
  <p:tag name="VEVOX.QRDOT" val="(26,22)"/>
</p:tagLst>
</file>

<file path=ppt/tags/tag2809.xml><?xml version="1.0" encoding="utf-8"?>
<p:tagLst xmlns:a="http://schemas.openxmlformats.org/drawingml/2006/main" xmlns:r="http://schemas.openxmlformats.org/officeDocument/2006/relationships" xmlns:p="http://schemas.openxmlformats.org/presentationml/2006/main">
  <p:tag name="VEVOX.QRDOT" val="(27,22)"/>
</p:tagLst>
</file>

<file path=ppt/tags/tag281.xml><?xml version="1.0" encoding="utf-8"?>
<p:tagLst xmlns:a="http://schemas.openxmlformats.org/drawingml/2006/main" xmlns:r="http://schemas.openxmlformats.org/officeDocument/2006/relationships" xmlns:p="http://schemas.openxmlformats.org/presentationml/2006/main">
  <p:tag name="VEVOX.QRDOT" val="(3,18)"/>
</p:tagLst>
</file>

<file path=ppt/tags/tag2810.xml><?xml version="1.0" encoding="utf-8"?>
<p:tagLst xmlns:a="http://schemas.openxmlformats.org/drawingml/2006/main" xmlns:r="http://schemas.openxmlformats.org/officeDocument/2006/relationships" xmlns:p="http://schemas.openxmlformats.org/presentationml/2006/main">
  <p:tag name="VEVOX.QRDOT" val="(29,22)"/>
</p:tagLst>
</file>

<file path=ppt/tags/tag2811.xml><?xml version="1.0" encoding="utf-8"?>
<p:tagLst xmlns:a="http://schemas.openxmlformats.org/drawingml/2006/main" xmlns:r="http://schemas.openxmlformats.org/officeDocument/2006/relationships" xmlns:p="http://schemas.openxmlformats.org/presentationml/2006/main">
  <p:tag name="VEVOX.QRDOT" val="(1,23)"/>
</p:tagLst>
</file>

<file path=ppt/tags/tag2812.xml><?xml version="1.0" encoding="utf-8"?>
<p:tagLst xmlns:a="http://schemas.openxmlformats.org/drawingml/2006/main" xmlns:r="http://schemas.openxmlformats.org/officeDocument/2006/relationships" xmlns:p="http://schemas.openxmlformats.org/presentationml/2006/main">
  <p:tag name="VEVOX.QRDOT" val="(7,23)"/>
</p:tagLst>
</file>

<file path=ppt/tags/tag2813.xml><?xml version="1.0" encoding="utf-8"?>
<p:tagLst xmlns:a="http://schemas.openxmlformats.org/drawingml/2006/main" xmlns:r="http://schemas.openxmlformats.org/officeDocument/2006/relationships" xmlns:p="http://schemas.openxmlformats.org/presentationml/2006/main">
  <p:tag name="VEVOX.QRDOT" val="(11,23)"/>
</p:tagLst>
</file>

<file path=ppt/tags/tag2814.xml><?xml version="1.0" encoding="utf-8"?>
<p:tagLst xmlns:a="http://schemas.openxmlformats.org/drawingml/2006/main" xmlns:r="http://schemas.openxmlformats.org/officeDocument/2006/relationships" xmlns:p="http://schemas.openxmlformats.org/presentationml/2006/main">
  <p:tag name="VEVOX.QRDOT" val="(13,23)"/>
</p:tagLst>
</file>

<file path=ppt/tags/tag2815.xml><?xml version="1.0" encoding="utf-8"?>
<p:tagLst xmlns:a="http://schemas.openxmlformats.org/drawingml/2006/main" xmlns:r="http://schemas.openxmlformats.org/officeDocument/2006/relationships" xmlns:p="http://schemas.openxmlformats.org/presentationml/2006/main">
  <p:tag name="VEVOX.QRDOT" val="(15,23)"/>
</p:tagLst>
</file>

<file path=ppt/tags/tag2816.xml><?xml version="1.0" encoding="utf-8"?>
<p:tagLst xmlns:a="http://schemas.openxmlformats.org/drawingml/2006/main" xmlns:r="http://schemas.openxmlformats.org/officeDocument/2006/relationships" xmlns:p="http://schemas.openxmlformats.org/presentationml/2006/main">
  <p:tag name="VEVOX.QRDOT" val="(18,23)"/>
</p:tagLst>
</file>

<file path=ppt/tags/tag2817.xml><?xml version="1.0" encoding="utf-8"?>
<p:tagLst xmlns:a="http://schemas.openxmlformats.org/drawingml/2006/main" xmlns:r="http://schemas.openxmlformats.org/officeDocument/2006/relationships" xmlns:p="http://schemas.openxmlformats.org/presentationml/2006/main">
  <p:tag name="VEVOX.QRDOT" val="(21,23)"/>
</p:tagLst>
</file>

<file path=ppt/tags/tag2818.xml><?xml version="1.0" encoding="utf-8"?>
<p:tagLst xmlns:a="http://schemas.openxmlformats.org/drawingml/2006/main" xmlns:r="http://schemas.openxmlformats.org/officeDocument/2006/relationships" xmlns:p="http://schemas.openxmlformats.org/presentationml/2006/main">
  <p:tag name="VEVOX.QRDOT" val="(25,23)"/>
</p:tagLst>
</file>

<file path=ppt/tags/tag2819.xml><?xml version="1.0" encoding="utf-8"?>
<p:tagLst xmlns:a="http://schemas.openxmlformats.org/drawingml/2006/main" xmlns:r="http://schemas.openxmlformats.org/officeDocument/2006/relationships" xmlns:p="http://schemas.openxmlformats.org/presentationml/2006/main">
  <p:tag name="VEVOX.QRDOT" val="(28,23)"/>
</p:tagLst>
</file>

<file path=ppt/tags/tag282.xml><?xml version="1.0" encoding="utf-8"?>
<p:tagLst xmlns:a="http://schemas.openxmlformats.org/drawingml/2006/main" xmlns:r="http://schemas.openxmlformats.org/officeDocument/2006/relationships" xmlns:p="http://schemas.openxmlformats.org/presentationml/2006/main">
  <p:tag name="VEVOX.QRDOT" val="(7,18)"/>
</p:tagLst>
</file>

<file path=ppt/tags/tag2820.xml><?xml version="1.0" encoding="utf-8"?>
<p:tagLst xmlns:a="http://schemas.openxmlformats.org/drawingml/2006/main" xmlns:r="http://schemas.openxmlformats.org/officeDocument/2006/relationships" xmlns:p="http://schemas.openxmlformats.org/presentationml/2006/main">
  <p:tag name="VEVOX.QRDOT" val="(1,24)"/>
</p:tagLst>
</file>

<file path=ppt/tags/tag2821.xml><?xml version="1.0" encoding="utf-8"?>
<p:tagLst xmlns:a="http://schemas.openxmlformats.org/drawingml/2006/main" xmlns:r="http://schemas.openxmlformats.org/officeDocument/2006/relationships" xmlns:p="http://schemas.openxmlformats.org/presentationml/2006/main">
  <p:tag name="VEVOX.QRDOT" val="(3,24)"/>
</p:tagLst>
</file>

<file path=ppt/tags/tag2822.xml><?xml version="1.0" encoding="utf-8"?>
<p:tagLst xmlns:a="http://schemas.openxmlformats.org/drawingml/2006/main" xmlns:r="http://schemas.openxmlformats.org/officeDocument/2006/relationships" xmlns:p="http://schemas.openxmlformats.org/presentationml/2006/main">
  <p:tag name="VEVOX.QRDOT" val="(4,24)"/>
</p:tagLst>
</file>

<file path=ppt/tags/tag2823.xml><?xml version="1.0" encoding="utf-8"?>
<p:tagLst xmlns:a="http://schemas.openxmlformats.org/drawingml/2006/main" xmlns:r="http://schemas.openxmlformats.org/officeDocument/2006/relationships" xmlns:p="http://schemas.openxmlformats.org/presentationml/2006/main">
  <p:tag name="VEVOX.QRDOT" val="(5,24)"/>
</p:tagLst>
</file>

<file path=ppt/tags/tag2824.xml><?xml version="1.0" encoding="utf-8"?>
<p:tagLst xmlns:a="http://schemas.openxmlformats.org/drawingml/2006/main" xmlns:r="http://schemas.openxmlformats.org/officeDocument/2006/relationships" xmlns:p="http://schemas.openxmlformats.org/presentationml/2006/main">
  <p:tag name="VEVOX.QRDOT" val="(7,24)"/>
</p:tagLst>
</file>

<file path=ppt/tags/tag2825.xml><?xml version="1.0" encoding="utf-8"?>
<p:tagLst xmlns:a="http://schemas.openxmlformats.org/drawingml/2006/main" xmlns:r="http://schemas.openxmlformats.org/officeDocument/2006/relationships" xmlns:p="http://schemas.openxmlformats.org/presentationml/2006/main">
  <p:tag name="VEVOX.QRDOT" val="(9,24)"/>
</p:tagLst>
</file>

<file path=ppt/tags/tag2826.xml><?xml version="1.0" encoding="utf-8"?>
<p:tagLst xmlns:a="http://schemas.openxmlformats.org/drawingml/2006/main" xmlns:r="http://schemas.openxmlformats.org/officeDocument/2006/relationships" xmlns:p="http://schemas.openxmlformats.org/presentationml/2006/main">
  <p:tag name="VEVOX.QRDOT" val="(10,24)"/>
</p:tagLst>
</file>

<file path=ppt/tags/tag2827.xml><?xml version="1.0" encoding="utf-8"?>
<p:tagLst xmlns:a="http://schemas.openxmlformats.org/drawingml/2006/main" xmlns:r="http://schemas.openxmlformats.org/officeDocument/2006/relationships" xmlns:p="http://schemas.openxmlformats.org/presentationml/2006/main">
  <p:tag name="VEVOX.QRDOT" val="(14,24)"/>
</p:tagLst>
</file>

<file path=ppt/tags/tag2828.xml><?xml version="1.0" encoding="utf-8"?>
<p:tagLst xmlns:a="http://schemas.openxmlformats.org/drawingml/2006/main" xmlns:r="http://schemas.openxmlformats.org/officeDocument/2006/relationships" xmlns:p="http://schemas.openxmlformats.org/presentationml/2006/main">
  <p:tag name="VEVOX.QRDOT" val="(15,24)"/>
</p:tagLst>
</file>

<file path=ppt/tags/tag2829.xml><?xml version="1.0" encoding="utf-8"?>
<p:tagLst xmlns:a="http://schemas.openxmlformats.org/drawingml/2006/main" xmlns:r="http://schemas.openxmlformats.org/officeDocument/2006/relationships" xmlns:p="http://schemas.openxmlformats.org/presentationml/2006/main">
  <p:tag name="VEVOX.QRDOT" val="(16,24)"/>
</p:tagLst>
</file>

<file path=ppt/tags/tag283.xml><?xml version="1.0" encoding="utf-8"?>
<p:tagLst xmlns:a="http://schemas.openxmlformats.org/drawingml/2006/main" xmlns:r="http://schemas.openxmlformats.org/officeDocument/2006/relationships" xmlns:p="http://schemas.openxmlformats.org/presentationml/2006/main">
  <p:tag name="VEVOX.QRDOT" val="(8,18)"/>
</p:tagLst>
</file>

<file path=ppt/tags/tag2830.xml><?xml version="1.0" encoding="utf-8"?>
<p:tagLst xmlns:a="http://schemas.openxmlformats.org/drawingml/2006/main" xmlns:r="http://schemas.openxmlformats.org/officeDocument/2006/relationships" xmlns:p="http://schemas.openxmlformats.org/presentationml/2006/main">
  <p:tag name="VEVOX.QRDOT" val="(17,24)"/>
</p:tagLst>
</file>

<file path=ppt/tags/tag2831.xml><?xml version="1.0" encoding="utf-8"?>
<p:tagLst xmlns:a="http://schemas.openxmlformats.org/drawingml/2006/main" xmlns:r="http://schemas.openxmlformats.org/officeDocument/2006/relationships" xmlns:p="http://schemas.openxmlformats.org/presentationml/2006/main">
  <p:tag name="VEVOX.QRDOT" val="(19,24)"/>
</p:tagLst>
</file>

<file path=ppt/tags/tag2832.xml><?xml version="1.0" encoding="utf-8"?>
<p:tagLst xmlns:a="http://schemas.openxmlformats.org/drawingml/2006/main" xmlns:r="http://schemas.openxmlformats.org/officeDocument/2006/relationships" xmlns:p="http://schemas.openxmlformats.org/presentationml/2006/main">
  <p:tag name="VEVOX.QRDOT" val="(20,24)"/>
</p:tagLst>
</file>

<file path=ppt/tags/tag2833.xml><?xml version="1.0" encoding="utf-8"?>
<p:tagLst xmlns:a="http://schemas.openxmlformats.org/drawingml/2006/main" xmlns:r="http://schemas.openxmlformats.org/officeDocument/2006/relationships" xmlns:p="http://schemas.openxmlformats.org/presentationml/2006/main">
  <p:tag name="VEVOX.QRDOT" val="(21,24)"/>
</p:tagLst>
</file>

<file path=ppt/tags/tag2834.xml><?xml version="1.0" encoding="utf-8"?>
<p:tagLst xmlns:a="http://schemas.openxmlformats.org/drawingml/2006/main" xmlns:r="http://schemas.openxmlformats.org/officeDocument/2006/relationships" xmlns:p="http://schemas.openxmlformats.org/presentationml/2006/main">
  <p:tag name="VEVOX.QRDOT" val="(22,24)"/>
</p:tagLst>
</file>

<file path=ppt/tags/tag2835.xml><?xml version="1.0" encoding="utf-8"?>
<p:tagLst xmlns:a="http://schemas.openxmlformats.org/drawingml/2006/main" xmlns:r="http://schemas.openxmlformats.org/officeDocument/2006/relationships" xmlns:p="http://schemas.openxmlformats.org/presentationml/2006/main">
  <p:tag name="VEVOX.QRDOT" val="(23,24)"/>
</p:tagLst>
</file>

<file path=ppt/tags/tag2836.xml><?xml version="1.0" encoding="utf-8"?>
<p:tagLst xmlns:a="http://schemas.openxmlformats.org/drawingml/2006/main" xmlns:r="http://schemas.openxmlformats.org/officeDocument/2006/relationships" xmlns:p="http://schemas.openxmlformats.org/presentationml/2006/main">
  <p:tag name="VEVOX.QRDOT" val="(24,24)"/>
</p:tagLst>
</file>

<file path=ppt/tags/tag2837.xml><?xml version="1.0" encoding="utf-8"?>
<p:tagLst xmlns:a="http://schemas.openxmlformats.org/drawingml/2006/main" xmlns:r="http://schemas.openxmlformats.org/officeDocument/2006/relationships" xmlns:p="http://schemas.openxmlformats.org/presentationml/2006/main">
  <p:tag name="VEVOX.QRDOT" val="(25,24)"/>
</p:tagLst>
</file>

<file path=ppt/tags/tag2838.xml><?xml version="1.0" encoding="utf-8"?>
<p:tagLst xmlns:a="http://schemas.openxmlformats.org/drawingml/2006/main" xmlns:r="http://schemas.openxmlformats.org/officeDocument/2006/relationships" xmlns:p="http://schemas.openxmlformats.org/presentationml/2006/main">
  <p:tag name="VEVOX.QRDOT" val="(26,24)"/>
</p:tagLst>
</file>

<file path=ppt/tags/tag2839.xml><?xml version="1.0" encoding="utf-8"?>
<p:tagLst xmlns:a="http://schemas.openxmlformats.org/drawingml/2006/main" xmlns:r="http://schemas.openxmlformats.org/officeDocument/2006/relationships" xmlns:p="http://schemas.openxmlformats.org/presentationml/2006/main">
  <p:tag name="VEVOX.QRDOT" val="(28,24)"/>
</p:tagLst>
</file>

<file path=ppt/tags/tag284.xml><?xml version="1.0" encoding="utf-8"?>
<p:tagLst xmlns:a="http://schemas.openxmlformats.org/drawingml/2006/main" xmlns:r="http://schemas.openxmlformats.org/officeDocument/2006/relationships" xmlns:p="http://schemas.openxmlformats.org/presentationml/2006/main">
  <p:tag name="VEVOX.QRDOT" val="(12,18)"/>
</p:tagLst>
</file>

<file path=ppt/tags/tag2840.xml><?xml version="1.0" encoding="utf-8"?>
<p:tagLst xmlns:a="http://schemas.openxmlformats.org/drawingml/2006/main" xmlns:r="http://schemas.openxmlformats.org/officeDocument/2006/relationships" xmlns:p="http://schemas.openxmlformats.org/presentationml/2006/main">
  <p:tag name="VEVOX.QRDOT" val="(1,25)"/>
</p:tagLst>
</file>

<file path=ppt/tags/tag2841.xml><?xml version="1.0" encoding="utf-8"?>
<p:tagLst xmlns:a="http://schemas.openxmlformats.org/drawingml/2006/main" xmlns:r="http://schemas.openxmlformats.org/officeDocument/2006/relationships" xmlns:p="http://schemas.openxmlformats.org/presentationml/2006/main">
  <p:tag name="VEVOX.QRDOT" val="(3,25)"/>
</p:tagLst>
</file>

<file path=ppt/tags/tag2842.xml><?xml version="1.0" encoding="utf-8"?>
<p:tagLst xmlns:a="http://schemas.openxmlformats.org/drawingml/2006/main" xmlns:r="http://schemas.openxmlformats.org/officeDocument/2006/relationships" xmlns:p="http://schemas.openxmlformats.org/presentationml/2006/main">
  <p:tag name="VEVOX.QRDOT" val="(4,25)"/>
</p:tagLst>
</file>

<file path=ppt/tags/tag2843.xml><?xml version="1.0" encoding="utf-8"?>
<p:tagLst xmlns:a="http://schemas.openxmlformats.org/drawingml/2006/main" xmlns:r="http://schemas.openxmlformats.org/officeDocument/2006/relationships" xmlns:p="http://schemas.openxmlformats.org/presentationml/2006/main">
  <p:tag name="VEVOX.QRDOT" val="(5,25)"/>
</p:tagLst>
</file>

<file path=ppt/tags/tag2844.xml><?xml version="1.0" encoding="utf-8"?>
<p:tagLst xmlns:a="http://schemas.openxmlformats.org/drawingml/2006/main" xmlns:r="http://schemas.openxmlformats.org/officeDocument/2006/relationships" xmlns:p="http://schemas.openxmlformats.org/presentationml/2006/main">
  <p:tag name="VEVOX.QRDOT" val="(7,25)"/>
</p:tagLst>
</file>

<file path=ppt/tags/tag2845.xml><?xml version="1.0" encoding="utf-8"?>
<p:tagLst xmlns:a="http://schemas.openxmlformats.org/drawingml/2006/main" xmlns:r="http://schemas.openxmlformats.org/officeDocument/2006/relationships" xmlns:p="http://schemas.openxmlformats.org/presentationml/2006/main">
  <p:tag name="VEVOX.QRDOT" val="(10,25)"/>
</p:tagLst>
</file>

<file path=ppt/tags/tag2846.xml><?xml version="1.0" encoding="utf-8"?>
<p:tagLst xmlns:a="http://schemas.openxmlformats.org/drawingml/2006/main" xmlns:r="http://schemas.openxmlformats.org/officeDocument/2006/relationships" xmlns:p="http://schemas.openxmlformats.org/presentationml/2006/main">
  <p:tag name="VEVOX.QRDOT" val="(12,25)"/>
</p:tagLst>
</file>

<file path=ppt/tags/tag2847.xml><?xml version="1.0" encoding="utf-8"?>
<p:tagLst xmlns:a="http://schemas.openxmlformats.org/drawingml/2006/main" xmlns:r="http://schemas.openxmlformats.org/officeDocument/2006/relationships" xmlns:p="http://schemas.openxmlformats.org/presentationml/2006/main">
  <p:tag name="VEVOX.QRDOT" val="(14,25)"/>
</p:tagLst>
</file>

<file path=ppt/tags/tag2848.xml><?xml version="1.0" encoding="utf-8"?>
<p:tagLst xmlns:a="http://schemas.openxmlformats.org/drawingml/2006/main" xmlns:r="http://schemas.openxmlformats.org/officeDocument/2006/relationships" xmlns:p="http://schemas.openxmlformats.org/presentationml/2006/main">
  <p:tag name="VEVOX.QRDOT" val="(18,25)"/>
</p:tagLst>
</file>

<file path=ppt/tags/tag2849.xml><?xml version="1.0" encoding="utf-8"?>
<p:tagLst xmlns:a="http://schemas.openxmlformats.org/drawingml/2006/main" xmlns:r="http://schemas.openxmlformats.org/officeDocument/2006/relationships" xmlns:p="http://schemas.openxmlformats.org/presentationml/2006/main">
  <p:tag name="VEVOX.QRDOT" val="(19,25)"/>
</p:tagLst>
</file>

<file path=ppt/tags/tag285.xml><?xml version="1.0" encoding="utf-8"?>
<p:tagLst xmlns:a="http://schemas.openxmlformats.org/drawingml/2006/main" xmlns:r="http://schemas.openxmlformats.org/officeDocument/2006/relationships" xmlns:p="http://schemas.openxmlformats.org/presentationml/2006/main">
  <p:tag name="VEVOX.QRDOT" val="(13,18)"/>
</p:tagLst>
</file>

<file path=ppt/tags/tag2850.xml><?xml version="1.0" encoding="utf-8"?>
<p:tagLst xmlns:a="http://schemas.openxmlformats.org/drawingml/2006/main" xmlns:r="http://schemas.openxmlformats.org/officeDocument/2006/relationships" xmlns:p="http://schemas.openxmlformats.org/presentationml/2006/main">
  <p:tag name="VEVOX.QRDOT" val="(20,25)"/>
</p:tagLst>
</file>

<file path=ppt/tags/tag2851.xml><?xml version="1.0" encoding="utf-8"?>
<p:tagLst xmlns:a="http://schemas.openxmlformats.org/drawingml/2006/main" xmlns:r="http://schemas.openxmlformats.org/officeDocument/2006/relationships" xmlns:p="http://schemas.openxmlformats.org/presentationml/2006/main">
  <p:tag name="VEVOX.QRDOT" val="(21,25)"/>
</p:tagLst>
</file>

<file path=ppt/tags/tag2852.xml><?xml version="1.0" encoding="utf-8"?>
<p:tagLst xmlns:a="http://schemas.openxmlformats.org/drawingml/2006/main" xmlns:r="http://schemas.openxmlformats.org/officeDocument/2006/relationships" xmlns:p="http://schemas.openxmlformats.org/presentationml/2006/main">
  <p:tag name="VEVOX.QRDOT" val="(22,25)"/>
</p:tagLst>
</file>

<file path=ppt/tags/tag2853.xml><?xml version="1.0" encoding="utf-8"?>
<p:tagLst xmlns:a="http://schemas.openxmlformats.org/drawingml/2006/main" xmlns:r="http://schemas.openxmlformats.org/officeDocument/2006/relationships" xmlns:p="http://schemas.openxmlformats.org/presentationml/2006/main">
  <p:tag name="VEVOX.QRDOT" val="(28,25)"/>
</p:tagLst>
</file>

<file path=ppt/tags/tag2854.xml><?xml version="1.0" encoding="utf-8"?>
<p:tagLst xmlns:a="http://schemas.openxmlformats.org/drawingml/2006/main" xmlns:r="http://schemas.openxmlformats.org/officeDocument/2006/relationships" xmlns:p="http://schemas.openxmlformats.org/presentationml/2006/main">
  <p:tag name="VEVOX.QRDOT" val="(1,26)"/>
</p:tagLst>
</file>

<file path=ppt/tags/tag2855.xml><?xml version="1.0" encoding="utf-8"?>
<p:tagLst xmlns:a="http://schemas.openxmlformats.org/drawingml/2006/main" xmlns:r="http://schemas.openxmlformats.org/officeDocument/2006/relationships" xmlns:p="http://schemas.openxmlformats.org/presentationml/2006/main">
  <p:tag name="VEVOX.QRDOT" val="(3,26)"/>
</p:tagLst>
</file>

<file path=ppt/tags/tag2856.xml><?xml version="1.0" encoding="utf-8"?>
<p:tagLst xmlns:a="http://schemas.openxmlformats.org/drawingml/2006/main" xmlns:r="http://schemas.openxmlformats.org/officeDocument/2006/relationships" xmlns:p="http://schemas.openxmlformats.org/presentationml/2006/main">
  <p:tag name="VEVOX.QRDOT" val="(4,26)"/>
</p:tagLst>
</file>

<file path=ppt/tags/tag2857.xml><?xml version="1.0" encoding="utf-8"?>
<p:tagLst xmlns:a="http://schemas.openxmlformats.org/drawingml/2006/main" xmlns:r="http://schemas.openxmlformats.org/officeDocument/2006/relationships" xmlns:p="http://schemas.openxmlformats.org/presentationml/2006/main">
  <p:tag name="VEVOX.QRDOT" val="(5,26)"/>
</p:tagLst>
</file>

<file path=ppt/tags/tag2858.xml><?xml version="1.0" encoding="utf-8"?>
<p:tagLst xmlns:a="http://schemas.openxmlformats.org/drawingml/2006/main" xmlns:r="http://schemas.openxmlformats.org/officeDocument/2006/relationships" xmlns:p="http://schemas.openxmlformats.org/presentationml/2006/main">
  <p:tag name="VEVOX.QRDOT" val="(7,26)"/>
</p:tagLst>
</file>

<file path=ppt/tags/tag2859.xml><?xml version="1.0" encoding="utf-8"?>
<p:tagLst xmlns:a="http://schemas.openxmlformats.org/drawingml/2006/main" xmlns:r="http://schemas.openxmlformats.org/officeDocument/2006/relationships" xmlns:p="http://schemas.openxmlformats.org/presentationml/2006/main">
  <p:tag name="VEVOX.QRDOT" val="(11,26)"/>
</p:tagLst>
</file>

<file path=ppt/tags/tag286.xml><?xml version="1.0" encoding="utf-8"?>
<p:tagLst xmlns:a="http://schemas.openxmlformats.org/drawingml/2006/main" xmlns:r="http://schemas.openxmlformats.org/officeDocument/2006/relationships" xmlns:p="http://schemas.openxmlformats.org/presentationml/2006/main">
  <p:tag name="VEVOX.QRDOT" val="(14,18)"/>
</p:tagLst>
</file>

<file path=ppt/tags/tag2860.xml><?xml version="1.0" encoding="utf-8"?>
<p:tagLst xmlns:a="http://schemas.openxmlformats.org/drawingml/2006/main" xmlns:r="http://schemas.openxmlformats.org/officeDocument/2006/relationships" xmlns:p="http://schemas.openxmlformats.org/presentationml/2006/main">
  <p:tag name="VEVOX.QRDOT" val="(14,26)"/>
</p:tagLst>
</file>

<file path=ppt/tags/tag2861.xml><?xml version="1.0" encoding="utf-8"?>
<p:tagLst xmlns:a="http://schemas.openxmlformats.org/drawingml/2006/main" xmlns:r="http://schemas.openxmlformats.org/officeDocument/2006/relationships" xmlns:p="http://schemas.openxmlformats.org/presentationml/2006/main">
  <p:tag name="VEVOX.QRDOT" val="(16,26)"/>
</p:tagLst>
</file>

<file path=ppt/tags/tag2862.xml><?xml version="1.0" encoding="utf-8"?>
<p:tagLst xmlns:a="http://schemas.openxmlformats.org/drawingml/2006/main" xmlns:r="http://schemas.openxmlformats.org/officeDocument/2006/relationships" xmlns:p="http://schemas.openxmlformats.org/presentationml/2006/main">
  <p:tag name="VEVOX.QRDOT" val="(19,26)"/>
</p:tagLst>
</file>

<file path=ppt/tags/tag2863.xml><?xml version="1.0" encoding="utf-8"?>
<p:tagLst xmlns:a="http://schemas.openxmlformats.org/drawingml/2006/main" xmlns:r="http://schemas.openxmlformats.org/officeDocument/2006/relationships" xmlns:p="http://schemas.openxmlformats.org/presentationml/2006/main">
  <p:tag name="VEVOX.QRDOT" val="(26,26)"/>
</p:tagLst>
</file>

<file path=ppt/tags/tag2864.xml><?xml version="1.0" encoding="utf-8"?>
<p:tagLst xmlns:a="http://schemas.openxmlformats.org/drawingml/2006/main" xmlns:r="http://schemas.openxmlformats.org/officeDocument/2006/relationships" xmlns:p="http://schemas.openxmlformats.org/presentationml/2006/main">
  <p:tag name="VEVOX.QRDOT" val="(27,26)"/>
</p:tagLst>
</file>

<file path=ppt/tags/tag2865.xml><?xml version="1.0" encoding="utf-8"?>
<p:tagLst xmlns:a="http://schemas.openxmlformats.org/drawingml/2006/main" xmlns:r="http://schemas.openxmlformats.org/officeDocument/2006/relationships" xmlns:p="http://schemas.openxmlformats.org/presentationml/2006/main">
  <p:tag name="VEVOX.QRDOT" val="(28,26)"/>
</p:tagLst>
</file>

<file path=ppt/tags/tag2866.xml><?xml version="1.0" encoding="utf-8"?>
<p:tagLst xmlns:a="http://schemas.openxmlformats.org/drawingml/2006/main" xmlns:r="http://schemas.openxmlformats.org/officeDocument/2006/relationships" xmlns:p="http://schemas.openxmlformats.org/presentationml/2006/main">
  <p:tag name="VEVOX.QRDOT" val="(29,26)"/>
</p:tagLst>
</file>

<file path=ppt/tags/tag2867.xml><?xml version="1.0" encoding="utf-8"?>
<p:tagLst xmlns:a="http://schemas.openxmlformats.org/drawingml/2006/main" xmlns:r="http://schemas.openxmlformats.org/officeDocument/2006/relationships" xmlns:p="http://schemas.openxmlformats.org/presentationml/2006/main">
  <p:tag name="VEVOX.QRDOT" val="(1,27)"/>
</p:tagLst>
</file>

<file path=ppt/tags/tag2868.xml><?xml version="1.0" encoding="utf-8"?>
<p:tagLst xmlns:a="http://schemas.openxmlformats.org/drawingml/2006/main" xmlns:r="http://schemas.openxmlformats.org/officeDocument/2006/relationships" xmlns:p="http://schemas.openxmlformats.org/presentationml/2006/main">
  <p:tag name="VEVOX.QRDOT" val="(7,27)"/>
</p:tagLst>
</file>

<file path=ppt/tags/tag2869.xml><?xml version="1.0" encoding="utf-8"?>
<p:tagLst xmlns:a="http://schemas.openxmlformats.org/drawingml/2006/main" xmlns:r="http://schemas.openxmlformats.org/officeDocument/2006/relationships" xmlns:p="http://schemas.openxmlformats.org/presentationml/2006/main">
  <p:tag name="VEVOX.QRDOT" val="(11,27)"/>
</p:tagLst>
</file>

<file path=ppt/tags/tag287.xml><?xml version="1.0" encoding="utf-8"?>
<p:tagLst xmlns:a="http://schemas.openxmlformats.org/drawingml/2006/main" xmlns:r="http://schemas.openxmlformats.org/officeDocument/2006/relationships" xmlns:p="http://schemas.openxmlformats.org/presentationml/2006/main">
  <p:tag name="VEVOX.QRDOT" val="(15,18)"/>
</p:tagLst>
</file>

<file path=ppt/tags/tag2870.xml><?xml version="1.0" encoding="utf-8"?>
<p:tagLst xmlns:a="http://schemas.openxmlformats.org/drawingml/2006/main" xmlns:r="http://schemas.openxmlformats.org/officeDocument/2006/relationships" xmlns:p="http://schemas.openxmlformats.org/presentationml/2006/main">
  <p:tag name="VEVOX.QRDOT" val="(12,27)"/>
</p:tagLst>
</file>

<file path=ppt/tags/tag2871.xml><?xml version="1.0" encoding="utf-8"?>
<p:tagLst xmlns:a="http://schemas.openxmlformats.org/drawingml/2006/main" xmlns:r="http://schemas.openxmlformats.org/officeDocument/2006/relationships" xmlns:p="http://schemas.openxmlformats.org/presentationml/2006/main">
  <p:tag name="VEVOX.QRDOT" val="(14,27)"/>
</p:tagLst>
</file>

<file path=ppt/tags/tag2872.xml><?xml version="1.0" encoding="utf-8"?>
<p:tagLst xmlns:a="http://schemas.openxmlformats.org/drawingml/2006/main" xmlns:r="http://schemas.openxmlformats.org/officeDocument/2006/relationships" xmlns:p="http://schemas.openxmlformats.org/presentationml/2006/main">
  <p:tag name="VEVOX.QRDOT" val="(15,27)"/>
</p:tagLst>
</file>

<file path=ppt/tags/tag2873.xml><?xml version="1.0" encoding="utf-8"?>
<p:tagLst xmlns:a="http://schemas.openxmlformats.org/drawingml/2006/main" xmlns:r="http://schemas.openxmlformats.org/officeDocument/2006/relationships" xmlns:p="http://schemas.openxmlformats.org/presentationml/2006/main">
  <p:tag name="VEVOX.QRDOT" val="(16,27)"/>
</p:tagLst>
</file>

<file path=ppt/tags/tag2874.xml><?xml version="1.0" encoding="utf-8"?>
<p:tagLst xmlns:a="http://schemas.openxmlformats.org/drawingml/2006/main" xmlns:r="http://schemas.openxmlformats.org/officeDocument/2006/relationships" xmlns:p="http://schemas.openxmlformats.org/presentationml/2006/main">
  <p:tag name="VEVOX.QRDOT" val="(17,27)"/>
</p:tagLst>
</file>

<file path=ppt/tags/tag2875.xml><?xml version="1.0" encoding="utf-8"?>
<p:tagLst xmlns:a="http://schemas.openxmlformats.org/drawingml/2006/main" xmlns:r="http://schemas.openxmlformats.org/officeDocument/2006/relationships" xmlns:p="http://schemas.openxmlformats.org/presentationml/2006/main">
  <p:tag name="VEVOX.QRDOT" val="(20,27)"/>
</p:tagLst>
</file>

<file path=ppt/tags/tag2876.xml><?xml version="1.0" encoding="utf-8"?>
<p:tagLst xmlns:a="http://schemas.openxmlformats.org/drawingml/2006/main" xmlns:r="http://schemas.openxmlformats.org/officeDocument/2006/relationships" xmlns:p="http://schemas.openxmlformats.org/presentationml/2006/main">
  <p:tag name="VEVOX.QRDOT" val="(21,27)"/>
</p:tagLst>
</file>

<file path=ppt/tags/tag2877.xml><?xml version="1.0" encoding="utf-8"?>
<p:tagLst xmlns:a="http://schemas.openxmlformats.org/drawingml/2006/main" xmlns:r="http://schemas.openxmlformats.org/officeDocument/2006/relationships" xmlns:p="http://schemas.openxmlformats.org/presentationml/2006/main">
  <p:tag name="VEVOX.QRDOT" val="(22,27)"/>
</p:tagLst>
</file>

<file path=ppt/tags/tag2878.xml><?xml version="1.0" encoding="utf-8"?>
<p:tagLst xmlns:a="http://schemas.openxmlformats.org/drawingml/2006/main" xmlns:r="http://schemas.openxmlformats.org/officeDocument/2006/relationships" xmlns:p="http://schemas.openxmlformats.org/presentationml/2006/main">
  <p:tag name="VEVOX.QRDOT" val="(23,27)"/>
</p:tagLst>
</file>

<file path=ppt/tags/tag2879.xml><?xml version="1.0" encoding="utf-8"?>
<p:tagLst xmlns:a="http://schemas.openxmlformats.org/drawingml/2006/main" xmlns:r="http://schemas.openxmlformats.org/officeDocument/2006/relationships" xmlns:p="http://schemas.openxmlformats.org/presentationml/2006/main">
  <p:tag name="VEVOX.QRDOT" val="(24,27)"/>
</p:tagLst>
</file>

<file path=ppt/tags/tag288.xml><?xml version="1.0" encoding="utf-8"?>
<p:tagLst xmlns:a="http://schemas.openxmlformats.org/drawingml/2006/main" xmlns:r="http://schemas.openxmlformats.org/officeDocument/2006/relationships" xmlns:p="http://schemas.openxmlformats.org/presentationml/2006/main">
  <p:tag name="VEVOX.QRDOT" val="(16,18)"/>
</p:tagLst>
</file>

<file path=ppt/tags/tag2880.xml><?xml version="1.0" encoding="utf-8"?>
<p:tagLst xmlns:a="http://schemas.openxmlformats.org/drawingml/2006/main" xmlns:r="http://schemas.openxmlformats.org/officeDocument/2006/relationships" xmlns:p="http://schemas.openxmlformats.org/presentationml/2006/main">
  <p:tag name="VEVOX.QRDOT" val="(25,27)"/>
</p:tagLst>
</file>

<file path=ppt/tags/tag2881.xml><?xml version="1.0" encoding="utf-8"?>
<p:tagLst xmlns:a="http://schemas.openxmlformats.org/drawingml/2006/main" xmlns:r="http://schemas.openxmlformats.org/officeDocument/2006/relationships" xmlns:p="http://schemas.openxmlformats.org/presentationml/2006/main">
  <p:tag name="VEVOX.QRDOT" val="(26,27)"/>
</p:tagLst>
</file>

<file path=ppt/tags/tag2882.xml><?xml version="1.0" encoding="utf-8"?>
<p:tagLst xmlns:a="http://schemas.openxmlformats.org/drawingml/2006/main" xmlns:r="http://schemas.openxmlformats.org/officeDocument/2006/relationships" xmlns:p="http://schemas.openxmlformats.org/presentationml/2006/main">
  <p:tag name="VEVOX.QRDOT" val="(28,27)"/>
</p:tagLst>
</file>

<file path=ppt/tags/tag2883.xml><?xml version="1.0" encoding="utf-8"?>
<p:tagLst xmlns:a="http://schemas.openxmlformats.org/drawingml/2006/main" xmlns:r="http://schemas.openxmlformats.org/officeDocument/2006/relationships" xmlns:p="http://schemas.openxmlformats.org/presentationml/2006/main">
  <p:tag name="VEVOX.QRDOT" val="(29,27)"/>
</p:tagLst>
</file>

<file path=ppt/tags/tag2884.xml><?xml version="1.0" encoding="utf-8"?>
<p:tagLst xmlns:a="http://schemas.openxmlformats.org/drawingml/2006/main" xmlns:r="http://schemas.openxmlformats.org/officeDocument/2006/relationships" xmlns:p="http://schemas.openxmlformats.org/presentationml/2006/main">
  <p:tag name="VEVOX.QRDOT" val="(1,28)"/>
</p:tagLst>
</file>

<file path=ppt/tags/tag2885.xml><?xml version="1.0" encoding="utf-8"?>
<p:tagLst xmlns:a="http://schemas.openxmlformats.org/drawingml/2006/main" xmlns:r="http://schemas.openxmlformats.org/officeDocument/2006/relationships" xmlns:p="http://schemas.openxmlformats.org/presentationml/2006/main">
  <p:tag name="VEVOX.QRDOT" val="(2,28)"/>
</p:tagLst>
</file>

<file path=ppt/tags/tag2886.xml><?xml version="1.0" encoding="utf-8"?>
<p:tagLst xmlns:a="http://schemas.openxmlformats.org/drawingml/2006/main" xmlns:r="http://schemas.openxmlformats.org/officeDocument/2006/relationships" xmlns:p="http://schemas.openxmlformats.org/presentationml/2006/main">
  <p:tag name="VEVOX.QRDOT" val="(3,28)"/>
</p:tagLst>
</file>

<file path=ppt/tags/tag2887.xml><?xml version="1.0" encoding="utf-8"?>
<p:tagLst xmlns:a="http://schemas.openxmlformats.org/drawingml/2006/main" xmlns:r="http://schemas.openxmlformats.org/officeDocument/2006/relationships" xmlns:p="http://schemas.openxmlformats.org/presentationml/2006/main">
  <p:tag name="VEVOX.QRDOT" val="(4,28)"/>
</p:tagLst>
</file>

<file path=ppt/tags/tag2888.xml><?xml version="1.0" encoding="utf-8"?>
<p:tagLst xmlns:a="http://schemas.openxmlformats.org/drawingml/2006/main" xmlns:r="http://schemas.openxmlformats.org/officeDocument/2006/relationships" xmlns:p="http://schemas.openxmlformats.org/presentationml/2006/main">
  <p:tag name="VEVOX.QRDOT" val="(5,28)"/>
</p:tagLst>
</file>

<file path=ppt/tags/tag2889.xml><?xml version="1.0" encoding="utf-8"?>
<p:tagLst xmlns:a="http://schemas.openxmlformats.org/drawingml/2006/main" xmlns:r="http://schemas.openxmlformats.org/officeDocument/2006/relationships" xmlns:p="http://schemas.openxmlformats.org/presentationml/2006/main">
  <p:tag name="VEVOX.QRDOT" val="(6,28)"/>
</p:tagLst>
</file>

<file path=ppt/tags/tag289.xml><?xml version="1.0" encoding="utf-8"?>
<p:tagLst xmlns:a="http://schemas.openxmlformats.org/drawingml/2006/main" xmlns:r="http://schemas.openxmlformats.org/officeDocument/2006/relationships" xmlns:p="http://schemas.openxmlformats.org/presentationml/2006/main">
  <p:tag name="VEVOX.QRDOT" val="(18,18)"/>
</p:tagLst>
</file>

<file path=ppt/tags/tag2890.xml><?xml version="1.0" encoding="utf-8"?>
<p:tagLst xmlns:a="http://schemas.openxmlformats.org/drawingml/2006/main" xmlns:r="http://schemas.openxmlformats.org/officeDocument/2006/relationships" xmlns:p="http://schemas.openxmlformats.org/presentationml/2006/main">
  <p:tag name="VEVOX.QRDOT" val="(7,28)"/>
</p:tagLst>
</file>

<file path=ppt/tags/tag2891.xml><?xml version="1.0" encoding="utf-8"?>
<p:tagLst xmlns:a="http://schemas.openxmlformats.org/drawingml/2006/main" xmlns:r="http://schemas.openxmlformats.org/officeDocument/2006/relationships" xmlns:p="http://schemas.openxmlformats.org/presentationml/2006/main">
  <p:tag name="VEVOX.QRDOT" val="(9,28)"/>
</p:tagLst>
</file>

<file path=ppt/tags/tag2892.xml><?xml version="1.0" encoding="utf-8"?>
<p:tagLst xmlns:a="http://schemas.openxmlformats.org/drawingml/2006/main" xmlns:r="http://schemas.openxmlformats.org/officeDocument/2006/relationships" xmlns:p="http://schemas.openxmlformats.org/presentationml/2006/main">
  <p:tag name="VEVOX.QRDOT" val="(12,28)"/>
</p:tagLst>
</file>

<file path=ppt/tags/tag2893.xml><?xml version="1.0" encoding="utf-8"?>
<p:tagLst xmlns:a="http://schemas.openxmlformats.org/drawingml/2006/main" xmlns:r="http://schemas.openxmlformats.org/officeDocument/2006/relationships" xmlns:p="http://schemas.openxmlformats.org/presentationml/2006/main">
  <p:tag name="VEVOX.QRDOT" val="(14,28)"/>
</p:tagLst>
</file>

<file path=ppt/tags/tag2894.xml><?xml version="1.0" encoding="utf-8"?>
<p:tagLst xmlns:a="http://schemas.openxmlformats.org/drawingml/2006/main" xmlns:r="http://schemas.openxmlformats.org/officeDocument/2006/relationships" xmlns:p="http://schemas.openxmlformats.org/presentationml/2006/main">
  <p:tag name="VEVOX.QRDOT" val="(15,28)"/>
</p:tagLst>
</file>

<file path=ppt/tags/tag2895.xml><?xml version="1.0" encoding="utf-8"?>
<p:tagLst xmlns:a="http://schemas.openxmlformats.org/drawingml/2006/main" xmlns:r="http://schemas.openxmlformats.org/officeDocument/2006/relationships" xmlns:p="http://schemas.openxmlformats.org/presentationml/2006/main">
  <p:tag name="VEVOX.QRDOT" val="(21,28)"/>
</p:tagLst>
</file>

<file path=ppt/tags/tag2896.xml><?xml version="1.0" encoding="utf-8"?>
<p:tagLst xmlns:a="http://schemas.openxmlformats.org/drawingml/2006/main" xmlns:r="http://schemas.openxmlformats.org/officeDocument/2006/relationships" xmlns:p="http://schemas.openxmlformats.org/presentationml/2006/main">
  <p:tag name="VEVOX.QRDOT" val="(24,28)"/>
</p:tagLst>
</file>

<file path=ppt/tags/tag2897.xml><?xml version="1.0" encoding="utf-8"?>
<p:tagLst xmlns:a="http://schemas.openxmlformats.org/drawingml/2006/main" xmlns:r="http://schemas.openxmlformats.org/officeDocument/2006/relationships" xmlns:p="http://schemas.openxmlformats.org/presentationml/2006/main">
  <p:tag name="VEVOX.QRDOT" val="(25,28)"/>
</p:tagLst>
</file>

<file path=ppt/tags/tag2898.xml><?xml version="1.0" encoding="utf-8"?>
<p:tagLst xmlns:a="http://schemas.openxmlformats.org/drawingml/2006/main" xmlns:r="http://schemas.openxmlformats.org/officeDocument/2006/relationships" xmlns:p="http://schemas.openxmlformats.org/presentationml/2006/main">
  <p:tag name="VEVOX.QRDOT" val="(28,28)"/>
</p:tagLst>
</file>

<file path=ppt/tags/tag2899.xml><?xml version="1.0" encoding="utf-8"?>
<p:tagLst xmlns:a="http://schemas.openxmlformats.org/drawingml/2006/main" xmlns:r="http://schemas.openxmlformats.org/officeDocument/2006/relationships" xmlns:p="http://schemas.openxmlformats.org/presentationml/2006/main">
  <p:tag name="VEVOX.POLL" val="{&quot;id&quot;:&quot;5126609&quot;,&quot;questionSettings&quot;:{},&quot;alias&quot;:&quot;&quot;,&quot;text&quot;:&quot;&lt;p&gt;Which elements are BAD?&lt;/p&gt;&quot;,&quot;@type&quot;:&quot;MultipleChoiceQuestion&quot;,&quot;choices&quot;:[{&quot;id&quot;:&quot;19035784&quot;,&quot;alias&quot;:null,&quot;text&quot;:&quot;Element 1&quot;,&quot;excludeFromResults&quot;:false,&quot;image&quot;:null,&quot;imageAltText&quot;:null,&quot;isCorrectAnswer&quot;:false},{&quot;id&quot;:&quot;19035785&quot;,&quot;alias&quot;:null,&quot;text&quot;:&quot;Element 2&quot;,&quot;excludeFromResults&quot;:false,&quot;image&quot;:null,&quot;imageAltText&quot;:null,&quot;isCorrectAnswer&quot;:false},{&quot;id&quot;:&quot;19035786&quot;,&quot;alias&quot;:null,&quot;text&quot;:&quot;Element 3&quot;,&quot;excludeFromResults&quot;:false,&quot;image&quot;:null,&quot;imageAltText&quot;:null,&quot;isCorrectAnswer&quot;:false},{&quot;id&quot;:&quot;19035787&quot;,&quot;alias&quot;:null,&quot;text&quot;:&quot;Element 4&quot;,&quot;excludeFromResults&quot;:false,&quot;image&quot;:null,&quot;imageAltText&quot;:null,&quot;isCorrectAnswer&quot;:false},{&quot;id&quot;:&quot;19035788&quot;,&quot;alias&quot;:null,&quot;text&quot;:&quot;Element 5&quot;,&quot;excludeFromResults&quot;:false,&quot;image&quot;:null,&quot;imageAltText&quot;:null,&quot;isCorrectAnswer&quot;:false},{&quot;id&quot;:&quot;19035789&quot;,&quot;alias&quot;:null,&quot;text&quot;:&quot;Element 6&quot;,&quot;excludeFromResults&quot;:false,&quot;image&quot;:null,&quot;imageAltText&quot;:null,&quot;isCorrectAnswer&quot;:false},{&quot;id&quot;:&quot;19035790&quot;,&quot;alias&quot;:null,&quot;text&quot;:&quot;Element 7&quot;,&quot;excludeFromResults&quot;:false,&quot;image&quot;:null,&quot;imageAltText&quot;:null,&quot;isCorrectAnswer&quot;:false},{&quot;id&quot;:&quot;19035791&quot;,&quot;alias&quot;:null,&quot;text&quot;:&quot;Element 8&quot;,&quot;excludeFromResults&quot;:false,&quot;image&quot;:null,&quot;imageAltText&quot;:null,&quot;isCorrectAnswer&quot;:false},{&quot;id&quot;:&quot;19035792&quot;,&quot;alias&quot;:null,&quot;text&quot;:&quot;Element 9&quot;,&quot;excludeFromResults&quot;:false,&quot;image&quot;:null,&quot;imageAltText&quot;:null,&quot;isCorrectAnswer&quot;:false},{&quot;id&quot;:&quot;19035793&quot;,&quot;alias&quot;:null,&quot;text&quot;:&quot;Element 10&quot;,&quot;excludeFromResults&quot;:false,&quot;image&quot;:null,&quot;imageAltText&quot;:null,&quot;isCorrectAnswer&quot;:false}],&quot;resultFormat&quot;:&quot;%&quot;,&quot;minNumberSelections&quot;:1,&quot;maxNumberSelections&quot;:10,&quot;image&quot;:null,&quot;uiType&quot;:&quot;default&quot;,&quot;resultDisplayType&quot;:&quot;default&quot;}"/>
  <p:tag name="VEVOX.ORIGIN.SESSION.ID" val="783475"/>
  <p:tag name="VEVOX.ORIGIN.QUESTION.ID" val="5126609"/>
  <p:tag name="VEVOX.QUESTIONSLIDEID" val="348#986536153/709982761"/>
  <p:tag name="VEVOX.SLIDEFORMAT.VERSION" val="1.018"/>
</p:tagLst>
</file>

<file path=ppt/tags/tag29.xml><?xml version="1.0" encoding="utf-8"?>
<p:tagLst xmlns:a="http://schemas.openxmlformats.org/drawingml/2006/main" xmlns:r="http://schemas.openxmlformats.org/officeDocument/2006/relationships" xmlns:p="http://schemas.openxmlformats.org/presentationml/2006/main">
  <p:tag name="VEVOX.QRDOT" val="(11,1)"/>
</p:tagLst>
</file>

<file path=ppt/tags/tag290.xml><?xml version="1.0" encoding="utf-8"?>
<p:tagLst xmlns:a="http://schemas.openxmlformats.org/drawingml/2006/main" xmlns:r="http://schemas.openxmlformats.org/officeDocument/2006/relationships" xmlns:p="http://schemas.openxmlformats.org/presentationml/2006/main">
  <p:tag name="VEVOX.QRDOT" val="(21,18)"/>
</p:tagLst>
</file>

<file path=ppt/tags/tag2900.xml><?xml version="1.0" encoding="utf-8"?>
<p:tagLst xmlns:a="http://schemas.openxmlformats.org/drawingml/2006/main" xmlns:r="http://schemas.openxmlformats.org/officeDocument/2006/relationships" xmlns:p="http://schemas.openxmlformats.org/presentationml/2006/main">
  <p:tag name="VEVOX.QUESTION" val="Which elements are BAD?"/>
</p:tagLst>
</file>

<file path=ppt/tags/tag290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2902.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2903.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2904.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2905.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2906.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290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290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2909.xml><?xml version="1.0" encoding="utf-8"?>
<p:tagLst xmlns:a="http://schemas.openxmlformats.org/drawingml/2006/main" xmlns:r="http://schemas.openxmlformats.org/officeDocument/2006/relationships" xmlns:p="http://schemas.openxmlformats.org/presentationml/2006/main">
  <p:tag name="VEVOX.TITLE" val="TITLE1"/>
</p:tagLst>
</file>

<file path=ppt/tags/tag291.xml><?xml version="1.0" encoding="utf-8"?>
<p:tagLst xmlns:a="http://schemas.openxmlformats.org/drawingml/2006/main" xmlns:r="http://schemas.openxmlformats.org/officeDocument/2006/relationships" xmlns:p="http://schemas.openxmlformats.org/presentationml/2006/main">
  <p:tag name="VEVOX.QRDOT" val="(22,18)"/>
</p:tagLst>
</file>

<file path=ppt/tags/tag2910.xml><?xml version="1.0" encoding="utf-8"?>
<p:tagLst xmlns:a="http://schemas.openxmlformats.org/drawingml/2006/main" xmlns:r="http://schemas.openxmlformats.org/officeDocument/2006/relationships" xmlns:p="http://schemas.openxmlformats.org/presentationml/2006/main">
  <p:tag name="VEVOX.DATALABEL" val="DATALABEL1"/>
</p:tagLst>
</file>

<file path=ppt/tags/tag2911.xml><?xml version="1.0" encoding="utf-8"?>
<p:tagLst xmlns:a="http://schemas.openxmlformats.org/drawingml/2006/main" xmlns:r="http://schemas.openxmlformats.org/officeDocument/2006/relationships" xmlns:p="http://schemas.openxmlformats.org/presentationml/2006/main">
  <p:tag name="VEVOX.BORDER" val="BORDER1"/>
</p:tagLst>
</file>

<file path=ppt/tags/tag2912.xml><?xml version="1.0" encoding="utf-8"?>
<p:tagLst xmlns:a="http://schemas.openxmlformats.org/drawingml/2006/main" xmlns:r="http://schemas.openxmlformats.org/officeDocument/2006/relationships" xmlns:p="http://schemas.openxmlformats.org/presentationml/2006/main">
  <p:tag name="VEVOX.BAR" val="BAR1"/>
</p:tagLst>
</file>

<file path=ppt/tags/tag2913.xml><?xml version="1.0" encoding="utf-8"?>
<p:tagLst xmlns:a="http://schemas.openxmlformats.org/drawingml/2006/main" xmlns:r="http://schemas.openxmlformats.org/officeDocument/2006/relationships" xmlns:p="http://schemas.openxmlformats.org/presentationml/2006/main">
  <p:tag name="VEVOX.TITLE" val="TITLE2"/>
</p:tagLst>
</file>

<file path=ppt/tags/tag2914.xml><?xml version="1.0" encoding="utf-8"?>
<p:tagLst xmlns:a="http://schemas.openxmlformats.org/drawingml/2006/main" xmlns:r="http://schemas.openxmlformats.org/officeDocument/2006/relationships" xmlns:p="http://schemas.openxmlformats.org/presentationml/2006/main">
  <p:tag name="VEVOX.DATALABEL" val="DATALABEL2"/>
</p:tagLst>
</file>

<file path=ppt/tags/tag2915.xml><?xml version="1.0" encoding="utf-8"?>
<p:tagLst xmlns:a="http://schemas.openxmlformats.org/drawingml/2006/main" xmlns:r="http://schemas.openxmlformats.org/officeDocument/2006/relationships" xmlns:p="http://schemas.openxmlformats.org/presentationml/2006/main">
  <p:tag name="VEVOX.BORDER" val="BORDER2"/>
</p:tagLst>
</file>

<file path=ppt/tags/tag2916.xml><?xml version="1.0" encoding="utf-8"?>
<p:tagLst xmlns:a="http://schemas.openxmlformats.org/drawingml/2006/main" xmlns:r="http://schemas.openxmlformats.org/officeDocument/2006/relationships" xmlns:p="http://schemas.openxmlformats.org/presentationml/2006/main">
  <p:tag name="VEVOX.BAR" val="BAR2"/>
</p:tagLst>
</file>

<file path=ppt/tags/tag2917.xml><?xml version="1.0" encoding="utf-8"?>
<p:tagLst xmlns:a="http://schemas.openxmlformats.org/drawingml/2006/main" xmlns:r="http://schemas.openxmlformats.org/officeDocument/2006/relationships" xmlns:p="http://schemas.openxmlformats.org/presentationml/2006/main">
  <p:tag name="VEVOX.TITLE" val="TITLE3"/>
</p:tagLst>
</file>

<file path=ppt/tags/tag2918.xml><?xml version="1.0" encoding="utf-8"?>
<p:tagLst xmlns:a="http://schemas.openxmlformats.org/drawingml/2006/main" xmlns:r="http://schemas.openxmlformats.org/officeDocument/2006/relationships" xmlns:p="http://schemas.openxmlformats.org/presentationml/2006/main">
  <p:tag name="VEVOX.DATALABEL" val="DATALABEL3"/>
</p:tagLst>
</file>

<file path=ppt/tags/tag2919.xml><?xml version="1.0" encoding="utf-8"?>
<p:tagLst xmlns:a="http://schemas.openxmlformats.org/drawingml/2006/main" xmlns:r="http://schemas.openxmlformats.org/officeDocument/2006/relationships" xmlns:p="http://schemas.openxmlformats.org/presentationml/2006/main">
  <p:tag name="VEVOX.BORDER" val="BORDER3"/>
</p:tagLst>
</file>

<file path=ppt/tags/tag292.xml><?xml version="1.0" encoding="utf-8"?>
<p:tagLst xmlns:a="http://schemas.openxmlformats.org/drawingml/2006/main" xmlns:r="http://schemas.openxmlformats.org/officeDocument/2006/relationships" xmlns:p="http://schemas.openxmlformats.org/presentationml/2006/main">
  <p:tag name="VEVOX.QRDOT" val="(23,18)"/>
</p:tagLst>
</file>

<file path=ppt/tags/tag2920.xml><?xml version="1.0" encoding="utf-8"?>
<p:tagLst xmlns:a="http://schemas.openxmlformats.org/drawingml/2006/main" xmlns:r="http://schemas.openxmlformats.org/officeDocument/2006/relationships" xmlns:p="http://schemas.openxmlformats.org/presentationml/2006/main">
  <p:tag name="VEVOX.BAR" val="BAR3"/>
</p:tagLst>
</file>

<file path=ppt/tags/tag2921.xml><?xml version="1.0" encoding="utf-8"?>
<p:tagLst xmlns:a="http://schemas.openxmlformats.org/drawingml/2006/main" xmlns:r="http://schemas.openxmlformats.org/officeDocument/2006/relationships" xmlns:p="http://schemas.openxmlformats.org/presentationml/2006/main">
  <p:tag name="VEVOX.TITLE" val="TITLE4"/>
</p:tagLst>
</file>

<file path=ppt/tags/tag2922.xml><?xml version="1.0" encoding="utf-8"?>
<p:tagLst xmlns:a="http://schemas.openxmlformats.org/drawingml/2006/main" xmlns:r="http://schemas.openxmlformats.org/officeDocument/2006/relationships" xmlns:p="http://schemas.openxmlformats.org/presentationml/2006/main">
  <p:tag name="VEVOX.DATALABEL" val="DATALABEL4"/>
</p:tagLst>
</file>

<file path=ppt/tags/tag2923.xml><?xml version="1.0" encoding="utf-8"?>
<p:tagLst xmlns:a="http://schemas.openxmlformats.org/drawingml/2006/main" xmlns:r="http://schemas.openxmlformats.org/officeDocument/2006/relationships" xmlns:p="http://schemas.openxmlformats.org/presentationml/2006/main">
  <p:tag name="VEVOX.BORDER" val="BORDER4"/>
</p:tagLst>
</file>

<file path=ppt/tags/tag2924.xml><?xml version="1.0" encoding="utf-8"?>
<p:tagLst xmlns:a="http://schemas.openxmlformats.org/drawingml/2006/main" xmlns:r="http://schemas.openxmlformats.org/officeDocument/2006/relationships" xmlns:p="http://schemas.openxmlformats.org/presentationml/2006/main">
  <p:tag name="VEVOX.BAR" val="BAR4"/>
</p:tagLst>
</file>

<file path=ppt/tags/tag2925.xml><?xml version="1.0" encoding="utf-8"?>
<p:tagLst xmlns:a="http://schemas.openxmlformats.org/drawingml/2006/main" xmlns:r="http://schemas.openxmlformats.org/officeDocument/2006/relationships" xmlns:p="http://schemas.openxmlformats.org/presentationml/2006/main">
  <p:tag name="VEVOX.TITLE" val="TITLE5"/>
</p:tagLst>
</file>

<file path=ppt/tags/tag2926.xml><?xml version="1.0" encoding="utf-8"?>
<p:tagLst xmlns:a="http://schemas.openxmlformats.org/drawingml/2006/main" xmlns:r="http://schemas.openxmlformats.org/officeDocument/2006/relationships" xmlns:p="http://schemas.openxmlformats.org/presentationml/2006/main">
  <p:tag name="VEVOX.DATALABEL" val="DATALABEL5"/>
</p:tagLst>
</file>

<file path=ppt/tags/tag2927.xml><?xml version="1.0" encoding="utf-8"?>
<p:tagLst xmlns:a="http://schemas.openxmlformats.org/drawingml/2006/main" xmlns:r="http://schemas.openxmlformats.org/officeDocument/2006/relationships" xmlns:p="http://schemas.openxmlformats.org/presentationml/2006/main">
  <p:tag name="VEVOX.BORDER" val="BORDER5"/>
</p:tagLst>
</file>

<file path=ppt/tags/tag2928.xml><?xml version="1.0" encoding="utf-8"?>
<p:tagLst xmlns:a="http://schemas.openxmlformats.org/drawingml/2006/main" xmlns:r="http://schemas.openxmlformats.org/officeDocument/2006/relationships" xmlns:p="http://schemas.openxmlformats.org/presentationml/2006/main">
  <p:tag name="VEVOX.BAR" val="BAR5"/>
</p:tagLst>
</file>

<file path=ppt/tags/tag2929.xml><?xml version="1.0" encoding="utf-8"?>
<p:tagLst xmlns:a="http://schemas.openxmlformats.org/drawingml/2006/main" xmlns:r="http://schemas.openxmlformats.org/officeDocument/2006/relationships" xmlns:p="http://schemas.openxmlformats.org/presentationml/2006/main">
  <p:tag name="VEVOX.TITLE" val="TITLE6"/>
</p:tagLst>
</file>

<file path=ppt/tags/tag293.xml><?xml version="1.0" encoding="utf-8"?>
<p:tagLst xmlns:a="http://schemas.openxmlformats.org/drawingml/2006/main" xmlns:r="http://schemas.openxmlformats.org/officeDocument/2006/relationships" xmlns:p="http://schemas.openxmlformats.org/presentationml/2006/main">
  <p:tag name="VEVOX.QRDOT" val="(27,18)"/>
</p:tagLst>
</file>

<file path=ppt/tags/tag2930.xml><?xml version="1.0" encoding="utf-8"?>
<p:tagLst xmlns:a="http://schemas.openxmlformats.org/drawingml/2006/main" xmlns:r="http://schemas.openxmlformats.org/officeDocument/2006/relationships" xmlns:p="http://schemas.openxmlformats.org/presentationml/2006/main">
  <p:tag name="VEVOX.DATALABEL" val="DATALABEL6"/>
</p:tagLst>
</file>

<file path=ppt/tags/tag2931.xml><?xml version="1.0" encoding="utf-8"?>
<p:tagLst xmlns:a="http://schemas.openxmlformats.org/drawingml/2006/main" xmlns:r="http://schemas.openxmlformats.org/officeDocument/2006/relationships" xmlns:p="http://schemas.openxmlformats.org/presentationml/2006/main">
  <p:tag name="VEVOX.BORDER" val="BORDER6"/>
</p:tagLst>
</file>

<file path=ppt/tags/tag2932.xml><?xml version="1.0" encoding="utf-8"?>
<p:tagLst xmlns:a="http://schemas.openxmlformats.org/drawingml/2006/main" xmlns:r="http://schemas.openxmlformats.org/officeDocument/2006/relationships" xmlns:p="http://schemas.openxmlformats.org/presentationml/2006/main">
  <p:tag name="VEVOX.BAR" val="BAR6"/>
</p:tagLst>
</file>

<file path=ppt/tags/tag2933.xml><?xml version="1.0" encoding="utf-8"?>
<p:tagLst xmlns:a="http://schemas.openxmlformats.org/drawingml/2006/main" xmlns:r="http://schemas.openxmlformats.org/officeDocument/2006/relationships" xmlns:p="http://schemas.openxmlformats.org/presentationml/2006/main">
  <p:tag name="VEVOX.TITLE" val="TITLE7"/>
</p:tagLst>
</file>

<file path=ppt/tags/tag2934.xml><?xml version="1.0" encoding="utf-8"?>
<p:tagLst xmlns:a="http://schemas.openxmlformats.org/drawingml/2006/main" xmlns:r="http://schemas.openxmlformats.org/officeDocument/2006/relationships" xmlns:p="http://schemas.openxmlformats.org/presentationml/2006/main">
  <p:tag name="VEVOX.DATALABEL" val="DATALABEL7"/>
</p:tagLst>
</file>

<file path=ppt/tags/tag2935.xml><?xml version="1.0" encoding="utf-8"?>
<p:tagLst xmlns:a="http://schemas.openxmlformats.org/drawingml/2006/main" xmlns:r="http://schemas.openxmlformats.org/officeDocument/2006/relationships" xmlns:p="http://schemas.openxmlformats.org/presentationml/2006/main">
  <p:tag name="VEVOX.BORDER" val="BORDER7"/>
</p:tagLst>
</file>

<file path=ppt/tags/tag2936.xml><?xml version="1.0" encoding="utf-8"?>
<p:tagLst xmlns:a="http://schemas.openxmlformats.org/drawingml/2006/main" xmlns:r="http://schemas.openxmlformats.org/officeDocument/2006/relationships" xmlns:p="http://schemas.openxmlformats.org/presentationml/2006/main">
  <p:tag name="VEVOX.BAR" val="BAR7"/>
</p:tagLst>
</file>

<file path=ppt/tags/tag2937.xml><?xml version="1.0" encoding="utf-8"?>
<p:tagLst xmlns:a="http://schemas.openxmlformats.org/drawingml/2006/main" xmlns:r="http://schemas.openxmlformats.org/officeDocument/2006/relationships" xmlns:p="http://schemas.openxmlformats.org/presentationml/2006/main">
  <p:tag name="VEVOX.TITLE" val="TITLE8"/>
</p:tagLst>
</file>

<file path=ppt/tags/tag2938.xml><?xml version="1.0" encoding="utf-8"?>
<p:tagLst xmlns:a="http://schemas.openxmlformats.org/drawingml/2006/main" xmlns:r="http://schemas.openxmlformats.org/officeDocument/2006/relationships" xmlns:p="http://schemas.openxmlformats.org/presentationml/2006/main">
  <p:tag name="VEVOX.DATALABEL" val="DATALABEL8"/>
</p:tagLst>
</file>

<file path=ppt/tags/tag2939.xml><?xml version="1.0" encoding="utf-8"?>
<p:tagLst xmlns:a="http://schemas.openxmlformats.org/drawingml/2006/main" xmlns:r="http://schemas.openxmlformats.org/officeDocument/2006/relationships" xmlns:p="http://schemas.openxmlformats.org/presentationml/2006/main">
  <p:tag name="VEVOX.BORDER" val="BORDER8"/>
</p:tagLst>
</file>

<file path=ppt/tags/tag294.xml><?xml version="1.0" encoding="utf-8"?>
<p:tagLst xmlns:a="http://schemas.openxmlformats.org/drawingml/2006/main" xmlns:r="http://schemas.openxmlformats.org/officeDocument/2006/relationships" xmlns:p="http://schemas.openxmlformats.org/presentationml/2006/main">
  <p:tag name="VEVOX.QRDOT" val="(29,18)"/>
</p:tagLst>
</file>

<file path=ppt/tags/tag2940.xml><?xml version="1.0" encoding="utf-8"?>
<p:tagLst xmlns:a="http://schemas.openxmlformats.org/drawingml/2006/main" xmlns:r="http://schemas.openxmlformats.org/officeDocument/2006/relationships" xmlns:p="http://schemas.openxmlformats.org/presentationml/2006/main">
  <p:tag name="VEVOX.BAR" val="BAR8"/>
</p:tagLst>
</file>

<file path=ppt/tags/tag2941.xml><?xml version="1.0" encoding="utf-8"?>
<p:tagLst xmlns:a="http://schemas.openxmlformats.org/drawingml/2006/main" xmlns:r="http://schemas.openxmlformats.org/officeDocument/2006/relationships" xmlns:p="http://schemas.openxmlformats.org/presentationml/2006/main">
  <p:tag name="VEVOX.TITLE" val="TITLE9"/>
</p:tagLst>
</file>

<file path=ppt/tags/tag2942.xml><?xml version="1.0" encoding="utf-8"?>
<p:tagLst xmlns:a="http://schemas.openxmlformats.org/drawingml/2006/main" xmlns:r="http://schemas.openxmlformats.org/officeDocument/2006/relationships" xmlns:p="http://schemas.openxmlformats.org/presentationml/2006/main">
  <p:tag name="VEVOX.DATALABEL" val="DATALABEL9"/>
</p:tagLst>
</file>

<file path=ppt/tags/tag2943.xml><?xml version="1.0" encoding="utf-8"?>
<p:tagLst xmlns:a="http://schemas.openxmlformats.org/drawingml/2006/main" xmlns:r="http://schemas.openxmlformats.org/officeDocument/2006/relationships" xmlns:p="http://schemas.openxmlformats.org/presentationml/2006/main">
  <p:tag name="VEVOX.BORDER" val="BORDER9"/>
</p:tagLst>
</file>

<file path=ppt/tags/tag2944.xml><?xml version="1.0" encoding="utf-8"?>
<p:tagLst xmlns:a="http://schemas.openxmlformats.org/drawingml/2006/main" xmlns:r="http://schemas.openxmlformats.org/officeDocument/2006/relationships" xmlns:p="http://schemas.openxmlformats.org/presentationml/2006/main">
  <p:tag name="VEVOX.BAR" val="BAR9"/>
</p:tagLst>
</file>

<file path=ppt/tags/tag2945.xml><?xml version="1.0" encoding="utf-8"?>
<p:tagLst xmlns:a="http://schemas.openxmlformats.org/drawingml/2006/main" xmlns:r="http://schemas.openxmlformats.org/officeDocument/2006/relationships" xmlns:p="http://schemas.openxmlformats.org/presentationml/2006/main">
  <p:tag name="VEVOX.TITLE" val="TITLE10"/>
</p:tagLst>
</file>

<file path=ppt/tags/tag2946.xml><?xml version="1.0" encoding="utf-8"?>
<p:tagLst xmlns:a="http://schemas.openxmlformats.org/drawingml/2006/main" xmlns:r="http://schemas.openxmlformats.org/officeDocument/2006/relationships" xmlns:p="http://schemas.openxmlformats.org/presentationml/2006/main">
  <p:tag name="VEVOX.DATALABEL" val="DATALABEL10"/>
</p:tagLst>
</file>

<file path=ppt/tags/tag2947.xml><?xml version="1.0" encoding="utf-8"?>
<p:tagLst xmlns:a="http://schemas.openxmlformats.org/drawingml/2006/main" xmlns:r="http://schemas.openxmlformats.org/officeDocument/2006/relationships" xmlns:p="http://schemas.openxmlformats.org/presentationml/2006/main">
  <p:tag name="VEVOX.BORDER" val="BORDER10"/>
</p:tagLst>
</file>

<file path=ppt/tags/tag2948.xml><?xml version="1.0" encoding="utf-8"?>
<p:tagLst xmlns:a="http://schemas.openxmlformats.org/drawingml/2006/main" xmlns:r="http://schemas.openxmlformats.org/officeDocument/2006/relationships" xmlns:p="http://schemas.openxmlformats.org/presentationml/2006/main">
  <p:tag name="VEVOX.BAR" val="BAR10"/>
</p:tagLst>
</file>

<file path=ppt/tags/tag2949.xml><?xml version="1.0" encoding="utf-8"?>
<p:tagLst xmlns:a="http://schemas.openxmlformats.org/drawingml/2006/main" xmlns:r="http://schemas.openxmlformats.org/officeDocument/2006/relationships" xmlns:p="http://schemas.openxmlformats.org/presentationml/2006/main">
  <p:tag name="VEVOX.RESULT" val="{&quot;id&quot;:&quot;5126609&quot;,&quot;questionSettings&quot;:{},&quot;alias&quot;:&quot;&quot;,&quot;text&quot;:&quot;&lt;p&gt;Which elements are BAD?&lt;/p&gt;&quot;,&quot;@type&quot;:&quot;MultipleChoiceQuestion&quot;,&quot;choices&quot;:[{&quot;id&quot;:&quot;19035784&quot;,&quot;alias&quot;:null,&quot;text&quot;:&quot;Element 1&quot;,&quot;excludeFromResults&quot;:false,&quot;image&quot;:null,&quot;imageAltText&quot;:null,&quot;isCorrectAnswer&quot;:false},{&quot;id&quot;:&quot;19035785&quot;,&quot;alias&quot;:null,&quot;text&quot;:&quot;Element 2&quot;,&quot;excludeFromResults&quot;:false,&quot;image&quot;:null,&quot;imageAltText&quot;:null,&quot;isCorrectAnswer&quot;:false},{&quot;id&quot;:&quot;19035786&quot;,&quot;alias&quot;:null,&quot;text&quot;:&quot;Element 3&quot;,&quot;excludeFromResults&quot;:false,&quot;image&quot;:null,&quot;imageAltText&quot;:null,&quot;isCorrectAnswer&quot;:false},{&quot;id&quot;:&quot;19035787&quot;,&quot;alias&quot;:null,&quot;text&quot;:&quot;Element 4&quot;,&quot;excludeFromResults&quot;:false,&quot;image&quot;:null,&quot;imageAltText&quot;:null,&quot;isCorrectAnswer&quot;:false},{&quot;id&quot;:&quot;19035788&quot;,&quot;alias&quot;:null,&quot;text&quot;:&quot;Element 5&quot;,&quot;excludeFromResults&quot;:false,&quot;image&quot;:null,&quot;imageAltText&quot;:null,&quot;isCorrectAnswer&quot;:false},{&quot;id&quot;:&quot;19035789&quot;,&quot;alias&quot;:null,&quot;text&quot;:&quot;Element 6&quot;,&quot;excludeFromResults&quot;:false,&quot;image&quot;:null,&quot;imageAltText&quot;:null,&quot;isCorrectAnswer&quot;:false},{&quot;id&quot;:&quot;19035790&quot;,&quot;alias&quot;:null,&quot;text&quot;:&quot;Element 7&quot;,&quot;excludeFromResults&quot;:false,&quot;image&quot;:null,&quot;imageAltText&quot;:null,&quot;isCorrectAnswer&quot;:false},{&quot;id&quot;:&quot;19035791&quot;,&quot;alias&quot;:null,&quot;text&quot;:&quot;Element 8&quot;,&quot;excludeFromResults&quot;:false,&quot;image&quot;:null,&quot;imageAltText&quot;:null,&quot;isCorrectAnswer&quot;:false},{&quot;id&quot;:&quot;19035792&quot;,&quot;alias&quot;:null,&quot;text&quot;:&quot;Element 9&quot;,&quot;excludeFromResults&quot;:false,&quot;image&quot;:null,&quot;imageAltText&quot;:null,&quot;isCorrectAnswer&quot;:false},{&quot;id&quot;:&quot;19035793&quot;,&quot;alias&quot;:null,&quot;text&quot;:&quot;Element 10&quot;,&quot;excludeFromResults&quot;:false,&quot;image&quot;:null,&quot;imageAltText&quot;:null,&quot;isCorrectAnswer&quot;:false}],&quot;resultFormat&quot;:&quot;%&quot;,&quot;minNumberSelections&quot;:1,&quot;maxNumberSelections&quot;:10,&quot;image&quot;:null,&quot;uiType&quot;:&quot;default&quot;,&quot;resultDisplayType&quot;:&quot;default&quot;}"/>
  <p:tag name="VEVOX.QUESTIONSLIDEID" val="348#986536153/709982761"/>
  <p:tag name="VEVOX.SLIDEFORMAT.VERSION" val="1.018"/>
</p:tagLst>
</file>

<file path=ppt/tags/tag295.xml><?xml version="1.0" encoding="utf-8"?>
<p:tagLst xmlns:a="http://schemas.openxmlformats.org/drawingml/2006/main" xmlns:r="http://schemas.openxmlformats.org/officeDocument/2006/relationships" xmlns:p="http://schemas.openxmlformats.org/presentationml/2006/main">
  <p:tag name="VEVOX.QRDOT" val="(3,19)"/>
</p:tagLst>
</file>

<file path=ppt/tags/tag2950.xml><?xml version="1.0" encoding="utf-8"?>
<p:tagLst xmlns:a="http://schemas.openxmlformats.org/drawingml/2006/main" xmlns:r="http://schemas.openxmlformats.org/officeDocument/2006/relationships" xmlns:p="http://schemas.openxmlformats.org/presentationml/2006/main">
  <p:tag name="VEVOX.QUESTION" val="Which elements are BAD?"/>
</p:tagLst>
</file>

<file path=ppt/tags/tag295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2952.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2953.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2954.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2955.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2956.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2957.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2958.xml><?xml version="1.0" encoding="utf-8"?>
<p:tagLst xmlns:a="http://schemas.openxmlformats.org/drawingml/2006/main" xmlns:r="http://schemas.openxmlformats.org/officeDocument/2006/relationships" xmlns:p="http://schemas.openxmlformats.org/presentationml/2006/main">
  <p:tag name="VEVOX.TITLE" val="TITLE1"/>
</p:tagLst>
</file>

<file path=ppt/tags/tag2959.xml><?xml version="1.0" encoding="utf-8"?>
<p:tagLst xmlns:a="http://schemas.openxmlformats.org/drawingml/2006/main" xmlns:r="http://schemas.openxmlformats.org/officeDocument/2006/relationships" xmlns:p="http://schemas.openxmlformats.org/presentationml/2006/main">
  <p:tag name="VEVOX.DATALABEL" val="DATALABEL1"/>
</p:tagLst>
</file>

<file path=ppt/tags/tag296.xml><?xml version="1.0" encoding="utf-8"?>
<p:tagLst xmlns:a="http://schemas.openxmlformats.org/drawingml/2006/main" xmlns:r="http://schemas.openxmlformats.org/officeDocument/2006/relationships" xmlns:p="http://schemas.openxmlformats.org/presentationml/2006/main">
  <p:tag name="VEVOX.QRDOT" val="(4,19)"/>
</p:tagLst>
</file>

<file path=ppt/tags/tag2960.xml><?xml version="1.0" encoding="utf-8"?>
<p:tagLst xmlns:a="http://schemas.openxmlformats.org/drawingml/2006/main" xmlns:r="http://schemas.openxmlformats.org/officeDocument/2006/relationships" xmlns:p="http://schemas.openxmlformats.org/presentationml/2006/main">
  <p:tag name="VEVOX.BORDER" val="BORDER1"/>
</p:tagLst>
</file>

<file path=ppt/tags/tag2961.xml><?xml version="1.0" encoding="utf-8"?>
<p:tagLst xmlns:a="http://schemas.openxmlformats.org/drawingml/2006/main" xmlns:r="http://schemas.openxmlformats.org/officeDocument/2006/relationships" xmlns:p="http://schemas.openxmlformats.org/presentationml/2006/main">
  <p:tag name="VEVOX.BAR" val="BAR1"/>
</p:tagLst>
</file>

<file path=ppt/tags/tag2962.xml><?xml version="1.0" encoding="utf-8"?>
<p:tagLst xmlns:a="http://schemas.openxmlformats.org/drawingml/2006/main" xmlns:r="http://schemas.openxmlformats.org/officeDocument/2006/relationships" xmlns:p="http://schemas.openxmlformats.org/presentationml/2006/main">
  <p:tag name="VEVOX.TITLE" val="TITLE2"/>
</p:tagLst>
</file>

<file path=ppt/tags/tag2963.xml><?xml version="1.0" encoding="utf-8"?>
<p:tagLst xmlns:a="http://schemas.openxmlformats.org/drawingml/2006/main" xmlns:r="http://schemas.openxmlformats.org/officeDocument/2006/relationships" xmlns:p="http://schemas.openxmlformats.org/presentationml/2006/main">
  <p:tag name="VEVOX.DATALABEL" val="DATALABEL2"/>
</p:tagLst>
</file>

<file path=ppt/tags/tag2964.xml><?xml version="1.0" encoding="utf-8"?>
<p:tagLst xmlns:a="http://schemas.openxmlformats.org/drawingml/2006/main" xmlns:r="http://schemas.openxmlformats.org/officeDocument/2006/relationships" xmlns:p="http://schemas.openxmlformats.org/presentationml/2006/main">
  <p:tag name="VEVOX.BORDER" val="BORDER2"/>
</p:tagLst>
</file>

<file path=ppt/tags/tag2965.xml><?xml version="1.0" encoding="utf-8"?>
<p:tagLst xmlns:a="http://schemas.openxmlformats.org/drawingml/2006/main" xmlns:r="http://schemas.openxmlformats.org/officeDocument/2006/relationships" xmlns:p="http://schemas.openxmlformats.org/presentationml/2006/main">
  <p:tag name="VEVOX.BAR" val="BAR2"/>
</p:tagLst>
</file>

<file path=ppt/tags/tag2966.xml><?xml version="1.0" encoding="utf-8"?>
<p:tagLst xmlns:a="http://schemas.openxmlformats.org/drawingml/2006/main" xmlns:r="http://schemas.openxmlformats.org/officeDocument/2006/relationships" xmlns:p="http://schemas.openxmlformats.org/presentationml/2006/main">
  <p:tag name="VEVOX.TITLE" val="TITLE3"/>
</p:tagLst>
</file>

<file path=ppt/tags/tag2967.xml><?xml version="1.0" encoding="utf-8"?>
<p:tagLst xmlns:a="http://schemas.openxmlformats.org/drawingml/2006/main" xmlns:r="http://schemas.openxmlformats.org/officeDocument/2006/relationships" xmlns:p="http://schemas.openxmlformats.org/presentationml/2006/main">
  <p:tag name="VEVOX.DATALABEL" val="DATALABEL3"/>
</p:tagLst>
</file>

<file path=ppt/tags/tag2968.xml><?xml version="1.0" encoding="utf-8"?>
<p:tagLst xmlns:a="http://schemas.openxmlformats.org/drawingml/2006/main" xmlns:r="http://schemas.openxmlformats.org/officeDocument/2006/relationships" xmlns:p="http://schemas.openxmlformats.org/presentationml/2006/main">
  <p:tag name="VEVOX.BORDER" val="BORDER3"/>
</p:tagLst>
</file>

<file path=ppt/tags/tag2969.xml><?xml version="1.0" encoding="utf-8"?>
<p:tagLst xmlns:a="http://schemas.openxmlformats.org/drawingml/2006/main" xmlns:r="http://schemas.openxmlformats.org/officeDocument/2006/relationships" xmlns:p="http://schemas.openxmlformats.org/presentationml/2006/main">
  <p:tag name="VEVOX.BAR" val="BAR3"/>
</p:tagLst>
</file>

<file path=ppt/tags/tag297.xml><?xml version="1.0" encoding="utf-8"?>
<p:tagLst xmlns:a="http://schemas.openxmlformats.org/drawingml/2006/main" xmlns:r="http://schemas.openxmlformats.org/officeDocument/2006/relationships" xmlns:p="http://schemas.openxmlformats.org/presentationml/2006/main">
  <p:tag name="VEVOX.QRDOT" val="(5,19)"/>
</p:tagLst>
</file>

<file path=ppt/tags/tag2970.xml><?xml version="1.0" encoding="utf-8"?>
<p:tagLst xmlns:a="http://schemas.openxmlformats.org/drawingml/2006/main" xmlns:r="http://schemas.openxmlformats.org/officeDocument/2006/relationships" xmlns:p="http://schemas.openxmlformats.org/presentationml/2006/main">
  <p:tag name="VEVOX.TITLE" val="TITLE4"/>
</p:tagLst>
</file>

<file path=ppt/tags/tag2971.xml><?xml version="1.0" encoding="utf-8"?>
<p:tagLst xmlns:a="http://schemas.openxmlformats.org/drawingml/2006/main" xmlns:r="http://schemas.openxmlformats.org/officeDocument/2006/relationships" xmlns:p="http://schemas.openxmlformats.org/presentationml/2006/main">
  <p:tag name="VEVOX.DATALABEL" val="DATALABEL4"/>
</p:tagLst>
</file>

<file path=ppt/tags/tag2972.xml><?xml version="1.0" encoding="utf-8"?>
<p:tagLst xmlns:a="http://schemas.openxmlformats.org/drawingml/2006/main" xmlns:r="http://schemas.openxmlformats.org/officeDocument/2006/relationships" xmlns:p="http://schemas.openxmlformats.org/presentationml/2006/main">
  <p:tag name="VEVOX.BORDER" val="BORDER4"/>
</p:tagLst>
</file>

<file path=ppt/tags/tag2973.xml><?xml version="1.0" encoding="utf-8"?>
<p:tagLst xmlns:a="http://schemas.openxmlformats.org/drawingml/2006/main" xmlns:r="http://schemas.openxmlformats.org/officeDocument/2006/relationships" xmlns:p="http://schemas.openxmlformats.org/presentationml/2006/main">
  <p:tag name="VEVOX.BAR" val="BAR4"/>
</p:tagLst>
</file>

<file path=ppt/tags/tag2974.xml><?xml version="1.0" encoding="utf-8"?>
<p:tagLst xmlns:a="http://schemas.openxmlformats.org/drawingml/2006/main" xmlns:r="http://schemas.openxmlformats.org/officeDocument/2006/relationships" xmlns:p="http://schemas.openxmlformats.org/presentationml/2006/main">
  <p:tag name="VEVOX.TITLE" val="TITLE5"/>
</p:tagLst>
</file>

<file path=ppt/tags/tag2975.xml><?xml version="1.0" encoding="utf-8"?>
<p:tagLst xmlns:a="http://schemas.openxmlformats.org/drawingml/2006/main" xmlns:r="http://schemas.openxmlformats.org/officeDocument/2006/relationships" xmlns:p="http://schemas.openxmlformats.org/presentationml/2006/main">
  <p:tag name="VEVOX.DATALABEL" val="DATALABEL5"/>
</p:tagLst>
</file>

<file path=ppt/tags/tag2976.xml><?xml version="1.0" encoding="utf-8"?>
<p:tagLst xmlns:a="http://schemas.openxmlformats.org/drawingml/2006/main" xmlns:r="http://schemas.openxmlformats.org/officeDocument/2006/relationships" xmlns:p="http://schemas.openxmlformats.org/presentationml/2006/main">
  <p:tag name="VEVOX.BORDER" val="BORDER5"/>
</p:tagLst>
</file>

<file path=ppt/tags/tag2977.xml><?xml version="1.0" encoding="utf-8"?>
<p:tagLst xmlns:a="http://schemas.openxmlformats.org/drawingml/2006/main" xmlns:r="http://schemas.openxmlformats.org/officeDocument/2006/relationships" xmlns:p="http://schemas.openxmlformats.org/presentationml/2006/main">
  <p:tag name="VEVOX.BAR" val="BAR5"/>
</p:tagLst>
</file>

<file path=ppt/tags/tag2978.xml><?xml version="1.0" encoding="utf-8"?>
<p:tagLst xmlns:a="http://schemas.openxmlformats.org/drawingml/2006/main" xmlns:r="http://schemas.openxmlformats.org/officeDocument/2006/relationships" xmlns:p="http://schemas.openxmlformats.org/presentationml/2006/main">
  <p:tag name="VEVOX.TITLE" val="TITLE6"/>
</p:tagLst>
</file>

<file path=ppt/tags/tag2979.xml><?xml version="1.0" encoding="utf-8"?>
<p:tagLst xmlns:a="http://schemas.openxmlformats.org/drawingml/2006/main" xmlns:r="http://schemas.openxmlformats.org/officeDocument/2006/relationships" xmlns:p="http://schemas.openxmlformats.org/presentationml/2006/main">
  <p:tag name="VEVOX.DATALABEL" val="DATALABEL6"/>
</p:tagLst>
</file>

<file path=ppt/tags/tag298.xml><?xml version="1.0" encoding="utf-8"?>
<p:tagLst xmlns:a="http://schemas.openxmlformats.org/drawingml/2006/main" xmlns:r="http://schemas.openxmlformats.org/officeDocument/2006/relationships" xmlns:p="http://schemas.openxmlformats.org/presentationml/2006/main">
  <p:tag name="VEVOX.QRDOT" val="(9,19)"/>
</p:tagLst>
</file>

<file path=ppt/tags/tag2980.xml><?xml version="1.0" encoding="utf-8"?>
<p:tagLst xmlns:a="http://schemas.openxmlformats.org/drawingml/2006/main" xmlns:r="http://schemas.openxmlformats.org/officeDocument/2006/relationships" xmlns:p="http://schemas.openxmlformats.org/presentationml/2006/main">
  <p:tag name="VEVOX.BORDER" val="BORDER6"/>
</p:tagLst>
</file>

<file path=ppt/tags/tag2981.xml><?xml version="1.0" encoding="utf-8"?>
<p:tagLst xmlns:a="http://schemas.openxmlformats.org/drawingml/2006/main" xmlns:r="http://schemas.openxmlformats.org/officeDocument/2006/relationships" xmlns:p="http://schemas.openxmlformats.org/presentationml/2006/main">
  <p:tag name="VEVOX.BAR" val="BAR6"/>
</p:tagLst>
</file>

<file path=ppt/tags/tag2982.xml><?xml version="1.0" encoding="utf-8"?>
<p:tagLst xmlns:a="http://schemas.openxmlformats.org/drawingml/2006/main" xmlns:r="http://schemas.openxmlformats.org/officeDocument/2006/relationships" xmlns:p="http://schemas.openxmlformats.org/presentationml/2006/main">
  <p:tag name="VEVOX.TITLE" val="TITLE7"/>
</p:tagLst>
</file>

<file path=ppt/tags/tag2983.xml><?xml version="1.0" encoding="utf-8"?>
<p:tagLst xmlns:a="http://schemas.openxmlformats.org/drawingml/2006/main" xmlns:r="http://schemas.openxmlformats.org/officeDocument/2006/relationships" xmlns:p="http://schemas.openxmlformats.org/presentationml/2006/main">
  <p:tag name="VEVOX.DATALABEL" val="DATALABEL7"/>
</p:tagLst>
</file>

<file path=ppt/tags/tag2984.xml><?xml version="1.0" encoding="utf-8"?>
<p:tagLst xmlns:a="http://schemas.openxmlformats.org/drawingml/2006/main" xmlns:r="http://schemas.openxmlformats.org/officeDocument/2006/relationships" xmlns:p="http://schemas.openxmlformats.org/presentationml/2006/main">
  <p:tag name="VEVOX.BORDER" val="BORDER7"/>
</p:tagLst>
</file>

<file path=ppt/tags/tag2985.xml><?xml version="1.0" encoding="utf-8"?>
<p:tagLst xmlns:a="http://schemas.openxmlformats.org/drawingml/2006/main" xmlns:r="http://schemas.openxmlformats.org/officeDocument/2006/relationships" xmlns:p="http://schemas.openxmlformats.org/presentationml/2006/main">
  <p:tag name="VEVOX.BAR" val="BAR7"/>
</p:tagLst>
</file>

<file path=ppt/tags/tag2986.xml><?xml version="1.0" encoding="utf-8"?>
<p:tagLst xmlns:a="http://schemas.openxmlformats.org/drawingml/2006/main" xmlns:r="http://schemas.openxmlformats.org/officeDocument/2006/relationships" xmlns:p="http://schemas.openxmlformats.org/presentationml/2006/main">
  <p:tag name="VEVOX.TITLE" val="TITLE8"/>
</p:tagLst>
</file>

<file path=ppt/tags/tag2987.xml><?xml version="1.0" encoding="utf-8"?>
<p:tagLst xmlns:a="http://schemas.openxmlformats.org/drawingml/2006/main" xmlns:r="http://schemas.openxmlformats.org/officeDocument/2006/relationships" xmlns:p="http://schemas.openxmlformats.org/presentationml/2006/main">
  <p:tag name="VEVOX.DATALABEL" val="DATALABEL8"/>
</p:tagLst>
</file>

<file path=ppt/tags/tag2988.xml><?xml version="1.0" encoding="utf-8"?>
<p:tagLst xmlns:a="http://schemas.openxmlformats.org/drawingml/2006/main" xmlns:r="http://schemas.openxmlformats.org/officeDocument/2006/relationships" xmlns:p="http://schemas.openxmlformats.org/presentationml/2006/main">
  <p:tag name="VEVOX.BORDER" val="BORDER8"/>
</p:tagLst>
</file>

<file path=ppt/tags/tag2989.xml><?xml version="1.0" encoding="utf-8"?>
<p:tagLst xmlns:a="http://schemas.openxmlformats.org/drawingml/2006/main" xmlns:r="http://schemas.openxmlformats.org/officeDocument/2006/relationships" xmlns:p="http://schemas.openxmlformats.org/presentationml/2006/main">
  <p:tag name="VEVOX.BAR" val="BAR8"/>
</p:tagLst>
</file>

<file path=ppt/tags/tag299.xml><?xml version="1.0" encoding="utf-8"?>
<p:tagLst xmlns:a="http://schemas.openxmlformats.org/drawingml/2006/main" xmlns:r="http://schemas.openxmlformats.org/officeDocument/2006/relationships" xmlns:p="http://schemas.openxmlformats.org/presentationml/2006/main">
  <p:tag name="VEVOX.QRDOT" val="(10,19)"/>
</p:tagLst>
</file>

<file path=ppt/tags/tag2990.xml><?xml version="1.0" encoding="utf-8"?>
<p:tagLst xmlns:a="http://schemas.openxmlformats.org/drawingml/2006/main" xmlns:r="http://schemas.openxmlformats.org/officeDocument/2006/relationships" xmlns:p="http://schemas.openxmlformats.org/presentationml/2006/main">
  <p:tag name="VEVOX.TITLE" val="TITLE9"/>
</p:tagLst>
</file>

<file path=ppt/tags/tag2991.xml><?xml version="1.0" encoding="utf-8"?>
<p:tagLst xmlns:a="http://schemas.openxmlformats.org/drawingml/2006/main" xmlns:r="http://schemas.openxmlformats.org/officeDocument/2006/relationships" xmlns:p="http://schemas.openxmlformats.org/presentationml/2006/main">
  <p:tag name="VEVOX.DATALABEL" val="DATALABEL9"/>
</p:tagLst>
</file>

<file path=ppt/tags/tag2992.xml><?xml version="1.0" encoding="utf-8"?>
<p:tagLst xmlns:a="http://schemas.openxmlformats.org/drawingml/2006/main" xmlns:r="http://schemas.openxmlformats.org/officeDocument/2006/relationships" xmlns:p="http://schemas.openxmlformats.org/presentationml/2006/main">
  <p:tag name="VEVOX.BORDER" val="BORDER9"/>
</p:tagLst>
</file>

<file path=ppt/tags/tag2993.xml><?xml version="1.0" encoding="utf-8"?>
<p:tagLst xmlns:a="http://schemas.openxmlformats.org/drawingml/2006/main" xmlns:r="http://schemas.openxmlformats.org/officeDocument/2006/relationships" xmlns:p="http://schemas.openxmlformats.org/presentationml/2006/main">
  <p:tag name="VEVOX.BAR" val="BAR9"/>
</p:tagLst>
</file>

<file path=ppt/tags/tag2994.xml><?xml version="1.0" encoding="utf-8"?>
<p:tagLst xmlns:a="http://schemas.openxmlformats.org/drawingml/2006/main" xmlns:r="http://schemas.openxmlformats.org/officeDocument/2006/relationships" xmlns:p="http://schemas.openxmlformats.org/presentationml/2006/main">
  <p:tag name="VEVOX.TITLE" val="TITLE10"/>
</p:tagLst>
</file>

<file path=ppt/tags/tag2995.xml><?xml version="1.0" encoding="utf-8"?>
<p:tagLst xmlns:a="http://schemas.openxmlformats.org/drawingml/2006/main" xmlns:r="http://schemas.openxmlformats.org/officeDocument/2006/relationships" xmlns:p="http://schemas.openxmlformats.org/presentationml/2006/main">
  <p:tag name="VEVOX.DATALABEL" val="DATALABEL10"/>
</p:tagLst>
</file>

<file path=ppt/tags/tag2996.xml><?xml version="1.0" encoding="utf-8"?>
<p:tagLst xmlns:a="http://schemas.openxmlformats.org/drawingml/2006/main" xmlns:r="http://schemas.openxmlformats.org/officeDocument/2006/relationships" xmlns:p="http://schemas.openxmlformats.org/presentationml/2006/main">
  <p:tag name="VEVOX.BORDER" val="BORDER10"/>
</p:tagLst>
</file>

<file path=ppt/tags/tag2997.xml><?xml version="1.0" encoding="utf-8"?>
<p:tagLst xmlns:a="http://schemas.openxmlformats.org/drawingml/2006/main" xmlns:r="http://schemas.openxmlformats.org/officeDocument/2006/relationships" xmlns:p="http://schemas.openxmlformats.org/presentationml/2006/main">
  <p:tag name="VEVOX.BAR" val="BAR10"/>
</p:tagLst>
</file>

<file path=ppt/tags/tag2998.xml><?xml version="1.0" encoding="utf-8"?>
<p:tagLst xmlns:a="http://schemas.openxmlformats.org/drawingml/2006/main" xmlns:r="http://schemas.openxmlformats.org/officeDocument/2006/relationships" xmlns:p="http://schemas.openxmlformats.org/presentationml/2006/main">
  <p:tag name="VEVOX.RESULT.PLACEHOLDER" val="{&quot;left&quot;:0,&quot;top&quot;:432,&quot;width&quot;:960,&quot;height&quot;:96}"/>
</p:tagLst>
</file>

<file path=ppt/tags/tag2999.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3.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30.xml><?xml version="1.0" encoding="utf-8"?>
<p:tagLst xmlns:a="http://schemas.openxmlformats.org/drawingml/2006/main" xmlns:r="http://schemas.openxmlformats.org/officeDocument/2006/relationships" xmlns:p="http://schemas.openxmlformats.org/presentationml/2006/main">
  <p:tag name="VEVOX.QRDOT" val="(17,1)"/>
</p:tagLst>
</file>

<file path=ppt/tags/tag300.xml><?xml version="1.0" encoding="utf-8"?>
<p:tagLst xmlns:a="http://schemas.openxmlformats.org/drawingml/2006/main" xmlns:r="http://schemas.openxmlformats.org/officeDocument/2006/relationships" xmlns:p="http://schemas.openxmlformats.org/presentationml/2006/main">
  <p:tag name="VEVOX.QRDOT" val="(11,19)"/>
</p:tagLst>
</file>

<file path=ppt/tags/tag3000.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300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3002.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3003.xml><?xml version="1.0" encoding="utf-8"?>
<p:tagLst xmlns:a="http://schemas.openxmlformats.org/drawingml/2006/main" xmlns:r="http://schemas.openxmlformats.org/officeDocument/2006/relationships" xmlns:p="http://schemas.openxmlformats.org/presentationml/2006/main">
  <p:tag name="VEVOX.QR.CHECKERBOARD" val="x"/>
</p:tagLst>
</file>

<file path=ppt/tags/tag3004.xml><?xml version="1.0" encoding="utf-8"?>
<p:tagLst xmlns:a="http://schemas.openxmlformats.org/drawingml/2006/main" xmlns:r="http://schemas.openxmlformats.org/officeDocument/2006/relationships" xmlns:p="http://schemas.openxmlformats.org/presentationml/2006/main">
  <p:tag name="VEVOX.QRDOT" val="(1,0)"/>
</p:tagLst>
</file>

<file path=ppt/tags/tag3005.xml><?xml version="1.0" encoding="utf-8"?>
<p:tagLst xmlns:a="http://schemas.openxmlformats.org/drawingml/2006/main" xmlns:r="http://schemas.openxmlformats.org/officeDocument/2006/relationships" xmlns:p="http://schemas.openxmlformats.org/presentationml/2006/main">
  <p:tag name="VEVOX.QRDOT" val="(2,0)"/>
</p:tagLst>
</file>

<file path=ppt/tags/tag3006.xml><?xml version="1.0" encoding="utf-8"?>
<p:tagLst xmlns:a="http://schemas.openxmlformats.org/drawingml/2006/main" xmlns:r="http://schemas.openxmlformats.org/officeDocument/2006/relationships" xmlns:p="http://schemas.openxmlformats.org/presentationml/2006/main">
  <p:tag name="VEVOX.QRDOT" val="(3,0)"/>
</p:tagLst>
</file>

<file path=ppt/tags/tag3007.xml><?xml version="1.0" encoding="utf-8"?>
<p:tagLst xmlns:a="http://schemas.openxmlformats.org/drawingml/2006/main" xmlns:r="http://schemas.openxmlformats.org/officeDocument/2006/relationships" xmlns:p="http://schemas.openxmlformats.org/presentationml/2006/main">
  <p:tag name="VEVOX.QRDOT" val="(4,0)"/>
</p:tagLst>
</file>

<file path=ppt/tags/tag3008.xml><?xml version="1.0" encoding="utf-8"?>
<p:tagLst xmlns:a="http://schemas.openxmlformats.org/drawingml/2006/main" xmlns:r="http://schemas.openxmlformats.org/officeDocument/2006/relationships" xmlns:p="http://schemas.openxmlformats.org/presentationml/2006/main">
  <p:tag name="VEVOX.QRDOT" val="(5,0)"/>
</p:tagLst>
</file>

<file path=ppt/tags/tag3009.xml><?xml version="1.0" encoding="utf-8"?>
<p:tagLst xmlns:a="http://schemas.openxmlformats.org/drawingml/2006/main" xmlns:r="http://schemas.openxmlformats.org/officeDocument/2006/relationships" xmlns:p="http://schemas.openxmlformats.org/presentationml/2006/main">
  <p:tag name="VEVOX.QRDOT" val="(6,0)"/>
</p:tagLst>
</file>

<file path=ppt/tags/tag301.xml><?xml version="1.0" encoding="utf-8"?>
<p:tagLst xmlns:a="http://schemas.openxmlformats.org/drawingml/2006/main" xmlns:r="http://schemas.openxmlformats.org/officeDocument/2006/relationships" xmlns:p="http://schemas.openxmlformats.org/presentationml/2006/main">
  <p:tag name="VEVOX.QRDOT" val="(12,19)"/>
</p:tagLst>
</file>

<file path=ppt/tags/tag3010.xml><?xml version="1.0" encoding="utf-8"?>
<p:tagLst xmlns:a="http://schemas.openxmlformats.org/drawingml/2006/main" xmlns:r="http://schemas.openxmlformats.org/officeDocument/2006/relationships" xmlns:p="http://schemas.openxmlformats.org/presentationml/2006/main">
  <p:tag name="VEVOX.QRDOT" val="(7,0)"/>
</p:tagLst>
</file>

<file path=ppt/tags/tag3011.xml><?xml version="1.0" encoding="utf-8"?>
<p:tagLst xmlns:a="http://schemas.openxmlformats.org/drawingml/2006/main" xmlns:r="http://schemas.openxmlformats.org/officeDocument/2006/relationships" xmlns:p="http://schemas.openxmlformats.org/presentationml/2006/main">
  <p:tag name="VEVOX.QRDOT" val="(9,0)"/>
</p:tagLst>
</file>

<file path=ppt/tags/tag3012.xml><?xml version="1.0" encoding="utf-8"?>
<p:tagLst xmlns:a="http://schemas.openxmlformats.org/drawingml/2006/main" xmlns:r="http://schemas.openxmlformats.org/officeDocument/2006/relationships" xmlns:p="http://schemas.openxmlformats.org/presentationml/2006/main">
  <p:tag name="VEVOX.QRDOT" val="(10,0)"/>
</p:tagLst>
</file>

<file path=ppt/tags/tag3013.xml><?xml version="1.0" encoding="utf-8"?>
<p:tagLst xmlns:a="http://schemas.openxmlformats.org/drawingml/2006/main" xmlns:r="http://schemas.openxmlformats.org/officeDocument/2006/relationships" xmlns:p="http://schemas.openxmlformats.org/presentationml/2006/main">
  <p:tag name="VEVOX.QRDOT" val="(12,0)"/>
</p:tagLst>
</file>

<file path=ppt/tags/tag3014.xml><?xml version="1.0" encoding="utf-8"?>
<p:tagLst xmlns:a="http://schemas.openxmlformats.org/drawingml/2006/main" xmlns:r="http://schemas.openxmlformats.org/officeDocument/2006/relationships" xmlns:p="http://schemas.openxmlformats.org/presentationml/2006/main">
  <p:tag name="VEVOX.QRDOT" val="(13,0)"/>
</p:tagLst>
</file>

<file path=ppt/tags/tag3015.xml><?xml version="1.0" encoding="utf-8"?>
<p:tagLst xmlns:a="http://schemas.openxmlformats.org/drawingml/2006/main" xmlns:r="http://schemas.openxmlformats.org/officeDocument/2006/relationships" xmlns:p="http://schemas.openxmlformats.org/presentationml/2006/main">
  <p:tag name="VEVOX.QRDOT" val="(20,0)"/>
</p:tagLst>
</file>

<file path=ppt/tags/tag3016.xml><?xml version="1.0" encoding="utf-8"?>
<p:tagLst xmlns:a="http://schemas.openxmlformats.org/drawingml/2006/main" xmlns:r="http://schemas.openxmlformats.org/officeDocument/2006/relationships" xmlns:p="http://schemas.openxmlformats.org/presentationml/2006/main">
  <p:tag name="VEVOX.QRDOT" val="(21,0)"/>
</p:tagLst>
</file>

<file path=ppt/tags/tag3017.xml><?xml version="1.0" encoding="utf-8"?>
<p:tagLst xmlns:a="http://schemas.openxmlformats.org/drawingml/2006/main" xmlns:r="http://schemas.openxmlformats.org/officeDocument/2006/relationships" xmlns:p="http://schemas.openxmlformats.org/presentationml/2006/main">
  <p:tag name="VEVOX.QRDOT" val="(23,0)"/>
</p:tagLst>
</file>

<file path=ppt/tags/tag3018.xml><?xml version="1.0" encoding="utf-8"?>
<p:tagLst xmlns:a="http://schemas.openxmlformats.org/drawingml/2006/main" xmlns:r="http://schemas.openxmlformats.org/officeDocument/2006/relationships" xmlns:p="http://schemas.openxmlformats.org/presentationml/2006/main">
  <p:tag name="VEVOX.QRDOT" val="(24,0)"/>
</p:tagLst>
</file>

<file path=ppt/tags/tag3019.xml><?xml version="1.0" encoding="utf-8"?>
<p:tagLst xmlns:a="http://schemas.openxmlformats.org/drawingml/2006/main" xmlns:r="http://schemas.openxmlformats.org/officeDocument/2006/relationships" xmlns:p="http://schemas.openxmlformats.org/presentationml/2006/main">
  <p:tag name="VEVOX.QRDOT" val="(25,0)"/>
</p:tagLst>
</file>

<file path=ppt/tags/tag302.xml><?xml version="1.0" encoding="utf-8"?>
<p:tagLst xmlns:a="http://schemas.openxmlformats.org/drawingml/2006/main" xmlns:r="http://schemas.openxmlformats.org/officeDocument/2006/relationships" xmlns:p="http://schemas.openxmlformats.org/presentationml/2006/main">
  <p:tag name="VEVOX.QRDOT" val="(14,19)"/>
</p:tagLst>
</file>

<file path=ppt/tags/tag3020.xml><?xml version="1.0" encoding="utf-8"?>
<p:tagLst xmlns:a="http://schemas.openxmlformats.org/drawingml/2006/main" xmlns:r="http://schemas.openxmlformats.org/officeDocument/2006/relationships" xmlns:p="http://schemas.openxmlformats.org/presentationml/2006/main">
  <p:tag name="VEVOX.QRDOT" val="(26,0)"/>
</p:tagLst>
</file>

<file path=ppt/tags/tag3021.xml><?xml version="1.0" encoding="utf-8"?>
<p:tagLst xmlns:a="http://schemas.openxmlformats.org/drawingml/2006/main" xmlns:r="http://schemas.openxmlformats.org/officeDocument/2006/relationships" xmlns:p="http://schemas.openxmlformats.org/presentationml/2006/main">
  <p:tag name="VEVOX.QRDOT" val="(27,0)"/>
</p:tagLst>
</file>

<file path=ppt/tags/tag3022.xml><?xml version="1.0" encoding="utf-8"?>
<p:tagLst xmlns:a="http://schemas.openxmlformats.org/drawingml/2006/main" xmlns:r="http://schemas.openxmlformats.org/officeDocument/2006/relationships" xmlns:p="http://schemas.openxmlformats.org/presentationml/2006/main">
  <p:tag name="VEVOX.QRDOT" val="(28,0)"/>
</p:tagLst>
</file>

<file path=ppt/tags/tag3023.xml><?xml version="1.0" encoding="utf-8"?>
<p:tagLst xmlns:a="http://schemas.openxmlformats.org/drawingml/2006/main" xmlns:r="http://schemas.openxmlformats.org/officeDocument/2006/relationships" xmlns:p="http://schemas.openxmlformats.org/presentationml/2006/main">
  <p:tag name="VEVOX.QRDOT" val="(29,0)"/>
</p:tagLst>
</file>

<file path=ppt/tags/tag3024.xml><?xml version="1.0" encoding="utf-8"?>
<p:tagLst xmlns:a="http://schemas.openxmlformats.org/drawingml/2006/main" xmlns:r="http://schemas.openxmlformats.org/officeDocument/2006/relationships" xmlns:p="http://schemas.openxmlformats.org/presentationml/2006/main">
  <p:tag name="VEVOX.QRDOT" val="(1,1)"/>
</p:tagLst>
</file>

<file path=ppt/tags/tag3025.xml><?xml version="1.0" encoding="utf-8"?>
<p:tagLst xmlns:a="http://schemas.openxmlformats.org/drawingml/2006/main" xmlns:r="http://schemas.openxmlformats.org/officeDocument/2006/relationships" xmlns:p="http://schemas.openxmlformats.org/presentationml/2006/main">
  <p:tag name="VEVOX.QRDOT" val="(7,1)"/>
</p:tagLst>
</file>

<file path=ppt/tags/tag3026.xml><?xml version="1.0" encoding="utf-8"?>
<p:tagLst xmlns:a="http://schemas.openxmlformats.org/drawingml/2006/main" xmlns:r="http://schemas.openxmlformats.org/officeDocument/2006/relationships" xmlns:p="http://schemas.openxmlformats.org/presentationml/2006/main">
  <p:tag name="VEVOX.QRDOT" val="(10,1)"/>
</p:tagLst>
</file>

<file path=ppt/tags/tag3027.xml><?xml version="1.0" encoding="utf-8"?>
<p:tagLst xmlns:a="http://schemas.openxmlformats.org/drawingml/2006/main" xmlns:r="http://schemas.openxmlformats.org/officeDocument/2006/relationships" xmlns:p="http://schemas.openxmlformats.org/presentationml/2006/main">
  <p:tag name="VEVOX.QRDOT" val="(11,1)"/>
</p:tagLst>
</file>

<file path=ppt/tags/tag3028.xml><?xml version="1.0" encoding="utf-8"?>
<p:tagLst xmlns:a="http://schemas.openxmlformats.org/drawingml/2006/main" xmlns:r="http://schemas.openxmlformats.org/officeDocument/2006/relationships" xmlns:p="http://schemas.openxmlformats.org/presentationml/2006/main">
  <p:tag name="VEVOX.QRDOT" val="(17,1)"/>
</p:tagLst>
</file>

<file path=ppt/tags/tag3029.xml><?xml version="1.0" encoding="utf-8"?>
<p:tagLst xmlns:a="http://schemas.openxmlformats.org/drawingml/2006/main" xmlns:r="http://schemas.openxmlformats.org/officeDocument/2006/relationships" xmlns:p="http://schemas.openxmlformats.org/presentationml/2006/main">
  <p:tag name="VEVOX.QRDOT" val="(19,1)"/>
</p:tagLst>
</file>

<file path=ppt/tags/tag303.xml><?xml version="1.0" encoding="utf-8"?>
<p:tagLst xmlns:a="http://schemas.openxmlformats.org/drawingml/2006/main" xmlns:r="http://schemas.openxmlformats.org/officeDocument/2006/relationships" xmlns:p="http://schemas.openxmlformats.org/presentationml/2006/main">
  <p:tag name="VEVOX.QRDOT" val="(16,19)"/>
</p:tagLst>
</file>

<file path=ppt/tags/tag3030.xml><?xml version="1.0" encoding="utf-8"?>
<p:tagLst xmlns:a="http://schemas.openxmlformats.org/drawingml/2006/main" xmlns:r="http://schemas.openxmlformats.org/officeDocument/2006/relationships" xmlns:p="http://schemas.openxmlformats.org/presentationml/2006/main">
  <p:tag name="VEVOX.QRDOT" val="(20,1)"/>
</p:tagLst>
</file>

<file path=ppt/tags/tag3031.xml><?xml version="1.0" encoding="utf-8"?>
<p:tagLst xmlns:a="http://schemas.openxmlformats.org/drawingml/2006/main" xmlns:r="http://schemas.openxmlformats.org/officeDocument/2006/relationships" xmlns:p="http://schemas.openxmlformats.org/presentationml/2006/main">
  <p:tag name="VEVOX.QRDOT" val="(23,1)"/>
</p:tagLst>
</file>

<file path=ppt/tags/tag3032.xml><?xml version="1.0" encoding="utf-8"?>
<p:tagLst xmlns:a="http://schemas.openxmlformats.org/drawingml/2006/main" xmlns:r="http://schemas.openxmlformats.org/officeDocument/2006/relationships" xmlns:p="http://schemas.openxmlformats.org/presentationml/2006/main">
  <p:tag name="VEVOX.QRDOT" val="(29,1)"/>
</p:tagLst>
</file>

<file path=ppt/tags/tag3033.xml><?xml version="1.0" encoding="utf-8"?>
<p:tagLst xmlns:a="http://schemas.openxmlformats.org/drawingml/2006/main" xmlns:r="http://schemas.openxmlformats.org/officeDocument/2006/relationships" xmlns:p="http://schemas.openxmlformats.org/presentationml/2006/main">
  <p:tag name="VEVOX.QRDOT" val="(1,2)"/>
</p:tagLst>
</file>

<file path=ppt/tags/tag3034.xml><?xml version="1.0" encoding="utf-8"?>
<p:tagLst xmlns:a="http://schemas.openxmlformats.org/drawingml/2006/main" xmlns:r="http://schemas.openxmlformats.org/officeDocument/2006/relationships" xmlns:p="http://schemas.openxmlformats.org/presentationml/2006/main">
  <p:tag name="VEVOX.QRDOT" val="(3,2)"/>
</p:tagLst>
</file>

<file path=ppt/tags/tag3035.xml><?xml version="1.0" encoding="utf-8"?>
<p:tagLst xmlns:a="http://schemas.openxmlformats.org/drawingml/2006/main" xmlns:r="http://schemas.openxmlformats.org/officeDocument/2006/relationships" xmlns:p="http://schemas.openxmlformats.org/presentationml/2006/main">
  <p:tag name="VEVOX.QRDOT" val="(4,2)"/>
</p:tagLst>
</file>

<file path=ppt/tags/tag3036.xml><?xml version="1.0" encoding="utf-8"?>
<p:tagLst xmlns:a="http://schemas.openxmlformats.org/drawingml/2006/main" xmlns:r="http://schemas.openxmlformats.org/officeDocument/2006/relationships" xmlns:p="http://schemas.openxmlformats.org/presentationml/2006/main">
  <p:tag name="VEVOX.QRDOT" val="(5,2)"/>
</p:tagLst>
</file>

<file path=ppt/tags/tag3037.xml><?xml version="1.0" encoding="utf-8"?>
<p:tagLst xmlns:a="http://schemas.openxmlformats.org/drawingml/2006/main" xmlns:r="http://schemas.openxmlformats.org/officeDocument/2006/relationships" xmlns:p="http://schemas.openxmlformats.org/presentationml/2006/main">
  <p:tag name="VEVOX.QRDOT" val="(7,2)"/>
</p:tagLst>
</file>

<file path=ppt/tags/tag3038.xml><?xml version="1.0" encoding="utf-8"?>
<p:tagLst xmlns:a="http://schemas.openxmlformats.org/drawingml/2006/main" xmlns:r="http://schemas.openxmlformats.org/officeDocument/2006/relationships" xmlns:p="http://schemas.openxmlformats.org/presentationml/2006/main">
  <p:tag name="VEVOX.QRDOT" val="(11,2)"/>
</p:tagLst>
</file>

<file path=ppt/tags/tag3039.xml><?xml version="1.0" encoding="utf-8"?>
<p:tagLst xmlns:a="http://schemas.openxmlformats.org/drawingml/2006/main" xmlns:r="http://schemas.openxmlformats.org/officeDocument/2006/relationships" xmlns:p="http://schemas.openxmlformats.org/presentationml/2006/main">
  <p:tag name="VEVOX.QRDOT" val="(12,2)"/>
</p:tagLst>
</file>

<file path=ppt/tags/tag304.xml><?xml version="1.0" encoding="utf-8"?>
<p:tagLst xmlns:a="http://schemas.openxmlformats.org/drawingml/2006/main" xmlns:r="http://schemas.openxmlformats.org/officeDocument/2006/relationships" xmlns:p="http://schemas.openxmlformats.org/presentationml/2006/main">
  <p:tag name="VEVOX.QRDOT" val="(17,19)"/>
</p:tagLst>
</file>

<file path=ppt/tags/tag3040.xml><?xml version="1.0" encoding="utf-8"?>
<p:tagLst xmlns:a="http://schemas.openxmlformats.org/drawingml/2006/main" xmlns:r="http://schemas.openxmlformats.org/officeDocument/2006/relationships" xmlns:p="http://schemas.openxmlformats.org/presentationml/2006/main">
  <p:tag name="VEVOX.QRDOT" val="(13,2)"/>
</p:tagLst>
</file>

<file path=ppt/tags/tag3041.xml><?xml version="1.0" encoding="utf-8"?>
<p:tagLst xmlns:a="http://schemas.openxmlformats.org/drawingml/2006/main" xmlns:r="http://schemas.openxmlformats.org/officeDocument/2006/relationships" xmlns:p="http://schemas.openxmlformats.org/presentationml/2006/main">
  <p:tag name="VEVOX.QRDOT" val="(14,2)"/>
</p:tagLst>
</file>

<file path=ppt/tags/tag3042.xml><?xml version="1.0" encoding="utf-8"?>
<p:tagLst xmlns:a="http://schemas.openxmlformats.org/drawingml/2006/main" xmlns:r="http://schemas.openxmlformats.org/officeDocument/2006/relationships" xmlns:p="http://schemas.openxmlformats.org/presentationml/2006/main">
  <p:tag name="VEVOX.QRDOT" val="(16,2)"/>
</p:tagLst>
</file>

<file path=ppt/tags/tag3043.xml><?xml version="1.0" encoding="utf-8"?>
<p:tagLst xmlns:a="http://schemas.openxmlformats.org/drawingml/2006/main" xmlns:r="http://schemas.openxmlformats.org/officeDocument/2006/relationships" xmlns:p="http://schemas.openxmlformats.org/presentationml/2006/main">
  <p:tag name="VEVOX.QRDOT" val="(17,2)"/>
</p:tagLst>
</file>

<file path=ppt/tags/tag3044.xml><?xml version="1.0" encoding="utf-8"?>
<p:tagLst xmlns:a="http://schemas.openxmlformats.org/drawingml/2006/main" xmlns:r="http://schemas.openxmlformats.org/officeDocument/2006/relationships" xmlns:p="http://schemas.openxmlformats.org/presentationml/2006/main">
  <p:tag name="VEVOX.QRDOT" val="(18,2)"/>
</p:tagLst>
</file>

<file path=ppt/tags/tag3045.xml><?xml version="1.0" encoding="utf-8"?>
<p:tagLst xmlns:a="http://schemas.openxmlformats.org/drawingml/2006/main" xmlns:r="http://schemas.openxmlformats.org/officeDocument/2006/relationships" xmlns:p="http://schemas.openxmlformats.org/presentationml/2006/main">
  <p:tag name="VEVOX.QRDOT" val="(20,2)"/>
</p:tagLst>
</file>

<file path=ppt/tags/tag3046.xml><?xml version="1.0" encoding="utf-8"?>
<p:tagLst xmlns:a="http://schemas.openxmlformats.org/drawingml/2006/main" xmlns:r="http://schemas.openxmlformats.org/officeDocument/2006/relationships" xmlns:p="http://schemas.openxmlformats.org/presentationml/2006/main">
  <p:tag name="VEVOX.QRDOT" val="(21,2)"/>
</p:tagLst>
</file>

<file path=ppt/tags/tag3047.xml><?xml version="1.0" encoding="utf-8"?>
<p:tagLst xmlns:a="http://schemas.openxmlformats.org/drawingml/2006/main" xmlns:r="http://schemas.openxmlformats.org/officeDocument/2006/relationships" xmlns:p="http://schemas.openxmlformats.org/presentationml/2006/main">
  <p:tag name="VEVOX.QRDOT" val="(23,2)"/>
</p:tagLst>
</file>

<file path=ppt/tags/tag3048.xml><?xml version="1.0" encoding="utf-8"?>
<p:tagLst xmlns:a="http://schemas.openxmlformats.org/drawingml/2006/main" xmlns:r="http://schemas.openxmlformats.org/officeDocument/2006/relationships" xmlns:p="http://schemas.openxmlformats.org/presentationml/2006/main">
  <p:tag name="VEVOX.QRDOT" val="(25,2)"/>
</p:tagLst>
</file>

<file path=ppt/tags/tag3049.xml><?xml version="1.0" encoding="utf-8"?>
<p:tagLst xmlns:a="http://schemas.openxmlformats.org/drawingml/2006/main" xmlns:r="http://schemas.openxmlformats.org/officeDocument/2006/relationships" xmlns:p="http://schemas.openxmlformats.org/presentationml/2006/main">
  <p:tag name="VEVOX.QRDOT" val="(26,2)"/>
</p:tagLst>
</file>

<file path=ppt/tags/tag305.xml><?xml version="1.0" encoding="utf-8"?>
<p:tagLst xmlns:a="http://schemas.openxmlformats.org/drawingml/2006/main" xmlns:r="http://schemas.openxmlformats.org/officeDocument/2006/relationships" xmlns:p="http://schemas.openxmlformats.org/presentationml/2006/main">
  <p:tag name="VEVOX.QRDOT" val="(18,19)"/>
</p:tagLst>
</file>

<file path=ppt/tags/tag3050.xml><?xml version="1.0" encoding="utf-8"?>
<p:tagLst xmlns:a="http://schemas.openxmlformats.org/drawingml/2006/main" xmlns:r="http://schemas.openxmlformats.org/officeDocument/2006/relationships" xmlns:p="http://schemas.openxmlformats.org/presentationml/2006/main">
  <p:tag name="VEVOX.QRDOT" val="(27,2)"/>
</p:tagLst>
</file>

<file path=ppt/tags/tag3051.xml><?xml version="1.0" encoding="utf-8"?>
<p:tagLst xmlns:a="http://schemas.openxmlformats.org/drawingml/2006/main" xmlns:r="http://schemas.openxmlformats.org/officeDocument/2006/relationships" xmlns:p="http://schemas.openxmlformats.org/presentationml/2006/main">
  <p:tag name="VEVOX.QRDOT" val="(29,2)"/>
</p:tagLst>
</file>

<file path=ppt/tags/tag3052.xml><?xml version="1.0" encoding="utf-8"?>
<p:tagLst xmlns:a="http://schemas.openxmlformats.org/drawingml/2006/main" xmlns:r="http://schemas.openxmlformats.org/officeDocument/2006/relationships" xmlns:p="http://schemas.openxmlformats.org/presentationml/2006/main">
  <p:tag name="VEVOX.QRDOT" val="(1,3)"/>
</p:tagLst>
</file>

<file path=ppt/tags/tag3053.xml><?xml version="1.0" encoding="utf-8"?>
<p:tagLst xmlns:a="http://schemas.openxmlformats.org/drawingml/2006/main" xmlns:r="http://schemas.openxmlformats.org/officeDocument/2006/relationships" xmlns:p="http://schemas.openxmlformats.org/presentationml/2006/main">
  <p:tag name="VEVOX.QRDOT" val="(3,3)"/>
</p:tagLst>
</file>

<file path=ppt/tags/tag3054.xml><?xml version="1.0" encoding="utf-8"?>
<p:tagLst xmlns:a="http://schemas.openxmlformats.org/drawingml/2006/main" xmlns:r="http://schemas.openxmlformats.org/officeDocument/2006/relationships" xmlns:p="http://schemas.openxmlformats.org/presentationml/2006/main">
  <p:tag name="VEVOX.QRDOT" val="(4,3)"/>
</p:tagLst>
</file>

<file path=ppt/tags/tag3055.xml><?xml version="1.0" encoding="utf-8"?>
<p:tagLst xmlns:a="http://schemas.openxmlformats.org/drawingml/2006/main" xmlns:r="http://schemas.openxmlformats.org/officeDocument/2006/relationships" xmlns:p="http://schemas.openxmlformats.org/presentationml/2006/main">
  <p:tag name="VEVOX.QRDOT" val="(5,3)"/>
</p:tagLst>
</file>

<file path=ppt/tags/tag3056.xml><?xml version="1.0" encoding="utf-8"?>
<p:tagLst xmlns:a="http://schemas.openxmlformats.org/drawingml/2006/main" xmlns:r="http://schemas.openxmlformats.org/officeDocument/2006/relationships" xmlns:p="http://schemas.openxmlformats.org/presentationml/2006/main">
  <p:tag name="VEVOX.QRDOT" val="(7,3)"/>
</p:tagLst>
</file>

<file path=ppt/tags/tag3057.xml><?xml version="1.0" encoding="utf-8"?>
<p:tagLst xmlns:a="http://schemas.openxmlformats.org/drawingml/2006/main" xmlns:r="http://schemas.openxmlformats.org/officeDocument/2006/relationships" xmlns:p="http://schemas.openxmlformats.org/presentationml/2006/main">
  <p:tag name="VEVOX.QRDOT" val="(9,3)"/>
</p:tagLst>
</file>

<file path=ppt/tags/tag3058.xml><?xml version="1.0" encoding="utf-8"?>
<p:tagLst xmlns:a="http://schemas.openxmlformats.org/drawingml/2006/main" xmlns:r="http://schemas.openxmlformats.org/officeDocument/2006/relationships" xmlns:p="http://schemas.openxmlformats.org/presentationml/2006/main">
  <p:tag name="VEVOX.QRDOT" val="(10,3)"/>
</p:tagLst>
</file>

<file path=ppt/tags/tag3059.xml><?xml version="1.0" encoding="utf-8"?>
<p:tagLst xmlns:a="http://schemas.openxmlformats.org/drawingml/2006/main" xmlns:r="http://schemas.openxmlformats.org/officeDocument/2006/relationships" xmlns:p="http://schemas.openxmlformats.org/presentationml/2006/main">
  <p:tag name="VEVOX.QRDOT" val="(12,3)"/>
</p:tagLst>
</file>

<file path=ppt/tags/tag306.xml><?xml version="1.0" encoding="utf-8"?>
<p:tagLst xmlns:a="http://schemas.openxmlformats.org/drawingml/2006/main" xmlns:r="http://schemas.openxmlformats.org/officeDocument/2006/relationships" xmlns:p="http://schemas.openxmlformats.org/presentationml/2006/main">
  <p:tag name="VEVOX.QRDOT" val="(20,19)"/>
</p:tagLst>
</file>

<file path=ppt/tags/tag3060.xml><?xml version="1.0" encoding="utf-8"?>
<p:tagLst xmlns:a="http://schemas.openxmlformats.org/drawingml/2006/main" xmlns:r="http://schemas.openxmlformats.org/officeDocument/2006/relationships" xmlns:p="http://schemas.openxmlformats.org/presentationml/2006/main">
  <p:tag name="VEVOX.QRDOT" val="(13,3)"/>
</p:tagLst>
</file>

<file path=ppt/tags/tag3061.xml><?xml version="1.0" encoding="utf-8"?>
<p:tagLst xmlns:a="http://schemas.openxmlformats.org/drawingml/2006/main" xmlns:r="http://schemas.openxmlformats.org/officeDocument/2006/relationships" xmlns:p="http://schemas.openxmlformats.org/presentationml/2006/main">
  <p:tag name="VEVOX.QRDOT" val="(15,3)"/>
</p:tagLst>
</file>

<file path=ppt/tags/tag3062.xml><?xml version="1.0" encoding="utf-8"?>
<p:tagLst xmlns:a="http://schemas.openxmlformats.org/drawingml/2006/main" xmlns:r="http://schemas.openxmlformats.org/officeDocument/2006/relationships" xmlns:p="http://schemas.openxmlformats.org/presentationml/2006/main">
  <p:tag name="VEVOX.QRDOT" val="(16,3)"/>
</p:tagLst>
</file>

<file path=ppt/tags/tag3063.xml><?xml version="1.0" encoding="utf-8"?>
<p:tagLst xmlns:a="http://schemas.openxmlformats.org/drawingml/2006/main" xmlns:r="http://schemas.openxmlformats.org/officeDocument/2006/relationships" xmlns:p="http://schemas.openxmlformats.org/presentationml/2006/main">
  <p:tag name="VEVOX.QRDOT" val="(17,3)"/>
</p:tagLst>
</file>

<file path=ppt/tags/tag3064.xml><?xml version="1.0" encoding="utf-8"?>
<p:tagLst xmlns:a="http://schemas.openxmlformats.org/drawingml/2006/main" xmlns:r="http://schemas.openxmlformats.org/officeDocument/2006/relationships" xmlns:p="http://schemas.openxmlformats.org/presentationml/2006/main">
  <p:tag name="VEVOX.QRDOT" val="(20,3)"/>
</p:tagLst>
</file>

<file path=ppt/tags/tag3065.xml><?xml version="1.0" encoding="utf-8"?>
<p:tagLst xmlns:a="http://schemas.openxmlformats.org/drawingml/2006/main" xmlns:r="http://schemas.openxmlformats.org/officeDocument/2006/relationships" xmlns:p="http://schemas.openxmlformats.org/presentationml/2006/main">
  <p:tag name="VEVOX.QRDOT" val="(23,3)"/>
</p:tagLst>
</file>

<file path=ppt/tags/tag3066.xml><?xml version="1.0" encoding="utf-8"?>
<p:tagLst xmlns:a="http://schemas.openxmlformats.org/drawingml/2006/main" xmlns:r="http://schemas.openxmlformats.org/officeDocument/2006/relationships" xmlns:p="http://schemas.openxmlformats.org/presentationml/2006/main">
  <p:tag name="VEVOX.QRDOT" val="(25,3)"/>
</p:tagLst>
</file>

<file path=ppt/tags/tag3067.xml><?xml version="1.0" encoding="utf-8"?>
<p:tagLst xmlns:a="http://schemas.openxmlformats.org/drawingml/2006/main" xmlns:r="http://schemas.openxmlformats.org/officeDocument/2006/relationships" xmlns:p="http://schemas.openxmlformats.org/presentationml/2006/main">
  <p:tag name="VEVOX.QRDOT" val="(26,3)"/>
</p:tagLst>
</file>

<file path=ppt/tags/tag3068.xml><?xml version="1.0" encoding="utf-8"?>
<p:tagLst xmlns:a="http://schemas.openxmlformats.org/drawingml/2006/main" xmlns:r="http://schemas.openxmlformats.org/officeDocument/2006/relationships" xmlns:p="http://schemas.openxmlformats.org/presentationml/2006/main">
  <p:tag name="VEVOX.QRDOT" val="(27,3)"/>
</p:tagLst>
</file>

<file path=ppt/tags/tag3069.xml><?xml version="1.0" encoding="utf-8"?>
<p:tagLst xmlns:a="http://schemas.openxmlformats.org/drawingml/2006/main" xmlns:r="http://schemas.openxmlformats.org/officeDocument/2006/relationships" xmlns:p="http://schemas.openxmlformats.org/presentationml/2006/main">
  <p:tag name="VEVOX.QRDOT" val="(29,3)"/>
</p:tagLst>
</file>

<file path=ppt/tags/tag307.xml><?xml version="1.0" encoding="utf-8"?>
<p:tagLst xmlns:a="http://schemas.openxmlformats.org/drawingml/2006/main" xmlns:r="http://schemas.openxmlformats.org/officeDocument/2006/relationships" xmlns:p="http://schemas.openxmlformats.org/presentationml/2006/main">
  <p:tag name="VEVOX.QRDOT" val="(21,19)"/>
</p:tagLst>
</file>

<file path=ppt/tags/tag3070.xml><?xml version="1.0" encoding="utf-8"?>
<p:tagLst xmlns:a="http://schemas.openxmlformats.org/drawingml/2006/main" xmlns:r="http://schemas.openxmlformats.org/officeDocument/2006/relationships" xmlns:p="http://schemas.openxmlformats.org/presentationml/2006/main">
  <p:tag name="VEVOX.QRDOT" val="(1,4)"/>
</p:tagLst>
</file>

<file path=ppt/tags/tag3071.xml><?xml version="1.0" encoding="utf-8"?>
<p:tagLst xmlns:a="http://schemas.openxmlformats.org/drawingml/2006/main" xmlns:r="http://schemas.openxmlformats.org/officeDocument/2006/relationships" xmlns:p="http://schemas.openxmlformats.org/presentationml/2006/main">
  <p:tag name="VEVOX.QRDOT" val="(3,4)"/>
</p:tagLst>
</file>

<file path=ppt/tags/tag3072.xml><?xml version="1.0" encoding="utf-8"?>
<p:tagLst xmlns:a="http://schemas.openxmlformats.org/drawingml/2006/main" xmlns:r="http://schemas.openxmlformats.org/officeDocument/2006/relationships" xmlns:p="http://schemas.openxmlformats.org/presentationml/2006/main">
  <p:tag name="VEVOX.QRDOT" val="(4,4)"/>
</p:tagLst>
</file>

<file path=ppt/tags/tag3073.xml><?xml version="1.0" encoding="utf-8"?>
<p:tagLst xmlns:a="http://schemas.openxmlformats.org/drawingml/2006/main" xmlns:r="http://schemas.openxmlformats.org/officeDocument/2006/relationships" xmlns:p="http://schemas.openxmlformats.org/presentationml/2006/main">
  <p:tag name="VEVOX.QRDOT" val="(5,4)"/>
</p:tagLst>
</file>

<file path=ppt/tags/tag3074.xml><?xml version="1.0" encoding="utf-8"?>
<p:tagLst xmlns:a="http://schemas.openxmlformats.org/drawingml/2006/main" xmlns:r="http://schemas.openxmlformats.org/officeDocument/2006/relationships" xmlns:p="http://schemas.openxmlformats.org/presentationml/2006/main">
  <p:tag name="VEVOX.QRDOT" val="(7,4)"/>
</p:tagLst>
</file>

<file path=ppt/tags/tag3075.xml><?xml version="1.0" encoding="utf-8"?>
<p:tagLst xmlns:a="http://schemas.openxmlformats.org/drawingml/2006/main" xmlns:r="http://schemas.openxmlformats.org/officeDocument/2006/relationships" xmlns:p="http://schemas.openxmlformats.org/presentationml/2006/main">
  <p:tag name="VEVOX.QRDOT" val="(9,4)"/>
</p:tagLst>
</file>

<file path=ppt/tags/tag3076.xml><?xml version="1.0" encoding="utf-8"?>
<p:tagLst xmlns:a="http://schemas.openxmlformats.org/drawingml/2006/main" xmlns:r="http://schemas.openxmlformats.org/officeDocument/2006/relationships" xmlns:p="http://schemas.openxmlformats.org/presentationml/2006/main">
  <p:tag name="VEVOX.QRDOT" val="(13,4)"/>
</p:tagLst>
</file>

<file path=ppt/tags/tag3077.xml><?xml version="1.0" encoding="utf-8"?>
<p:tagLst xmlns:a="http://schemas.openxmlformats.org/drawingml/2006/main" xmlns:r="http://schemas.openxmlformats.org/officeDocument/2006/relationships" xmlns:p="http://schemas.openxmlformats.org/presentationml/2006/main">
  <p:tag name="VEVOX.QRDOT" val="(14,4)"/>
</p:tagLst>
</file>

<file path=ppt/tags/tag3078.xml><?xml version="1.0" encoding="utf-8"?>
<p:tagLst xmlns:a="http://schemas.openxmlformats.org/drawingml/2006/main" xmlns:r="http://schemas.openxmlformats.org/officeDocument/2006/relationships" xmlns:p="http://schemas.openxmlformats.org/presentationml/2006/main">
  <p:tag name="VEVOX.QRDOT" val="(15,4)"/>
</p:tagLst>
</file>

<file path=ppt/tags/tag3079.xml><?xml version="1.0" encoding="utf-8"?>
<p:tagLst xmlns:a="http://schemas.openxmlformats.org/drawingml/2006/main" xmlns:r="http://schemas.openxmlformats.org/officeDocument/2006/relationships" xmlns:p="http://schemas.openxmlformats.org/presentationml/2006/main">
  <p:tag name="VEVOX.QRDOT" val="(17,4)"/>
</p:tagLst>
</file>

<file path=ppt/tags/tag308.xml><?xml version="1.0" encoding="utf-8"?>
<p:tagLst xmlns:a="http://schemas.openxmlformats.org/drawingml/2006/main" xmlns:r="http://schemas.openxmlformats.org/officeDocument/2006/relationships" xmlns:p="http://schemas.openxmlformats.org/presentationml/2006/main">
  <p:tag name="VEVOX.QRDOT" val="(23,19)"/>
</p:tagLst>
</file>

<file path=ppt/tags/tag3080.xml><?xml version="1.0" encoding="utf-8"?>
<p:tagLst xmlns:a="http://schemas.openxmlformats.org/drawingml/2006/main" xmlns:r="http://schemas.openxmlformats.org/officeDocument/2006/relationships" xmlns:p="http://schemas.openxmlformats.org/presentationml/2006/main">
  <p:tag name="VEVOX.QRDOT" val="(19,4)"/>
</p:tagLst>
</file>

<file path=ppt/tags/tag3081.xml><?xml version="1.0" encoding="utf-8"?>
<p:tagLst xmlns:a="http://schemas.openxmlformats.org/drawingml/2006/main" xmlns:r="http://schemas.openxmlformats.org/officeDocument/2006/relationships" xmlns:p="http://schemas.openxmlformats.org/presentationml/2006/main">
  <p:tag name="VEVOX.QRDOT" val="(21,4)"/>
</p:tagLst>
</file>

<file path=ppt/tags/tag3082.xml><?xml version="1.0" encoding="utf-8"?>
<p:tagLst xmlns:a="http://schemas.openxmlformats.org/drawingml/2006/main" xmlns:r="http://schemas.openxmlformats.org/officeDocument/2006/relationships" xmlns:p="http://schemas.openxmlformats.org/presentationml/2006/main">
  <p:tag name="VEVOX.QRDOT" val="(23,4)"/>
</p:tagLst>
</file>

<file path=ppt/tags/tag3083.xml><?xml version="1.0" encoding="utf-8"?>
<p:tagLst xmlns:a="http://schemas.openxmlformats.org/drawingml/2006/main" xmlns:r="http://schemas.openxmlformats.org/officeDocument/2006/relationships" xmlns:p="http://schemas.openxmlformats.org/presentationml/2006/main">
  <p:tag name="VEVOX.QRDOT" val="(25,4)"/>
</p:tagLst>
</file>

<file path=ppt/tags/tag3084.xml><?xml version="1.0" encoding="utf-8"?>
<p:tagLst xmlns:a="http://schemas.openxmlformats.org/drawingml/2006/main" xmlns:r="http://schemas.openxmlformats.org/officeDocument/2006/relationships" xmlns:p="http://schemas.openxmlformats.org/presentationml/2006/main">
  <p:tag name="VEVOX.QRDOT" val="(26,4)"/>
</p:tagLst>
</file>

<file path=ppt/tags/tag3085.xml><?xml version="1.0" encoding="utf-8"?>
<p:tagLst xmlns:a="http://schemas.openxmlformats.org/drawingml/2006/main" xmlns:r="http://schemas.openxmlformats.org/officeDocument/2006/relationships" xmlns:p="http://schemas.openxmlformats.org/presentationml/2006/main">
  <p:tag name="VEVOX.QRDOT" val="(27,4)"/>
</p:tagLst>
</file>

<file path=ppt/tags/tag3086.xml><?xml version="1.0" encoding="utf-8"?>
<p:tagLst xmlns:a="http://schemas.openxmlformats.org/drawingml/2006/main" xmlns:r="http://schemas.openxmlformats.org/officeDocument/2006/relationships" xmlns:p="http://schemas.openxmlformats.org/presentationml/2006/main">
  <p:tag name="VEVOX.QRDOT" val="(29,4)"/>
</p:tagLst>
</file>

<file path=ppt/tags/tag3087.xml><?xml version="1.0" encoding="utf-8"?>
<p:tagLst xmlns:a="http://schemas.openxmlformats.org/drawingml/2006/main" xmlns:r="http://schemas.openxmlformats.org/officeDocument/2006/relationships" xmlns:p="http://schemas.openxmlformats.org/presentationml/2006/main">
  <p:tag name="VEVOX.QRDOT" val="(1,5)"/>
</p:tagLst>
</file>

<file path=ppt/tags/tag3088.xml><?xml version="1.0" encoding="utf-8"?>
<p:tagLst xmlns:a="http://schemas.openxmlformats.org/drawingml/2006/main" xmlns:r="http://schemas.openxmlformats.org/officeDocument/2006/relationships" xmlns:p="http://schemas.openxmlformats.org/presentationml/2006/main">
  <p:tag name="VEVOX.QRDOT" val="(7,5)"/>
</p:tagLst>
</file>

<file path=ppt/tags/tag3089.xml><?xml version="1.0" encoding="utf-8"?>
<p:tagLst xmlns:a="http://schemas.openxmlformats.org/drawingml/2006/main" xmlns:r="http://schemas.openxmlformats.org/officeDocument/2006/relationships" xmlns:p="http://schemas.openxmlformats.org/presentationml/2006/main">
  <p:tag name="VEVOX.QRDOT" val="(9,5)"/>
</p:tagLst>
</file>

<file path=ppt/tags/tag309.xml><?xml version="1.0" encoding="utf-8"?>
<p:tagLst xmlns:a="http://schemas.openxmlformats.org/drawingml/2006/main" xmlns:r="http://schemas.openxmlformats.org/officeDocument/2006/relationships" xmlns:p="http://schemas.openxmlformats.org/presentationml/2006/main">
  <p:tag name="VEVOX.QRDOT" val="(28,19)"/>
</p:tagLst>
</file>

<file path=ppt/tags/tag3090.xml><?xml version="1.0" encoding="utf-8"?>
<p:tagLst xmlns:a="http://schemas.openxmlformats.org/drawingml/2006/main" xmlns:r="http://schemas.openxmlformats.org/officeDocument/2006/relationships" xmlns:p="http://schemas.openxmlformats.org/presentationml/2006/main">
  <p:tag name="VEVOX.QRDOT" val="(10,5)"/>
</p:tagLst>
</file>

<file path=ppt/tags/tag3091.xml><?xml version="1.0" encoding="utf-8"?>
<p:tagLst xmlns:a="http://schemas.openxmlformats.org/drawingml/2006/main" xmlns:r="http://schemas.openxmlformats.org/officeDocument/2006/relationships" xmlns:p="http://schemas.openxmlformats.org/presentationml/2006/main">
  <p:tag name="VEVOX.QRDOT" val="(11,5)"/>
</p:tagLst>
</file>

<file path=ppt/tags/tag3092.xml><?xml version="1.0" encoding="utf-8"?>
<p:tagLst xmlns:a="http://schemas.openxmlformats.org/drawingml/2006/main" xmlns:r="http://schemas.openxmlformats.org/officeDocument/2006/relationships" xmlns:p="http://schemas.openxmlformats.org/presentationml/2006/main">
  <p:tag name="VEVOX.QRDOT" val="(14,5)"/>
</p:tagLst>
</file>

<file path=ppt/tags/tag3093.xml><?xml version="1.0" encoding="utf-8"?>
<p:tagLst xmlns:a="http://schemas.openxmlformats.org/drawingml/2006/main" xmlns:r="http://schemas.openxmlformats.org/officeDocument/2006/relationships" xmlns:p="http://schemas.openxmlformats.org/presentationml/2006/main">
  <p:tag name="VEVOX.QRDOT" val="(15,5)"/>
</p:tagLst>
</file>

<file path=ppt/tags/tag3094.xml><?xml version="1.0" encoding="utf-8"?>
<p:tagLst xmlns:a="http://schemas.openxmlformats.org/drawingml/2006/main" xmlns:r="http://schemas.openxmlformats.org/officeDocument/2006/relationships" xmlns:p="http://schemas.openxmlformats.org/presentationml/2006/main">
  <p:tag name="VEVOX.QRDOT" val="(16,5)"/>
</p:tagLst>
</file>

<file path=ppt/tags/tag3095.xml><?xml version="1.0" encoding="utf-8"?>
<p:tagLst xmlns:a="http://schemas.openxmlformats.org/drawingml/2006/main" xmlns:r="http://schemas.openxmlformats.org/officeDocument/2006/relationships" xmlns:p="http://schemas.openxmlformats.org/presentationml/2006/main">
  <p:tag name="VEVOX.QRDOT" val="(20,5)"/>
</p:tagLst>
</file>

<file path=ppt/tags/tag3096.xml><?xml version="1.0" encoding="utf-8"?>
<p:tagLst xmlns:a="http://schemas.openxmlformats.org/drawingml/2006/main" xmlns:r="http://schemas.openxmlformats.org/officeDocument/2006/relationships" xmlns:p="http://schemas.openxmlformats.org/presentationml/2006/main">
  <p:tag name="VEVOX.QRDOT" val="(23,5)"/>
</p:tagLst>
</file>

<file path=ppt/tags/tag3097.xml><?xml version="1.0" encoding="utf-8"?>
<p:tagLst xmlns:a="http://schemas.openxmlformats.org/drawingml/2006/main" xmlns:r="http://schemas.openxmlformats.org/officeDocument/2006/relationships" xmlns:p="http://schemas.openxmlformats.org/presentationml/2006/main">
  <p:tag name="VEVOX.QRDOT" val="(29,5)"/>
</p:tagLst>
</file>

<file path=ppt/tags/tag3098.xml><?xml version="1.0" encoding="utf-8"?>
<p:tagLst xmlns:a="http://schemas.openxmlformats.org/drawingml/2006/main" xmlns:r="http://schemas.openxmlformats.org/officeDocument/2006/relationships" xmlns:p="http://schemas.openxmlformats.org/presentationml/2006/main">
  <p:tag name="VEVOX.QRDOT" val="(1,6)"/>
</p:tagLst>
</file>

<file path=ppt/tags/tag3099.xml><?xml version="1.0" encoding="utf-8"?>
<p:tagLst xmlns:a="http://schemas.openxmlformats.org/drawingml/2006/main" xmlns:r="http://schemas.openxmlformats.org/officeDocument/2006/relationships" xmlns:p="http://schemas.openxmlformats.org/presentationml/2006/main">
  <p:tag name="VEVOX.QRDOT" val="(2,6)"/>
</p:tagLst>
</file>

<file path=ppt/tags/tag31.xml><?xml version="1.0" encoding="utf-8"?>
<p:tagLst xmlns:a="http://schemas.openxmlformats.org/drawingml/2006/main" xmlns:r="http://schemas.openxmlformats.org/officeDocument/2006/relationships" xmlns:p="http://schemas.openxmlformats.org/presentationml/2006/main">
  <p:tag name="VEVOX.QRDOT" val="(19,1)"/>
</p:tagLst>
</file>

<file path=ppt/tags/tag310.xml><?xml version="1.0" encoding="utf-8"?>
<p:tagLst xmlns:a="http://schemas.openxmlformats.org/drawingml/2006/main" xmlns:r="http://schemas.openxmlformats.org/officeDocument/2006/relationships" xmlns:p="http://schemas.openxmlformats.org/presentationml/2006/main">
  <p:tag name="VEVOX.QRDOT" val="(29,19)"/>
</p:tagLst>
</file>

<file path=ppt/tags/tag3100.xml><?xml version="1.0" encoding="utf-8"?>
<p:tagLst xmlns:a="http://schemas.openxmlformats.org/drawingml/2006/main" xmlns:r="http://schemas.openxmlformats.org/officeDocument/2006/relationships" xmlns:p="http://schemas.openxmlformats.org/presentationml/2006/main">
  <p:tag name="VEVOX.QRDOT" val="(3,6)"/>
</p:tagLst>
</file>

<file path=ppt/tags/tag3101.xml><?xml version="1.0" encoding="utf-8"?>
<p:tagLst xmlns:a="http://schemas.openxmlformats.org/drawingml/2006/main" xmlns:r="http://schemas.openxmlformats.org/officeDocument/2006/relationships" xmlns:p="http://schemas.openxmlformats.org/presentationml/2006/main">
  <p:tag name="VEVOX.QRDOT" val="(4,6)"/>
</p:tagLst>
</file>

<file path=ppt/tags/tag3102.xml><?xml version="1.0" encoding="utf-8"?>
<p:tagLst xmlns:a="http://schemas.openxmlformats.org/drawingml/2006/main" xmlns:r="http://schemas.openxmlformats.org/officeDocument/2006/relationships" xmlns:p="http://schemas.openxmlformats.org/presentationml/2006/main">
  <p:tag name="VEVOX.QRDOT" val="(5,6)"/>
</p:tagLst>
</file>

<file path=ppt/tags/tag3103.xml><?xml version="1.0" encoding="utf-8"?>
<p:tagLst xmlns:a="http://schemas.openxmlformats.org/drawingml/2006/main" xmlns:r="http://schemas.openxmlformats.org/officeDocument/2006/relationships" xmlns:p="http://schemas.openxmlformats.org/presentationml/2006/main">
  <p:tag name="VEVOX.QRDOT" val="(6,6)"/>
</p:tagLst>
</file>

<file path=ppt/tags/tag3104.xml><?xml version="1.0" encoding="utf-8"?>
<p:tagLst xmlns:a="http://schemas.openxmlformats.org/drawingml/2006/main" xmlns:r="http://schemas.openxmlformats.org/officeDocument/2006/relationships" xmlns:p="http://schemas.openxmlformats.org/presentationml/2006/main">
  <p:tag name="VEVOX.QRDOT" val="(7,6)"/>
</p:tagLst>
</file>

<file path=ppt/tags/tag3105.xml><?xml version="1.0" encoding="utf-8"?>
<p:tagLst xmlns:a="http://schemas.openxmlformats.org/drawingml/2006/main" xmlns:r="http://schemas.openxmlformats.org/officeDocument/2006/relationships" xmlns:p="http://schemas.openxmlformats.org/presentationml/2006/main">
  <p:tag name="VEVOX.QRDOT" val="(9,6)"/>
</p:tagLst>
</file>

<file path=ppt/tags/tag3106.xml><?xml version="1.0" encoding="utf-8"?>
<p:tagLst xmlns:a="http://schemas.openxmlformats.org/drawingml/2006/main" xmlns:r="http://schemas.openxmlformats.org/officeDocument/2006/relationships" xmlns:p="http://schemas.openxmlformats.org/presentationml/2006/main">
  <p:tag name="VEVOX.QRDOT" val="(11,6)"/>
</p:tagLst>
</file>

<file path=ppt/tags/tag3107.xml><?xml version="1.0" encoding="utf-8"?>
<p:tagLst xmlns:a="http://schemas.openxmlformats.org/drawingml/2006/main" xmlns:r="http://schemas.openxmlformats.org/officeDocument/2006/relationships" xmlns:p="http://schemas.openxmlformats.org/presentationml/2006/main">
  <p:tag name="VEVOX.QRDOT" val="(13,6)"/>
</p:tagLst>
</file>

<file path=ppt/tags/tag3108.xml><?xml version="1.0" encoding="utf-8"?>
<p:tagLst xmlns:a="http://schemas.openxmlformats.org/drawingml/2006/main" xmlns:r="http://schemas.openxmlformats.org/officeDocument/2006/relationships" xmlns:p="http://schemas.openxmlformats.org/presentationml/2006/main">
  <p:tag name="VEVOX.QRDOT" val="(15,6)"/>
</p:tagLst>
</file>

<file path=ppt/tags/tag3109.xml><?xml version="1.0" encoding="utf-8"?>
<p:tagLst xmlns:a="http://schemas.openxmlformats.org/drawingml/2006/main" xmlns:r="http://schemas.openxmlformats.org/officeDocument/2006/relationships" xmlns:p="http://schemas.openxmlformats.org/presentationml/2006/main">
  <p:tag name="VEVOX.QRDOT" val="(17,6)"/>
</p:tagLst>
</file>

<file path=ppt/tags/tag311.xml><?xml version="1.0" encoding="utf-8"?>
<p:tagLst xmlns:a="http://schemas.openxmlformats.org/drawingml/2006/main" xmlns:r="http://schemas.openxmlformats.org/officeDocument/2006/relationships" xmlns:p="http://schemas.openxmlformats.org/presentationml/2006/main">
  <p:tag name="VEVOX.QRDOT" val="(1,20)"/>
</p:tagLst>
</file>

<file path=ppt/tags/tag3110.xml><?xml version="1.0" encoding="utf-8"?>
<p:tagLst xmlns:a="http://schemas.openxmlformats.org/drawingml/2006/main" xmlns:r="http://schemas.openxmlformats.org/officeDocument/2006/relationships" xmlns:p="http://schemas.openxmlformats.org/presentationml/2006/main">
  <p:tag name="VEVOX.QRDOT" val="(19,6)"/>
</p:tagLst>
</file>

<file path=ppt/tags/tag3111.xml><?xml version="1.0" encoding="utf-8"?>
<p:tagLst xmlns:a="http://schemas.openxmlformats.org/drawingml/2006/main" xmlns:r="http://schemas.openxmlformats.org/officeDocument/2006/relationships" xmlns:p="http://schemas.openxmlformats.org/presentationml/2006/main">
  <p:tag name="VEVOX.QRDOT" val="(21,6)"/>
</p:tagLst>
</file>

<file path=ppt/tags/tag3112.xml><?xml version="1.0" encoding="utf-8"?>
<p:tagLst xmlns:a="http://schemas.openxmlformats.org/drawingml/2006/main" xmlns:r="http://schemas.openxmlformats.org/officeDocument/2006/relationships" xmlns:p="http://schemas.openxmlformats.org/presentationml/2006/main">
  <p:tag name="VEVOX.QRDOT" val="(23,6)"/>
</p:tagLst>
</file>

<file path=ppt/tags/tag3113.xml><?xml version="1.0" encoding="utf-8"?>
<p:tagLst xmlns:a="http://schemas.openxmlformats.org/drawingml/2006/main" xmlns:r="http://schemas.openxmlformats.org/officeDocument/2006/relationships" xmlns:p="http://schemas.openxmlformats.org/presentationml/2006/main">
  <p:tag name="VEVOX.QRDOT" val="(24,6)"/>
</p:tagLst>
</file>

<file path=ppt/tags/tag3114.xml><?xml version="1.0" encoding="utf-8"?>
<p:tagLst xmlns:a="http://schemas.openxmlformats.org/drawingml/2006/main" xmlns:r="http://schemas.openxmlformats.org/officeDocument/2006/relationships" xmlns:p="http://schemas.openxmlformats.org/presentationml/2006/main">
  <p:tag name="VEVOX.QRDOT" val="(25,6)"/>
</p:tagLst>
</file>

<file path=ppt/tags/tag3115.xml><?xml version="1.0" encoding="utf-8"?>
<p:tagLst xmlns:a="http://schemas.openxmlformats.org/drawingml/2006/main" xmlns:r="http://schemas.openxmlformats.org/officeDocument/2006/relationships" xmlns:p="http://schemas.openxmlformats.org/presentationml/2006/main">
  <p:tag name="VEVOX.QRDOT" val="(26,6)"/>
</p:tagLst>
</file>

<file path=ppt/tags/tag3116.xml><?xml version="1.0" encoding="utf-8"?>
<p:tagLst xmlns:a="http://schemas.openxmlformats.org/drawingml/2006/main" xmlns:r="http://schemas.openxmlformats.org/officeDocument/2006/relationships" xmlns:p="http://schemas.openxmlformats.org/presentationml/2006/main">
  <p:tag name="VEVOX.QRDOT" val="(27,6)"/>
</p:tagLst>
</file>

<file path=ppt/tags/tag3117.xml><?xml version="1.0" encoding="utf-8"?>
<p:tagLst xmlns:a="http://schemas.openxmlformats.org/drawingml/2006/main" xmlns:r="http://schemas.openxmlformats.org/officeDocument/2006/relationships" xmlns:p="http://schemas.openxmlformats.org/presentationml/2006/main">
  <p:tag name="VEVOX.QRDOT" val="(28,6)"/>
</p:tagLst>
</file>

<file path=ppt/tags/tag3118.xml><?xml version="1.0" encoding="utf-8"?>
<p:tagLst xmlns:a="http://schemas.openxmlformats.org/drawingml/2006/main" xmlns:r="http://schemas.openxmlformats.org/officeDocument/2006/relationships" xmlns:p="http://schemas.openxmlformats.org/presentationml/2006/main">
  <p:tag name="VEVOX.QRDOT" val="(29,6)"/>
</p:tagLst>
</file>

<file path=ppt/tags/tag3119.xml><?xml version="1.0" encoding="utf-8"?>
<p:tagLst xmlns:a="http://schemas.openxmlformats.org/drawingml/2006/main" xmlns:r="http://schemas.openxmlformats.org/officeDocument/2006/relationships" xmlns:p="http://schemas.openxmlformats.org/presentationml/2006/main">
  <p:tag name="VEVOX.QRDOT" val="(9,7)"/>
</p:tagLst>
</file>

<file path=ppt/tags/tag312.xml><?xml version="1.0" encoding="utf-8"?>
<p:tagLst xmlns:a="http://schemas.openxmlformats.org/drawingml/2006/main" xmlns:r="http://schemas.openxmlformats.org/officeDocument/2006/relationships" xmlns:p="http://schemas.openxmlformats.org/presentationml/2006/main">
  <p:tag name="VEVOX.QRDOT" val="(2,20)"/>
</p:tagLst>
</file>

<file path=ppt/tags/tag3120.xml><?xml version="1.0" encoding="utf-8"?>
<p:tagLst xmlns:a="http://schemas.openxmlformats.org/drawingml/2006/main" xmlns:r="http://schemas.openxmlformats.org/officeDocument/2006/relationships" xmlns:p="http://schemas.openxmlformats.org/presentationml/2006/main">
  <p:tag name="VEVOX.QRDOT" val="(12,7)"/>
</p:tagLst>
</file>

<file path=ppt/tags/tag3121.xml><?xml version="1.0" encoding="utf-8"?>
<p:tagLst xmlns:a="http://schemas.openxmlformats.org/drawingml/2006/main" xmlns:r="http://schemas.openxmlformats.org/officeDocument/2006/relationships" xmlns:p="http://schemas.openxmlformats.org/presentationml/2006/main">
  <p:tag name="VEVOX.QRDOT" val="(13,7)"/>
</p:tagLst>
</file>

<file path=ppt/tags/tag3122.xml><?xml version="1.0" encoding="utf-8"?>
<p:tagLst xmlns:a="http://schemas.openxmlformats.org/drawingml/2006/main" xmlns:r="http://schemas.openxmlformats.org/officeDocument/2006/relationships" xmlns:p="http://schemas.openxmlformats.org/presentationml/2006/main">
  <p:tag name="VEVOX.QRDOT" val="(15,7)"/>
</p:tagLst>
</file>

<file path=ppt/tags/tag3123.xml><?xml version="1.0" encoding="utf-8"?>
<p:tagLst xmlns:a="http://schemas.openxmlformats.org/drawingml/2006/main" xmlns:r="http://schemas.openxmlformats.org/officeDocument/2006/relationships" xmlns:p="http://schemas.openxmlformats.org/presentationml/2006/main">
  <p:tag name="VEVOX.QRDOT" val="(21,7)"/>
</p:tagLst>
</file>

<file path=ppt/tags/tag3124.xml><?xml version="1.0" encoding="utf-8"?>
<p:tagLst xmlns:a="http://schemas.openxmlformats.org/drawingml/2006/main" xmlns:r="http://schemas.openxmlformats.org/officeDocument/2006/relationships" xmlns:p="http://schemas.openxmlformats.org/presentationml/2006/main">
  <p:tag name="VEVOX.QRDOT" val="(1,8)"/>
</p:tagLst>
</file>

<file path=ppt/tags/tag3125.xml><?xml version="1.0" encoding="utf-8"?>
<p:tagLst xmlns:a="http://schemas.openxmlformats.org/drawingml/2006/main" xmlns:r="http://schemas.openxmlformats.org/officeDocument/2006/relationships" xmlns:p="http://schemas.openxmlformats.org/presentationml/2006/main">
  <p:tag name="VEVOX.QRDOT" val="(5,8)"/>
</p:tagLst>
</file>

<file path=ppt/tags/tag3126.xml><?xml version="1.0" encoding="utf-8"?>
<p:tagLst xmlns:a="http://schemas.openxmlformats.org/drawingml/2006/main" xmlns:r="http://schemas.openxmlformats.org/officeDocument/2006/relationships" xmlns:p="http://schemas.openxmlformats.org/presentationml/2006/main">
  <p:tag name="VEVOX.QRDOT" val="(7,8)"/>
</p:tagLst>
</file>

<file path=ppt/tags/tag3127.xml><?xml version="1.0" encoding="utf-8"?>
<p:tagLst xmlns:a="http://schemas.openxmlformats.org/drawingml/2006/main" xmlns:r="http://schemas.openxmlformats.org/officeDocument/2006/relationships" xmlns:p="http://schemas.openxmlformats.org/presentationml/2006/main">
  <p:tag name="VEVOX.QRDOT" val="(8,8)"/>
</p:tagLst>
</file>

<file path=ppt/tags/tag3128.xml><?xml version="1.0" encoding="utf-8"?>
<p:tagLst xmlns:a="http://schemas.openxmlformats.org/drawingml/2006/main" xmlns:r="http://schemas.openxmlformats.org/officeDocument/2006/relationships" xmlns:p="http://schemas.openxmlformats.org/presentationml/2006/main">
  <p:tag name="VEVOX.QRDOT" val="(9,8)"/>
</p:tagLst>
</file>

<file path=ppt/tags/tag3129.xml><?xml version="1.0" encoding="utf-8"?>
<p:tagLst xmlns:a="http://schemas.openxmlformats.org/drawingml/2006/main" xmlns:r="http://schemas.openxmlformats.org/officeDocument/2006/relationships" xmlns:p="http://schemas.openxmlformats.org/presentationml/2006/main">
  <p:tag name="VEVOX.QRDOT" val="(10,8)"/>
</p:tagLst>
</file>

<file path=ppt/tags/tag313.xml><?xml version="1.0" encoding="utf-8"?>
<p:tagLst xmlns:a="http://schemas.openxmlformats.org/drawingml/2006/main" xmlns:r="http://schemas.openxmlformats.org/officeDocument/2006/relationships" xmlns:p="http://schemas.openxmlformats.org/presentationml/2006/main">
  <p:tag name="VEVOX.QRDOT" val="(3,20)"/>
</p:tagLst>
</file>

<file path=ppt/tags/tag3130.xml><?xml version="1.0" encoding="utf-8"?>
<p:tagLst xmlns:a="http://schemas.openxmlformats.org/drawingml/2006/main" xmlns:r="http://schemas.openxmlformats.org/officeDocument/2006/relationships" xmlns:p="http://schemas.openxmlformats.org/presentationml/2006/main">
  <p:tag name="VEVOX.QRDOT" val="(13,8)"/>
</p:tagLst>
</file>

<file path=ppt/tags/tag3131.xml><?xml version="1.0" encoding="utf-8"?>
<p:tagLst xmlns:a="http://schemas.openxmlformats.org/drawingml/2006/main" xmlns:r="http://schemas.openxmlformats.org/officeDocument/2006/relationships" xmlns:p="http://schemas.openxmlformats.org/presentationml/2006/main">
  <p:tag name="VEVOX.QRDOT" val="(14,8)"/>
</p:tagLst>
</file>

<file path=ppt/tags/tag3132.xml><?xml version="1.0" encoding="utf-8"?>
<p:tagLst xmlns:a="http://schemas.openxmlformats.org/drawingml/2006/main" xmlns:r="http://schemas.openxmlformats.org/officeDocument/2006/relationships" xmlns:p="http://schemas.openxmlformats.org/presentationml/2006/main">
  <p:tag name="VEVOX.QRDOT" val="(15,8)"/>
</p:tagLst>
</file>

<file path=ppt/tags/tag3133.xml><?xml version="1.0" encoding="utf-8"?>
<p:tagLst xmlns:a="http://schemas.openxmlformats.org/drawingml/2006/main" xmlns:r="http://schemas.openxmlformats.org/officeDocument/2006/relationships" xmlns:p="http://schemas.openxmlformats.org/presentationml/2006/main">
  <p:tag name="VEVOX.QRDOT" val="(16,8)"/>
</p:tagLst>
</file>

<file path=ppt/tags/tag3134.xml><?xml version="1.0" encoding="utf-8"?>
<p:tagLst xmlns:a="http://schemas.openxmlformats.org/drawingml/2006/main" xmlns:r="http://schemas.openxmlformats.org/officeDocument/2006/relationships" xmlns:p="http://schemas.openxmlformats.org/presentationml/2006/main">
  <p:tag name="VEVOX.QRDOT" val="(17,8)"/>
</p:tagLst>
</file>

<file path=ppt/tags/tag3135.xml><?xml version="1.0" encoding="utf-8"?>
<p:tagLst xmlns:a="http://schemas.openxmlformats.org/drawingml/2006/main" xmlns:r="http://schemas.openxmlformats.org/officeDocument/2006/relationships" xmlns:p="http://schemas.openxmlformats.org/presentationml/2006/main">
  <p:tag name="VEVOX.QRDOT" val="(18,8)"/>
</p:tagLst>
</file>

<file path=ppt/tags/tag3136.xml><?xml version="1.0" encoding="utf-8"?>
<p:tagLst xmlns:a="http://schemas.openxmlformats.org/drawingml/2006/main" xmlns:r="http://schemas.openxmlformats.org/officeDocument/2006/relationships" xmlns:p="http://schemas.openxmlformats.org/presentationml/2006/main">
  <p:tag name="VEVOX.QRDOT" val="(19,8)"/>
</p:tagLst>
</file>

<file path=ppt/tags/tag3137.xml><?xml version="1.0" encoding="utf-8"?>
<p:tagLst xmlns:a="http://schemas.openxmlformats.org/drawingml/2006/main" xmlns:r="http://schemas.openxmlformats.org/officeDocument/2006/relationships" xmlns:p="http://schemas.openxmlformats.org/presentationml/2006/main">
  <p:tag name="VEVOX.QRDOT" val="(21,8)"/>
</p:tagLst>
</file>

<file path=ppt/tags/tag3138.xml><?xml version="1.0" encoding="utf-8"?>
<p:tagLst xmlns:a="http://schemas.openxmlformats.org/drawingml/2006/main" xmlns:r="http://schemas.openxmlformats.org/officeDocument/2006/relationships" xmlns:p="http://schemas.openxmlformats.org/presentationml/2006/main">
  <p:tag name="VEVOX.QRDOT" val="(22,8)"/>
</p:tagLst>
</file>

<file path=ppt/tags/tag3139.xml><?xml version="1.0" encoding="utf-8"?>
<p:tagLst xmlns:a="http://schemas.openxmlformats.org/drawingml/2006/main" xmlns:r="http://schemas.openxmlformats.org/officeDocument/2006/relationships" xmlns:p="http://schemas.openxmlformats.org/presentationml/2006/main">
  <p:tag name="VEVOX.QRDOT" val="(23,8)"/>
</p:tagLst>
</file>

<file path=ppt/tags/tag314.xml><?xml version="1.0" encoding="utf-8"?>
<p:tagLst xmlns:a="http://schemas.openxmlformats.org/drawingml/2006/main" xmlns:r="http://schemas.openxmlformats.org/officeDocument/2006/relationships" xmlns:p="http://schemas.openxmlformats.org/presentationml/2006/main">
  <p:tag name="VEVOX.QRDOT" val="(4,20)"/>
</p:tagLst>
</file>

<file path=ppt/tags/tag3140.xml><?xml version="1.0" encoding="utf-8"?>
<p:tagLst xmlns:a="http://schemas.openxmlformats.org/drawingml/2006/main" xmlns:r="http://schemas.openxmlformats.org/officeDocument/2006/relationships" xmlns:p="http://schemas.openxmlformats.org/presentationml/2006/main">
  <p:tag name="VEVOX.QRDOT" val="(24,8)"/>
</p:tagLst>
</file>

<file path=ppt/tags/tag3141.xml><?xml version="1.0" encoding="utf-8"?>
<p:tagLst xmlns:a="http://schemas.openxmlformats.org/drawingml/2006/main" xmlns:r="http://schemas.openxmlformats.org/officeDocument/2006/relationships" xmlns:p="http://schemas.openxmlformats.org/presentationml/2006/main">
  <p:tag name="VEVOX.QRDOT" val="(25,8)"/>
</p:tagLst>
</file>

<file path=ppt/tags/tag3142.xml><?xml version="1.0" encoding="utf-8"?>
<p:tagLst xmlns:a="http://schemas.openxmlformats.org/drawingml/2006/main" xmlns:r="http://schemas.openxmlformats.org/officeDocument/2006/relationships" xmlns:p="http://schemas.openxmlformats.org/presentationml/2006/main">
  <p:tag name="VEVOX.QRDOT" val="(26,8)"/>
</p:tagLst>
</file>

<file path=ppt/tags/tag3143.xml><?xml version="1.0" encoding="utf-8"?>
<p:tagLst xmlns:a="http://schemas.openxmlformats.org/drawingml/2006/main" xmlns:r="http://schemas.openxmlformats.org/officeDocument/2006/relationships" xmlns:p="http://schemas.openxmlformats.org/presentationml/2006/main">
  <p:tag name="VEVOX.QRDOT" val="(29,8)"/>
</p:tagLst>
</file>

<file path=ppt/tags/tag3144.xml><?xml version="1.0" encoding="utf-8"?>
<p:tagLst xmlns:a="http://schemas.openxmlformats.org/drawingml/2006/main" xmlns:r="http://schemas.openxmlformats.org/officeDocument/2006/relationships" xmlns:p="http://schemas.openxmlformats.org/presentationml/2006/main">
  <p:tag name="VEVOX.QRDOT" val="(1,9)"/>
</p:tagLst>
</file>

<file path=ppt/tags/tag3145.xml><?xml version="1.0" encoding="utf-8"?>
<p:tagLst xmlns:a="http://schemas.openxmlformats.org/drawingml/2006/main" xmlns:r="http://schemas.openxmlformats.org/officeDocument/2006/relationships" xmlns:p="http://schemas.openxmlformats.org/presentationml/2006/main">
  <p:tag name="VEVOX.QRDOT" val="(3,9)"/>
</p:tagLst>
</file>

<file path=ppt/tags/tag3146.xml><?xml version="1.0" encoding="utf-8"?>
<p:tagLst xmlns:a="http://schemas.openxmlformats.org/drawingml/2006/main" xmlns:r="http://schemas.openxmlformats.org/officeDocument/2006/relationships" xmlns:p="http://schemas.openxmlformats.org/presentationml/2006/main">
  <p:tag name="VEVOX.QRDOT" val="(4,9)"/>
</p:tagLst>
</file>

<file path=ppt/tags/tag3147.xml><?xml version="1.0" encoding="utf-8"?>
<p:tagLst xmlns:a="http://schemas.openxmlformats.org/drawingml/2006/main" xmlns:r="http://schemas.openxmlformats.org/officeDocument/2006/relationships" xmlns:p="http://schemas.openxmlformats.org/presentationml/2006/main">
  <p:tag name="VEVOX.QRDOT" val="(6,9)"/>
</p:tagLst>
</file>

<file path=ppt/tags/tag3148.xml><?xml version="1.0" encoding="utf-8"?>
<p:tagLst xmlns:a="http://schemas.openxmlformats.org/drawingml/2006/main" xmlns:r="http://schemas.openxmlformats.org/officeDocument/2006/relationships" xmlns:p="http://schemas.openxmlformats.org/presentationml/2006/main">
  <p:tag name="VEVOX.QRDOT" val="(8,9)"/>
</p:tagLst>
</file>

<file path=ppt/tags/tag3149.xml><?xml version="1.0" encoding="utf-8"?>
<p:tagLst xmlns:a="http://schemas.openxmlformats.org/drawingml/2006/main" xmlns:r="http://schemas.openxmlformats.org/officeDocument/2006/relationships" xmlns:p="http://schemas.openxmlformats.org/presentationml/2006/main">
  <p:tag name="VEVOX.QRDOT" val="(13,9)"/>
</p:tagLst>
</file>

<file path=ppt/tags/tag315.xml><?xml version="1.0" encoding="utf-8"?>
<p:tagLst xmlns:a="http://schemas.openxmlformats.org/drawingml/2006/main" xmlns:r="http://schemas.openxmlformats.org/officeDocument/2006/relationships" xmlns:p="http://schemas.openxmlformats.org/presentationml/2006/main">
  <p:tag name="VEVOX.QRDOT" val="(5,20)"/>
</p:tagLst>
</file>

<file path=ppt/tags/tag3150.xml><?xml version="1.0" encoding="utf-8"?>
<p:tagLst xmlns:a="http://schemas.openxmlformats.org/drawingml/2006/main" xmlns:r="http://schemas.openxmlformats.org/officeDocument/2006/relationships" xmlns:p="http://schemas.openxmlformats.org/presentationml/2006/main">
  <p:tag name="VEVOX.QRDOT" val="(22,9)"/>
</p:tagLst>
</file>

<file path=ppt/tags/tag3151.xml><?xml version="1.0" encoding="utf-8"?>
<p:tagLst xmlns:a="http://schemas.openxmlformats.org/drawingml/2006/main" xmlns:r="http://schemas.openxmlformats.org/officeDocument/2006/relationships" xmlns:p="http://schemas.openxmlformats.org/presentationml/2006/main">
  <p:tag name="VEVOX.QRDOT" val="(23,9)"/>
</p:tagLst>
</file>

<file path=ppt/tags/tag3152.xml><?xml version="1.0" encoding="utf-8"?>
<p:tagLst xmlns:a="http://schemas.openxmlformats.org/drawingml/2006/main" xmlns:r="http://schemas.openxmlformats.org/officeDocument/2006/relationships" xmlns:p="http://schemas.openxmlformats.org/presentationml/2006/main">
  <p:tag name="VEVOX.QRDOT" val="(24,9)"/>
</p:tagLst>
</file>

<file path=ppt/tags/tag3153.xml><?xml version="1.0" encoding="utf-8"?>
<p:tagLst xmlns:a="http://schemas.openxmlformats.org/drawingml/2006/main" xmlns:r="http://schemas.openxmlformats.org/officeDocument/2006/relationships" xmlns:p="http://schemas.openxmlformats.org/presentationml/2006/main">
  <p:tag name="VEVOX.QRDOT" val="(25,9)"/>
</p:tagLst>
</file>

<file path=ppt/tags/tag3154.xml><?xml version="1.0" encoding="utf-8"?>
<p:tagLst xmlns:a="http://schemas.openxmlformats.org/drawingml/2006/main" xmlns:r="http://schemas.openxmlformats.org/officeDocument/2006/relationships" xmlns:p="http://schemas.openxmlformats.org/presentationml/2006/main">
  <p:tag name="VEVOX.QRDOT" val="(26,9)"/>
</p:tagLst>
</file>

<file path=ppt/tags/tag3155.xml><?xml version="1.0" encoding="utf-8"?>
<p:tagLst xmlns:a="http://schemas.openxmlformats.org/drawingml/2006/main" xmlns:r="http://schemas.openxmlformats.org/officeDocument/2006/relationships" xmlns:p="http://schemas.openxmlformats.org/presentationml/2006/main">
  <p:tag name="VEVOX.QRDOT" val="(27,9)"/>
</p:tagLst>
</file>

<file path=ppt/tags/tag3156.xml><?xml version="1.0" encoding="utf-8"?>
<p:tagLst xmlns:a="http://schemas.openxmlformats.org/drawingml/2006/main" xmlns:r="http://schemas.openxmlformats.org/officeDocument/2006/relationships" xmlns:p="http://schemas.openxmlformats.org/presentationml/2006/main">
  <p:tag name="VEVOX.QRDOT" val="(28,9)"/>
</p:tagLst>
</file>

<file path=ppt/tags/tag3157.xml><?xml version="1.0" encoding="utf-8"?>
<p:tagLst xmlns:a="http://schemas.openxmlformats.org/drawingml/2006/main" xmlns:r="http://schemas.openxmlformats.org/officeDocument/2006/relationships" xmlns:p="http://schemas.openxmlformats.org/presentationml/2006/main">
  <p:tag name="VEVOX.QRDOT" val="(29,9)"/>
</p:tagLst>
</file>

<file path=ppt/tags/tag3158.xml><?xml version="1.0" encoding="utf-8"?>
<p:tagLst xmlns:a="http://schemas.openxmlformats.org/drawingml/2006/main" xmlns:r="http://schemas.openxmlformats.org/officeDocument/2006/relationships" xmlns:p="http://schemas.openxmlformats.org/presentationml/2006/main">
  <p:tag name="VEVOX.QRDOT" val="(2,10)"/>
</p:tagLst>
</file>

<file path=ppt/tags/tag3159.xml><?xml version="1.0" encoding="utf-8"?>
<p:tagLst xmlns:a="http://schemas.openxmlformats.org/drawingml/2006/main" xmlns:r="http://schemas.openxmlformats.org/officeDocument/2006/relationships" xmlns:p="http://schemas.openxmlformats.org/presentationml/2006/main">
  <p:tag name="VEVOX.QRDOT" val="(3,10)"/>
</p:tagLst>
</file>

<file path=ppt/tags/tag316.xml><?xml version="1.0" encoding="utf-8"?>
<p:tagLst xmlns:a="http://schemas.openxmlformats.org/drawingml/2006/main" xmlns:r="http://schemas.openxmlformats.org/officeDocument/2006/relationships" xmlns:p="http://schemas.openxmlformats.org/presentationml/2006/main">
  <p:tag name="VEVOX.QRDOT" val="(7,20)"/>
</p:tagLst>
</file>

<file path=ppt/tags/tag3160.xml><?xml version="1.0" encoding="utf-8"?>
<p:tagLst xmlns:a="http://schemas.openxmlformats.org/drawingml/2006/main" xmlns:r="http://schemas.openxmlformats.org/officeDocument/2006/relationships" xmlns:p="http://schemas.openxmlformats.org/presentationml/2006/main">
  <p:tag name="VEVOX.QRDOT" val="(7,10)"/>
</p:tagLst>
</file>

<file path=ppt/tags/tag3161.xml><?xml version="1.0" encoding="utf-8"?>
<p:tagLst xmlns:a="http://schemas.openxmlformats.org/drawingml/2006/main" xmlns:r="http://schemas.openxmlformats.org/officeDocument/2006/relationships" xmlns:p="http://schemas.openxmlformats.org/presentationml/2006/main">
  <p:tag name="VEVOX.QRDOT" val="(9,10)"/>
</p:tagLst>
</file>

<file path=ppt/tags/tag3162.xml><?xml version="1.0" encoding="utf-8"?>
<p:tagLst xmlns:a="http://schemas.openxmlformats.org/drawingml/2006/main" xmlns:r="http://schemas.openxmlformats.org/officeDocument/2006/relationships" xmlns:p="http://schemas.openxmlformats.org/presentationml/2006/main">
  <p:tag name="VEVOX.QRDOT" val="(10,10)"/>
</p:tagLst>
</file>

<file path=ppt/tags/tag3163.xml><?xml version="1.0" encoding="utf-8"?>
<p:tagLst xmlns:a="http://schemas.openxmlformats.org/drawingml/2006/main" xmlns:r="http://schemas.openxmlformats.org/officeDocument/2006/relationships" xmlns:p="http://schemas.openxmlformats.org/presentationml/2006/main">
  <p:tag name="VEVOX.QRDOT" val="(13,10)"/>
</p:tagLst>
</file>

<file path=ppt/tags/tag3164.xml><?xml version="1.0" encoding="utf-8"?>
<p:tagLst xmlns:a="http://schemas.openxmlformats.org/drawingml/2006/main" xmlns:r="http://schemas.openxmlformats.org/officeDocument/2006/relationships" xmlns:p="http://schemas.openxmlformats.org/presentationml/2006/main">
  <p:tag name="VEVOX.QRDOT" val="(14,10)"/>
</p:tagLst>
</file>

<file path=ppt/tags/tag3165.xml><?xml version="1.0" encoding="utf-8"?>
<p:tagLst xmlns:a="http://schemas.openxmlformats.org/drawingml/2006/main" xmlns:r="http://schemas.openxmlformats.org/officeDocument/2006/relationships" xmlns:p="http://schemas.openxmlformats.org/presentationml/2006/main">
  <p:tag name="VEVOX.QRDOT" val="(15,10)"/>
</p:tagLst>
</file>

<file path=ppt/tags/tag3166.xml><?xml version="1.0" encoding="utf-8"?>
<p:tagLst xmlns:a="http://schemas.openxmlformats.org/drawingml/2006/main" xmlns:r="http://schemas.openxmlformats.org/officeDocument/2006/relationships" xmlns:p="http://schemas.openxmlformats.org/presentationml/2006/main">
  <p:tag name="VEVOX.QRDOT" val="(16,10)"/>
</p:tagLst>
</file>

<file path=ppt/tags/tag3167.xml><?xml version="1.0" encoding="utf-8"?>
<p:tagLst xmlns:a="http://schemas.openxmlformats.org/drawingml/2006/main" xmlns:r="http://schemas.openxmlformats.org/officeDocument/2006/relationships" xmlns:p="http://schemas.openxmlformats.org/presentationml/2006/main">
  <p:tag name="VEVOX.QRDOT" val="(18,10)"/>
</p:tagLst>
</file>

<file path=ppt/tags/tag3168.xml><?xml version="1.0" encoding="utf-8"?>
<p:tagLst xmlns:a="http://schemas.openxmlformats.org/drawingml/2006/main" xmlns:r="http://schemas.openxmlformats.org/officeDocument/2006/relationships" xmlns:p="http://schemas.openxmlformats.org/presentationml/2006/main">
  <p:tag name="VEVOX.QRDOT" val="(21,10)"/>
</p:tagLst>
</file>

<file path=ppt/tags/tag3169.xml><?xml version="1.0" encoding="utf-8"?>
<p:tagLst xmlns:a="http://schemas.openxmlformats.org/drawingml/2006/main" xmlns:r="http://schemas.openxmlformats.org/officeDocument/2006/relationships" xmlns:p="http://schemas.openxmlformats.org/presentationml/2006/main">
  <p:tag name="VEVOX.QRDOT" val="(22,10)"/>
</p:tagLst>
</file>

<file path=ppt/tags/tag317.xml><?xml version="1.0" encoding="utf-8"?>
<p:tagLst xmlns:a="http://schemas.openxmlformats.org/drawingml/2006/main" xmlns:r="http://schemas.openxmlformats.org/officeDocument/2006/relationships" xmlns:p="http://schemas.openxmlformats.org/presentationml/2006/main">
  <p:tag name="VEVOX.QRDOT" val="(8,20)"/>
</p:tagLst>
</file>

<file path=ppt/tags/tag3170.xml><?xml version="1.0" encoding="utf-8"?>
<p:tagLst xmlns:a="http://schemas.openxmlformats.org/drawingml/2006/main" xmlns:r="http://schemas.openxmlformats.org/officeDocument/2006/relationships" xmlns:p="http://schemas.openxmlformats.org/presentationml/2006/main">
  <p:tag name="VEVOX.QRDOT" val="(25,10)"/>
</p:tagLst>
</file>

<file path=ppt/tags/tag3171.xml><?xml version="1.0" encoding="utf-8"?>
<p:tagLst xmlns:a="http://schemas.openxmlformats.org/drawingml/2006/main" xmlns:r="http://schemas.openxmlformats.org/officeDocument/2006/relationships" xmlns:p="http://schemas.openxmlformats.org/presentationml/2006/main">
  <p:tag name="VEVOX.QRDOT" val="(29,10)"/>
</p:tagLst>
</file>

<file path=ppt/tags/tag3172.xml><?xml version="1.0" encoding="utf-8"?>
<p:tagLst xmlns:a="http://schemas.openxmlformats.org/drawingml/2006/main" xmlns:r="http://schemas.openxmlformats.org/officeDocument/2006/relationships" xmlns:p="http://schemas.openxmlformats.org/presentationml/2006/main">
  <p:tag name="VEVOX.QRDOT" val="(2,11)"/>
</p:tagLst>
</file>

<file path=ppt/tags/tag3173.xml><?xml version="1.0" encoding="utf-8"?>
<p:tagLst xmlns:a="http://schemas.openxmlformats.org/drawingml/2006/main" xmlns:r="http://schemas.openxmlformats.org/officeDocument/2006/relationships" xmlns:p="http://schemas.openxmlformats.org/presentationml/2006/main">
  <p:tag name="VEVOX.QRDOT" val="(4,11)"/>
</p:tagLst>
</file>

<file path=ppt/tags/tag3174.xml><?xml version="1.0" encoding="utf-8"?>
<p:tagLst xmlns:a="http://schemas.openxmlformats.org/drawingml/2006/main" xmlns:r="http://schemas.openxmlformats.org/officeDocument/2006/relationships" xmlns:p="http://schemas.openxmlformats.org/presentationml/2006/main">
  <p:tag name="VEVOX.QRDOT" val="(5,11)"/>
</p:tagLst>
</file>

<file path=ppt/tags/tag3175.xml><?xml version="1.0" encoding="utf-8"?>
<p:tagLst xmlns:a="http://schemas.openxmlformats.org/drawingml/2006/main" xmlns:r="http://schemas.openxmlformats.org/officeDocument/2006/relationships" xmlns:p="http://schemas.openxmlformats.org/presentationml/2006/main">
  <p:tag name="VEVOX.QRDOT" val="(6,11)"/>
</p:tagLst>
</file>

<file path=ppt/tags/tag3176.xml><?xml version="1.0" encoding="utf-8"?>
<p:tagLst xmlns:a="http://schemas.openxmlformats.org/drawingml/2006/main" xmlns:r="http://schemas.openxmlformats.org/officeDocument/2006/relationships" xmlns:p="http://schemas.openxmlformats.org/presentationml/2006/main">
  <p:tag name="VEVOX.QRDOT" val="(9,11)"/>
</p:tagLst>
</file>

<file path=ppt/tags/tag3177.xml><?xml version="1.0" encoding="utf-8"?>
<p:tagLst xmlns:a="http://schemas.openxmlformats.org/drawingml/2006/main" xmlns:r="http://schemas.openxmlformats.org/officeDocument/2006/relationships" xmlns:p="http://schemas.openxmlformats.org/presentationml/2006/main">
  <p:tag name="VEVOX.QRDOT" val="(11,11)"/>
</p:tagLst>
</file>

<file path=ppt/tags/tag3178.xml><?xml version="1.0" encoding="utf-8"?>
<p:tagLst xmlns:a="http://schemas.openxmlformats.org/drawingml/2006/main" xmlns:r="http://schemas.openxmlformats.org/officeDocument/2006/relationships" xmlns:p="http://schemas.openxmlformats.org/presentationml/2006/main">
  <p:tag name="VEVOX.QRDOT" val="(12,11)"/>
</p:tagLst>
</file>

<file path=ppt/tags/tag3179.xml><?xml version="1.0" encoding="utf-8"?>
<p:tagLst xmlns:a="http://schemas.openxmlformats.org/drawingml/2006/main" xmlns:r="http://schemas.openxmlformats.org/officeDocument/2006/relationships" xmlns:p="http://schemas.openxmlformats.org/presentationml/2006/main">
  <p:tag name="VEVOX.QRDOT" val="(13,11)"/>
</p:tagLst>
</file>

<file path=ppt/tags/tag318.xml><?xml version="1.0" encoding="utf-8"?>
<p:tagLst xmlns:a="http://schemas.openxmlformats.org/drawingml/2006/main" xmlns:r="http://schemas.openxmlformats.org/officeDocument/2006/relationships" xmlns:p="http://schemas.openxmlformats.org/presentationml/2006/main">
  <p:tag name="VEVOX.QRDOT" val="(9,20)"/>
</p:tagLst>
</file>

<file path=ppt/tags/tag3180.xml><?xml version="1.0" encoding="utf-8"?>
<p:tagLst xmlns:a="http://schemas.openxmlformats.org/drawingml/2006/main" xmlns:r="http://schemas.openxmlformats.org/officeDocument/2006/relationships" xmlns:p="http://schemas.openxmlformats.org/presentationml/2006/main">
  <p:tag name="VEVOX.QRDOT" val="(14,11)"/>
</p:tagLst>
</file>

<file path=ppt/tags/tag3181.xml><?xml version="1.0" encoding="utf-8"?>
<p:tagLst xmlns:a="http://schemas.openxmlformats.org/drawingml/2006/main" xmlns:r="http://schemas.openxmlformats.org/officeDocument/2006/relationships" xmlns:p="http://schemas.openxmlformats.org/presentationml/2006/main">
  <p:tag name="VEVOX.QRDOT" val="(16,11)"/>
</p:tagLst>
</file>

<file path=ppt/tags/tag3182.xml><?xml version="1.0" encoding="utf-8"?>
<p:tagLst xmlns:a="http://schemas.openxmlformats.org/drawingml/2006/main" xmlns:r="http://schemas.openxmlformats.org/officeDocument/2006/relationships" xmlns:p="http://schemas.openxmlformats.org/presentationml/2006/main">
  <p:tag name="VEVOX.QRDOT" val="(17,11)"/>
</p:tagLst>
</file>

<file path=ppt/tags/tag3183.xml><?xml version="1.0" encoding="utf-8"?>
<p:tagLst xmlns:a="http://schemas.openxmlformats.org/drawingml/2006/main" xmlns:r="http://schemas.openxmlformats.org/officeDocument/2006/relationships" xmlns:p="http://schemas.openxmlformats.org/presentationml/2006/main">
  <p:tag name="VEVOX.QRDOT" val="(18,11)"/>
</p:tagLst>
</file>

<file path=ppt/tags/tag3184.xml><?xml version="1.0" encoding="utf-8"?>
<p:tagLst xmlns:a="http://schemas.openxmlformats.org/drawingml/2006/main" xmlns:r="http://schemas.openxmlformats.org/officeDocument/2006/relationships" xmlns:p="http://schemas.openxmlformats.org/presentationml/2006/main">
  <p:tag name="VEVOX.QRDOT" val="(20,11)"/>
</p:tagLst>
</file>

<file path=ppt/tags/tag3185.xml><?xml version="1.0" encoding="utf-8"?>
<p:tagLst xmlns:a="http://schemas.openxmlformats.org/drawingml/2006/main" xmlns:r="http://schemas.openxmlformats.org/officeDocument/2006/relationships" xmlns:p="http://schemas.openxmlformats.org/presentationml/2006/main">
  <p:tag name="VEVOX.QRDOT" val="(21,11)"/>
</p:tagLst>
</file>

<file path=ppt/tags/tag3186.xml><?xml version="1.0" encoding="utf-8"?>
<p:tagLst xmlns:a="http://schemas.openxmlformats.org/drawingml/2006/main" xmlns:r="http://schemas.openxmlformats.org/officeDocument/2006/relationships" xmlns:p="http://schemas.openxmlformats.org/presentationml/2006/main">
  <p:tag name="VEVOX.QRDOT" val="(22,11)"/>
</p:tagLst>
</file>

<file path=ppt/tags/tag3187.xml><?xml version="1.0" encoding="utf-8"?>
<p:tagLst xmlns:a="http://schemas.openxmlformats.org/drawingml/2006/main" xmlns:r="http://schemas.openxmlformats.org/officeDocument/2006/relationships" xmlns:p="http://schemas.openxmlformats.org/presentationml/2006/main">
  <p:tag name="VEVOX.QRDOT" val="(23,11)"/>
</p:tagLst>
</file>

<file path=ppt/tags/tag3188.xml><?xml version="1.0" encoding="utf-8"?>
<p:tagLst xmlns:a="http://schemas.openxmlformats.org/drawingml/2006/main" xmlns:r="http://schemas.openxmlformats.org/officeDocument/2006/relationships" xmlns:p="http://schemas.openxmlformats.org/presentationml/2006/main">
  <p:tag name="VEVOX.QRDOT" val="(25,11)"/>
</p:tagLst>
</file>

<file path=ppt/tags/tag3189.xml><?xml version="1.0" encoding="utf-8"?>
<p:tagLst xmlns:a="http://schemas.openxmlformats.org/drawingml/2006/main" xmlns:r="http://schemas.openxmlformats.org/officeDocument/2006/relationships" xmlns:p="http://schemas.openxmlformats.org/presentationml/2006/main">
  <p:tag name="VEVOX.QRDOT" val="(26,11)"/>
</p:tagLst>
</file>

<file path=ppt/tags/tag319.xml><?xml version="1.0" encoding="utf-8"?>
<p:tagLst xmlns:a="http://schemas.openxmlformats.org/drawingml/2006/main" xmlns:r="http://schemas.openxmlformats.org/officeDocument/2006/relationships" xmlns:p="http://schemas.openxmlformats.org/presentationml/2006/main">
  <p:tag name="VEVOX.QRDOT" val="(11,20)"/>
</p:tagLst>
</file>

<file path=ppt/tags/tag3190.xml><?xml version="1.0" encoding="utf-8"?>
<p:tagLst xmlns:a="http://schemas.openxmlformats.org/drawingml/2006/main" xmlns:r="http://schemas.openxmlformats.org/officeDocument/2006/relationships" xmlns:p="http://schemas.openxmlformats.org/presentationml/2006/main">
  <p:tag name="VEVOX.QRDOT" val="(28,11)"/>
</p:tagLst>
</file>

<file path=ppt/tags/tag3191.xml><?xml version="1.0" encoding="utf-8"?>
<p:tagLst xmlns:a="http://schemas.openxmlformats.org/drawingml/2006/main" xmlns:r="http://schemas.openxmlformats.org/officeDocument/2006/relationships" xmlns:p="http://schemas.openxmlformats.org/presentationml/2006/main">
  <p:tag name="VEVOX.QRDOT" val="(29,11)"/>
</p:tagLst>
</file>

<file path=ppt/tags/tag3192.xml><?xml version="1.0" encoding="utf-8"?>
<p:tagLst xmlns:a="http://schemas.openxmlformats.org/drawingml/2006/main" xmlns:r="http://schemas.openxmlformats.org/officeDocument/2006/relationships" xmlns:p="http://schemas.openxmlformats.org/presentationml/2006/main">
  <p:tag name="VEVOX.QRDOT" val="(5,12)"/>
</p:tagLst>
</file>

<file path=ppt/tags/tag3193.xml><?xml version="1.0" encoding="utf-8"?>
<p:tagLst xmlns:a="http://schemas.openxmlformats.org/drawingml/2006/main" xmlns:r="http://schemas.openxmlformats.org/officeDocument/2006/relationships" xmlns:p="http://schemas.openxmlformats.org/presentationml/2006/main">
  <p:tag name="VEVOX.QRDOT" val="(7,12)"/>
</p:tagLst>
</file>

<file path=ppt/tags/tag3194.xml><?xml version="1.0" encoding="utf-8"?>
<p:tagLst xmlns:a="http://schemas.openxmlformats.org/drawingml/2006/main" xmlns:r="http://schemas.openxmlformats.org/officeDocument/2006/relationships" xmlns:p="http://schemas.openxmlformats.org/presentationml/2006/main">
  <p:tag name="VEVOX.QRDOT" val="(9,12)"/>
</p:tagLst>
</file>

<file path=ppt/tags/tag3195.xml><?xml version="1.0" encoding="utf-8"?>
<p:tagLst xmlns:a="http://schemas.openxmlformats.org/drawingml/2006/main" xmlns:r="http://schemas.openxmlformats.org/officeDocument/2006/relationships" xmlns:p="http://schemas.openxmlformats.org/presentationml/2006/main">
  <p:tag name="VEVOX.QRDOT" val="(12,12)"/>
</p:tagLst>
</file>

<file path=ppt/tags/tag3196.xml><?xml version="1.0" encoding="utf-8"?>
<p:tagLst xmlns:a="http://schemas.openxmlformats.org/drawingml/2006/main" xmlns:r="http://schemas.openxmlformats.org/officeDocument/2006/relationships" xmlns:p="http://schemas.openxmlformats.org/presentationml/2006/main">
  <p:tag name="VEVOX.QRDOT" val="(14,12)"/>
</p:tagLst>
</file>

<file path=ppt/tags/tag3197.xml><?xml version="1.0" encoding="utf-8"?>
<p:tagLst xmlns:a="http://schemas.openxmlformats.org/drawingml/2006/main" xmlns:r="http://schemas.openxmlformats.org/officeDocument/2006/relationships" xmlns:p="http://schemas.openxmlformats.org/presentationml/2006/main">
  <p:tag name="VEVOX.QRDOT" val="(21,12)"/>
</p:tagLst>
</file>

<file path=ppt/tags/tag3198.xml><?xml version="1.0" encoding="utf-8"?>
<p:tagLst xmlns:a="http://schemas.openxmlformats.org/drawingml/2006/main" xmlns:r="http://schemas.openxmlformats.org/officeDocument/2006/relationships" xmlns:p="http://schemas.openxmlformats.org/presentationml/2006/main">
  <p:tag name="VEVOX.QRDOT" val="(28,12)"/>
</p:tagLst>
</file>

<file path=ppt/tags/tag3199.xml><?xml version="1.0" encoding="utf-8"?>
<p:tagLst xmlns:a="http://schemas.openxmlformats.org/drawingml/2006/main" xmlns:r="http://schemas.openxmlformats.org/officeDocument/2006/relationships" xmlns:p="http://schemas.openxmlformats.org/presentationml/2006/main">
  <p:tag name="VEVOX.QRDOT" val="(1,13)"/>
</p:tagLst>
</file>

<file path=ppt/tags/tag32.xml><?xml version="1.0" encoding="utf-8"?>
<p:tagLst xmlns:a="http://schemas.openxmlformats.org/drawingml/2006/main" xmlns:r="http://schemas.openxmlformats.org/officeDocument/2006/relationships" xmlns:p="http://schemas.openxmlformats.org/presentationml/2006/main">
  <p:tag name="VEVOX.QRDOT" val="(20,1)"/>
</p:tagLst>
</file>

<file path=ppt/tags/tag320.xml><?xml version="1.0" encoding="utf-8"?>
<p:tagLst xmlns:a="http://schemas.openxmlformats.org/drawingml/2006/main" xmlns:r="http://schemas.openxmlformats.org/officeDocument/2006/relationships" xmlns:p="http://schemas.openxmlformats.org/presentationml/2006/main">
  <p:tag name="VEVOX.QRDOT" val="(12,20)"/>
</p:tagLst>
</file>

<file path=ppt/tags/tag3200.xml><?xml version="1.0" encoding="utf-8"?>
<p:tagLst xmlns:a="http://schemas.openxmlformats.org/drawingml/2006/main" xmlns:r="http://schemas.openxmlformats.org/officeDocument/2006/relationships" xmlns:p="http://schemas.openxmlformats.org/presentationml/2006/main">
  <p:tag name="VEVOX.QRDOT" val="(2,13)"/>
</p:tagLst>
</file>

<file path=ppt/tags/tag3201.xml><?xml version="1.0" encoding="utf-8"?>
<p:tagLst xmlns:a="http://schemas.openxmlformats.org/drawingml/2006/main" xmlns:r="http://schemas.openxmlformats.org/officeDocument/2006/relationships" xmlns:p="http://schemas.openxmlformats.org/presentationml/2006/main">
  <p:tag name="VEVOX.QRDOT" val="(3,13)"/>
</p:tagLst>
</file>

<file path=ppt/tags/tag3202.xml><?xml version="1.0" encoding="utf-8"?>
<p:tagLst xmlns:a="http://schemas.openxmlformats.org/drawingml/2006/main" xmlns:r="http://schemas.openxmlformats.org/officeDocument/2006/relationships" xmlns:p="http://schemas.openxmlformats.org/presentationml/2006/main">
  <p:tag name="VEVOX.QRDOT" val="(5,13)"/>
</p:tagLst>
</file>

<file path=ppt/tags/tag3203.xml><?xml version="1.0" encoding="utf-8"?>
<p:tagLst xmlns:a="http://schemas.openxmlformats.org/drawingml/2006/main" xmlns:r="http://schemas.openxmlformats.org/officeDocument/2006/relationships" xmlns:p="http://schemas.openxmlformats.org/presentationml/2006/main">
  <p:tag name="VEVOX.QRDOT" val="(6,13)"/>
</p:tagLst>
</file>

<file path=ppt/tags/tag3204.xml><?xml version="1.0" encoding="utf-8"?>
<p:tagLst xmlns:a="http://schemas.openxmlformats.org/drawingml/2006/main" xmlns:r="http://schemas.openxmlformats.org/officeDocument/2006/relationships" xmlns:p="http://schemas.openxmlformats.org/presentationml/2006/main">
  <p:tag name="VEVOX.QRDOT" val="(9,13)"/>
</p:tagLst>
</file>

<file path=ppt/tags/tag3205.xml><?xml version="1.0" encoding="utf-8"?>
<p:tagLst xmlns:a="http://schemas.openxmlformats.org/drawingml/2006/main" xmlns:r="http://schemas.openxmlformats.org/officeDocument/2006/relationships" xmlns:p="http://schemas.openxmlformats.org/presentationml/2006/main">
  <p:tag name="VEVOX.QRDOT" val="(10,13)"/>
</p:tagLst>
</file>

<file path=ppt/tags/tag3206.xml><?xml version="1.0" encoding="utf-8"?>
<p:tagLst xmlns:a="http://schemas.openxmlformats.org/drawingml/2006/main" xmlns:r="http://schemas.openxmlformats.org/officeDocument/2006/relationships" xmlns:p="http://schemas.openxmlformats.org/presentationml/2006/main">
  <p:tag name="VEVOX.QRDOT" val="(12,13)"/>
</p:tagLst>
</file>

<file path=ppt/tags/tag3207.xml><?xml version="1.0" encoding="utf-8"?>
<p:tagLst xmlns:a="http://schemas.openxmlformats.org/drawingml/2006/main" xmlns:r="http://schemas.openxmlformats.org/officeDocument/2006/relationships" xmlns:p="http://schemas.openxmlformats.org/presentationml/2006/main">
  <p:tag name="VEVOX.QRDOT" val="(13,13)"/>
</p:tagLst>
</file>

<file path=ppt/tags/tag3208.xml><?xml version="1.0" encoding="utf-8"?>
<p:tagLst xmlns:a="http://schemas.openxmlformats.org/drawingml/2006/main" xmlns:r="http://schemas.openxmlformats.org/officeDocument/2006/relationships" xmlns:p="http://schemas.openxmlformats.org/presentationml/2006/main">
  <p:tag name="VEVOX.QRDOT" val="(14,13)"/>
</p:tagLst>
</file>

<file path=ppt/tags/tag3209.xml><?xml version="1.0" encoding="utf-8"?>
<p:tagLst xmlns:a="http://schemas.openxmlformats.org/drawingml/2006/main" xmlns:r="http://schemas.openxmlformats.org/officeDocument/2006/relationships" xmlns:p="http://schemas.openxmlformats.org/presentationml/2006/main">
  <p:tag name="VEVOX.QRDOT" val="(15,13)"/>
</p:tagLst>
</file>

<file path=ppt/tags/tag321.xml><?xml version="1.0" encoding="utf-8"?>
<p:tagLst xmlns:a="http://schemas.openxmlformats.org/drawingml/2006/main" xmlns:r="http://schemas.openxmlformats.org/officeDocument/2006/relationships" xmlns:p="http://schemas.openxmlformats.org/presentationml/2006/main">
  <p:tag name="VEVOX.QRDOT" val="(13,20)"/>
</p:tagLst>
</file>

<file path=ppt/tags/tag3210.xml><?xml version="1.0" encoding="utf-8"?>
<p:tagLst xmlns:a="http://schemas.openxmlformats.org/drawingml/2006/main" xmlns:r="http://schemas.openxmlformats.org/officeDocument/2006/relationships" xmlns:p="http://schemas.openxmlformats.org/presentationml/2006/main">
  <p:tag name="VEVOX.QRDOT" val="(17,13)"/>
</p:tagLst>
</file>

<file path=ppt/tags/tag3211.xml><?xml version="1.0" encoding="utf-8"?>
<p:tagLst xmlns:a="http://schemas.openxmlformats.org/drawingml/2006/main" xmlns:r="http://schemas.openxmlformats.org/officeDocument/2006/relationships" xmlns:p="http://schemas.openxmlformats.org/presentationml/2006/main">
  <p:tag name="VEVOX.QRDOT" val="(18,13)"/>
</p:tagLst>
</file>

<file path=ppt/tags/tag3212.xml><?xml version="1.0" encoding="utf-8"?>
<p:tagLst xmlns:a="http://schemas.openxmlformats.org/drawingml/2006/main" xmlns:r="http://schemas.openxmlformats.org/officeDocument/2006/relationships" xmlns:p="http://schemas.openxmlformats.org/presentationml/2006/main">
  <p:tag name="VEVOX.QRDOT" val="(19,13)"/>
</p:tagLst>
</file>

<file path=ppt/tags/tag3213.xml><?xml version="1.0" encoding="utf-8"?>
<p:tagLst xmlns:a="http://schemas.openxmlformats.org/drawingml/2006/main" xmlns:r="http://schemas.openxmlformats.org/officeDocument/2006/relationships" xmlns:p="http://schemas.openxmlformats.org/presentationml/2006/main">
  <p:tag name="VEVOX.QRDOT" val="(21,13)"/>
</p:tagLst>
</file>

<file path=ppt/tags/tag3214.xml><?xml version="1.0" encoding="utf-8"?>
<p:tagLst xmlns:a="http://schemas.openxmlformats.org/drawingml/2006/main" xmlns:r="http://schemas.openxmlformats.org/officeDocument/2006/relationships" xmlns:p="http://schemas.openxmlformats.org/presentationml/2006/main">
  <p:tag name="VEVOX.QRDOT" val="(23,13)"/>
</p:tagLst>
</file>

<file path=ppt/tags/tag3215.xml><?xml version="1.0" encoding="utf-8"?>
<p:tagLst xmlns:a="http://schemas.openxmlformats.org/drawingml/2006/main" xmlns:r="http://schemas.openxmlformats.org/officeDocument/2006/relationships" xmlns:p="http://schemas.openxmlformats.org/presentationml/2006/main">
  <p:tag name="VEVOX.QRDOT" val="(24,13)"/>
</p:tagLst>
</file>

<file path=ppt/tags/tag3216.xml><?xml version="1.0" encoding="utf-8"?>
<p:tagLst xmlns:a="http://schemas.openxmlformats.org/drawingml/2006/main" xmlns:r="http://schemas.openxmlformats.org/officeDocument/2006/relationships" xmlns:p="http://schemas.openxmlformats.org/presentationml/2006/main">
  <p:tag name="VEVOX.QRDOT" val="(25,13)"/>
</p:tagLst>
</file>

<file path=ppt/tags/tag3217.xml><?xml version="1.0" encoding="utf-8"?>
<p:tagLst xmlns:a="http://schemas.openxmlformats.org/drawingml/2006/main" xmlns:r="http://schemas.openxmlformats.org/officeDocument/2006/relationships" xmlns:p="http://schemas.openxmlformats.org/presentationml/2006/main">
  <p:tag name="VEVOX.QRDOT" val="(26,13)"/>
</p:tagLst>
</file>

<file path=ppt/tags/tag3218.xml><?xml version="1.0" encoding="utf-8"?>
<p:tagLst xmlns:a="http://schemas.openxmlformats.org/drawingml/2006/main" xmlns:r="http://schemas.openxmlformats.org/officeDocument/2006/relationships" xmlns:p="http://schemas.openxmlformats.org/presentationml/2006/main">
  <p:tag name="VEVOX.QRDOT" val="(27,13)"/>
</p:tagLst>
</file>

<file path=ppt/tags/tag3219.xml><?xml version="1.0" encoding="utf-8"?>
<p:tagLst xmlns:a="http://schemas.openxmlformats.org/drawingml/2006/main" xmlns:r="http://schemas.openxmlformats.org/officeDocument/2006/relationships" xmlns:p="http://schemas.openxmlformats.org/presentationml/2006/main">
  <p:tag name="VEVOX.QRDOT" val="(28,13)"/>
</p:tagLst>
</file>

<file path=ppt/tags/tag322.xml><?xml version="1.0" encoding="utf-8"?>
<p:tagLst xmlns:a="http://schemas.openxmlformats.org/drawingml/2006/main" xmlns:r="http://schemas.openxmlformats.org/officeDocument/2006/relationships" xmlns:p="http://schemas.openxmlformats.org/presentationml/2006/main">
  <p:tag name="VEVOX.QRDOT" val="(14,20)"/>
</p:tagLst>
</file>

<file path=ppt/tags/tag3220.xml><?xml version="1.0" encoding="utf-8"?>
<p:tagLst xmlns:a="http://schemas.openxmlformats.org/drawingml/2006/main" xmlns:r="http://schemas.openxmlformats.org/officeDocument/2006/relationships" xmlns:p="http://schemas.openxmlformats.org/presentationml/2006/main">
  <p:tag name="VEVOX.QRDOT" val="(29,13)"/>
</p:tagLst>
</file>

<file path=ppt/tags/tag3221.xml><?xml version="1.0" encoding="utf-8"?>
<p:tagLst xmlns:a="http://schemas.openxmlformats.org/drawingml/2006/main" xmlns:r="http://schemas.openxmlformats.org/officeDocument/2006/relationships" xmlns:p="http://schemas.openxmlformats.org/presentationml/2006/main">
  <p:tag name="VEVOX.QRDOT" val="(5,14)"/>
</p:tagLst>
</file>

<file path=ppt/tags/tag3222.xml><?xml version="1.0" encoding="utf-8"?>
<p:tagLst xmlns:a="http://schemas.openxmlformats.org/drawingml/2006/main" xmlns:r="http://schemas.openxmlformats.org/officeDocument/2006/relationships" xmlns:p="http://schemas.openxmlformats.org/presentationml/2006/main">
  <p:tag name="VEVOX.QRDOT" val="(7,14)"/>
</p:tagLst>
</file>

<file path=ppt/tags/tag3223.xml><?xml version="1.0" encoding="utf-8"?>
<p:tagLst xmlns:a="http://schemas.openxmlformats.org/drawingml/2006/main" xmlns:r="http://schemas.openxmlformats.org/officeDocument/2006/relationships" xmlns:p="http://schemas.openxmlformats.org/presentationml/2006/main">
  <p:tag name="VEVOX.QRDOT" val="(8,14)"/>
</p:tagLst>
</file>

<file path=ppt/tags/tag3224.xml><?xml version="1.0" encoding="utf-8"?>
<p:tagLst xmlns:a="http://schemas.openxmlformats.org/drawingml/2006/main" xmlns:r="http://schemas.openxmlformats.org/officeDocument/2006/relationships" xmlns:p="http://schemas.openxmlformats.org/presentationml/2006/main">
  <p:tag name="VEVOX.QRDOT" val="(9,14)"/>
</p:tagLst>
</file>

<file path=ppt/tags/tag3225.xml><?xml version="1.0" encoding="utf-8"?>
<p:tagLst xmlns:a="http://schemas.openxmlformats.org/drawingml/2006/main" xmlns:r="http://schemas.openxmlformats.org/officeDocument/2006/relationships" xmlns:p="http://schemas.openxmlformats.org/presentationml/2006/main">
  <p:tag name="VEVOX.QRDOT" val="(10,14)"/>
</p:tagLst>
</file>

<file path=ppt/tags/tag3226.xml><?xml version="1.0" encoding="utf-8"?>
<p:tagLst xmlns:a="http://schemas.openxmlformats.org/drawingml/2006/main" xmlns:r="http://schemas.openxmlformats.org/officeDocument/2006/relationships" xmlns:p="http://schemas.openxmlformats.org/presentationml/2006/main">
  <p:tag name="VEVOX.QRDOT" val="(11,14)"/>
</p:tagLst>
</file>

<file path=ppt/tags/tag3227.xml><?xml version="1.0" encoding="utf-8"?>
<p:tagLst xmlns:a="http://schemas.openxmlformats.org/drawingml/2006/main" xmlns:r="http://schemas.openxmlformats.org/officeDocument/2006/relationships" xmlns:p="http://schemas.openxmlformats.org/presentationml/2006/main">
  <p:tag name="VEVOX.QRDOT" val="(13,14)"/>
</p:tagLst>
</file>

<file path=ppt/tags/tag3228.xml><?xml version="1.0" encoding="utf-8"?>
<p:tagLst xmlns:a="http://schemas.openxmlformats.org/drawingml/2006/main" xmlns:r="http://schemas.openxmlformats.org/officeDocument/2006/relationships" xmlns:p="http://schemas.openxmlformats.org/presentationml/2006/main">
  <p:tag name="VEVOX.QRDOT" val="(17,14)"/>
</p:tagLst>
</file>

<file path=ppt/tags/tag3229.xml><?xml version="1.0" encoding="utf-8"?>
<p:tagLst xmlns:a="http://schemas.openxmlformats.org/drawingml/2006/main" xmlns:r="http://schemas.openxmlformats.org/officeDocument/2006/relationships" xmlns:p="http://schemas.openxmlformats.org/presentationml/2006/main">
  <p:tag name="VEVOX.QRDOT" val="(21,14)"/>
</p:tagLst>
</file>

<file path=ppt/tags/tag323.xml><?xml version="1.0" encoding="utf-8"?>
<p:tagLst xmlns:a="http://schemas.openxmlformats.org/drawingml/2006/main" xmlns:r="http://schemas.openxmlformats.org/officeDocument/2006/relationships" xmlns:p="http://schemas.openxmlformats.org/presentationml/2006/main">
  <p:tag name="VEVOX.QRDOT" val="(18,20)"/>
</p:tagLst>
</file>

<file path=ppt/tags/tag3230.xml><?xml version="1.0" encoding="utf-8"?>
<p:tagLst xmlns:a="http://schemas.openxmlformats.org/drawingml/2006/main" xmlns:r="http://schemas.openxmlformats.org/officeDocument/2006/relationships" xmlns:p="http://schemas.openxmlformats.org/presentationml/2006/main">
  <p:tag name="VEVOX.QRDOT" val="(24,14)"/>
</p:tagLst>
</file>

<file path=ppt/tags/tag3231.xml><?xml version="1.0" encoding="utf-8"?>
<p:tagLst xmlns:a="http://schemas.openxmlformats.org/drawingml/2006/main" xmlns:r="http://schemas.openxmlformats.org/officeDocument/2006/relationships" xmlns:p="http://schemas.openxmlformats.org/presentationml/2006/main">
  <p:tag name="VEVOX.QRDOT" val="(25,14)"/>
</p:tagLst>
</file>

<file path=ppt/tags/tag3232.xml><?xml version="1.0" encoding="utf-8"?>
<p:tagLst xmlns:a="http://schemas.openxmlformats.org/drawingml/2006/main" xmlns:r="http://schemas.openxmlformats.org/officeDocument/2006/relationships" xmlns:p="http://schemas.openxmlformats.org/presentationml/2006/main">
  <p:tag name="VEVOX.QRDOT" val="(26,14)"/>
</p:tagLst>
</file>

<file path=ppt/tags/tag3233.xml><?xml version="1.0" encoding="utf-8"?>
<p:tagLst xmlns:a="http://schemas.openxmlformats.org/drawingml/2006/main" xmlns:r="http://schemas.openxmlformats.org/officeDocument/2006/relationships" xmlns:p="http://schemas.openxmlformats.org/presentationml/2006/main">
  <p:tag name="VEVOX.QRDOT" val="(27,14)"/>
</p:tagLst>
</file>

<file path=ppt/tags/tag3234.xml><?xml version="1.0" encoding="utf-8"?>
<p:tagLst xmlns:a="http://schemas.openxmlformats.org/drawingml/2006/main" xmlns:r="http://schemas.openxmlformats.org/officeDocument/2006/relationships" xmlns:p="http://schemas.openxmlformats.org/presentationml/2006/main">
  <p:tag name="VEVOX.QRDOT" val="(29,14)"/>
</p:tagLst>
</file>

<file path=ppt/tags/tag3235.xml><?xml version="1.0" encoding="utf-8"?>
<p:tagLst xmlns:a="http://schemas.openxmlformats.org/drawingml/2006/main" xmlns:r="http://schemas.openxmlformats.org/officeDocument/2006/relationships" xmlns:p="http://schemas.openxmlformats.org/presentationml/2006/main">
  <p:tag name="VEVOX.QRDOT" val="(1,15)"/>
</p:tagLst>
</file>

<file path=ppt/tags/tag3236.xml><?xml version="1.0" encoding="utf-8"?>
<p:tagLst xmlns:a="http://schemas.openxmlformats.org/drawingml/2006/main" xmlns:r="http://schemas.openxmlformats.org/officeDocument/2006/relationships" xmlns:p="http://schemas.openxmlformats.org/presentationml/2006/main">
  <p:tag name="VEVOX.QRDOT" val="(2,15)"/>
</p:tagLst>
</file>

<file path=ppt/tags/tag3237.xml><?xml version="1.0" encoding="utf-8"?>
<p:tagLst xmlns:a="http://schemas.openxmlformats.org/drawingml/2006/main" xmlns:r="http://schemas.openxmlformats.org/officeDocument/2006/relationships" xmlns:p="http://schemas.openxmlformats.org/presentationml/2006/main">
  <p:tag name="VEVOX.QRDOT" val="(6,15)"/>
</p:tagLst>
</file>

<file path=ppt/tags/tag3238.xml><?xml version="1.0" encoding="utf-8"?>
<p:tagLst xmlns:a="http://schemas.openxmlformats.org/drawingml/2006/main" xmlns:r="http://schemas.openxmlformats.org/officeDocument/2006/relationships" xmlns:p="http://schemas.openxmlformats.org/presentationml/2006/main">
  <p:tag name="VEVOX.QRDOT" val="(9,15)"/>
</p:tagLst>
</file>

<file path=ppt/tags/tag3239.xml><?xml version="1.0" encoding="utf-8"?>
<p:tagLst xmlns:a="http://schemas.openxmlformats.org/drawingml/2006/main" xmlns:r="http://schemas.openxmlformats.org/officeDocument/2006/relationships" xmlns:p="http://schemas.openxmlformats.org/presentationml/2006/main">
  <p:tag name="VEVOX.QRDOT" val="(12,15)"/>
</p:tagLst>
</file>

<file path=ppt/tags/tag324.xml><?xml version="1.0" encoding="utf-8"?>
<p:tagLst xmlns:a="http://schemas.openxmlformats.org/drawingml/2006/main" xmlns:r="http://schemas.openxmlformats.org/officeDocument/2006/relationships" xmlns:p="http://schemas.openxmlformats.org/presentationml/2006/main">
  <p:tag name="VEVOX.QRDOT" val="(21,20)"/>
</p:tagLst>
</file>

<file path=ppt/tags/tag3240.xml><?xml version="1.0" encoding="utf-8"?>
<p:tagLst xmlns:a="http://schemas.openxmlformats.org/drawingml/2006/main" xmlns:r="http://schemas.openxmlformats.org/officeDocument/2006/relationships" xmlns:p="http://schemas.openxmlformats.org/presentationml/2006/main">
  <p:tag name="VEVOX.QRDOT" val="(15,15)"/>
</p:tagLst>
</file>

<file path=ppt/tags/tag3241.xml><?xml version="1.0" encoding="utf-8"?>
<p:tagLst xmlns:a="http://schemas.openxmlformats.org/drawingml/2006/main" xmlns:r="http://schemas.openxmlformats.org/officeDocument/2006/relationships" xmlns:p="http://schemas.openxmlformats.org/presentationml/2006/main">
  <p:tag name="VEVOX.QRDOT" val="(18,15)"/>
</p:tagLst>
</file>

<file path=ppt/tags/tag3242.xml><?xml version="1.0" encoding="utf-8"?>
<p:tagLst xmlns:a="http://schemas.openxmlformats.org/drawingml/2006/main" xmlns:r="http://schemas.openxmlformats.org/officeDocument/2006/relationships" xmlns:p="http://schemas.openxmlformats.org/presentationml/2006/main">
  <p:tag name="VEVOX.QRDOT" val="(20,15)"/>
</p:tagLst>
</file>

<file path=ppt/tags/tag3243.xml><?xml version="1.0" encoding="utf-8"?>
<p:tagLst xmlns:a="http://schemas.openxmlformats.org/drawingml/2006/main" xmlns:r="http://schemas.openxmlformats.org/officeDocument/2006/relationships" xmlns:p="http://schemas.openxmlformats.org/presentationml/2006/main">
  <p:tag name="VEVOX.QRDOT" val="(22,15)"/>
</p:tagLst>
</file>

<file path=ppt/tags/tag3244.xml><?xml version="1.0" encoding="utf-8"?>
<p:tagLst xmlns:a="http://schemas.openxmlformats.org/drawingml/2006/main" xmlns:r="http://schemas.openxmlformats.org/officeDocument/2006/relationships" xmlns:p="http://schemas.openxmlformats.org/presentationml/2006/main">
  <p:tag name="VEVOX.QRDOT" val="(28,15)"/>
</p:tagLst>
</file>

<file path=ppt/tags/tag3245.xml><?xml version="1.0" encoding="utf-8"?>
<p:tagLst xmlns:a="http://schemas.openxmlformats.org/drawingml/2006/main" xmlns:r="http://schemas.openxmlformats.org/officeDocument/2006/relationships" xmlns:p="http://schemas.openxmlformats.org/presentationml/2006/main">
  <p:tag name="VEVOX.QRDOT" val="(29,15)"/>
</p:tagLst>
</file>

<file path=ppt/tags/tag3246.xml><?xml version="1.0" encoding="utf-8"?>
<p:tagLst xmlns:a="http://schemas.openxmlformats.org/drawingml/2006/main" xmlns:r="http://schemas.openxmlformats.org/officeDocument/2006/relationships" xmlns:p="http://schemas.openxmlformats.org/presentationml/2006/main">
  <p:tag name="VEVOX.QRDOT" val="(1,16)"/>
</p:tagLst>
</file>

<file path=ppt/tags/tag3247.xml><?xml version="1.0" encoding="utf-8"?>
<p:tagLst xmlns:a="http://schemas.openxmlformats.org/drawingml/2006/main" xmlns:r="http://schemas.openxmlformats.org/officeDocument/2006/relationships" xmlns:p="http://schemas.openxmlformats.org/presentationml/2006/main">
  <p:tag name="VEVOX.QRDOT" val="(4,16)"/>
</p:tagLst>
</file>

<file path=ppt/tags/tag3248.xml><?xml version="1.0" encoding="utf-8"?>
<p:tagLst xmlns:a="http://schemas.openxmlformats.org/drawingml/2006/main" xmlns:r="http://schemas.openxmlformats.org/officeDocument/2006/relationships" xmlns:p="http://schemas.openxmlformats.org/presentationml/2006/main">
  <p:tag name="VEVOX.QRDOT" val="(6,16)"/>
</p:tagLst>
</file>

<file path=ppt/tags/tag3249.xml><?xml version="1.0" encoding="utf-8"?>
<p:tagLst xmlns:a="http://schemas.openxmlformats.org/drawingml/2006/main" xmlns:r="http://schemas.openxmlformats.org/officeDocument/2006/relationships" xmlns:p="http://schemas.openxmlformats.org/presentationml/2006/main">
  <p:tag name="VEVOX.QRDOT" val="(7,16)"/>
</p:tagLst>
</file>

<file path=ppt/tags/tag325.xml><?xml version="1.0" encoding="utf-8"?>
<p:tagLst xmlns:a="http://schemas.openxmlformats.org/drawingml/2006/main" xmlns:r="http://schemas.openxmlformats.org/officeDocument/2006/relationships" xmlns:p="http://schemas.openxmlformats.org/presentationml/2006/main">
  <p:tag name="VEVOX.QRDOT" val="(22,20)"/>
</p:tagLst>
</file>

<file path=ppt/tags/tag3250.xml><?xml version="1.0" encoding="utf-8"?>
<p:tagLst xmlns:a="http://schemas.openxmlformats.org/drawingml/2006/main" xmlns:r="http://schemas.openxmlformats.org/officeDocument/2006/relationships" xmlns:p="http://schemas.openxmlformats.org/presentationml/2006/main">
  <p:tag name="VEVOX.QRDOT" val="(8,16)"/>
</p:tagLst>
</file>

<file path=ppt/tags/tag3251.xml><?xml version="1.0" encoding="utf-8"?>
<p:tagLst xmlns:a="http://schemas.openxmlformats.org/drawingml/2006/main" xmlns:r="http://schemas.openxmlformats.org/officeDocument/2006/relationships" xmlns:p="http://schemas.openxmlformats.org/presentationml/2006/main">
  <p:tag name="VEVOX.QRDOT" val="(9,16)"/>
</p:tagLst>
</file>

<file path=ppt/tags/tag3252.xml><?xml version="1.0" encoding="utf-8"?>
<p:tagLst xmlns:a="http://schemas.openxmlformats.org/drawingml/2006/main" xmlns:r="http://schemas.openxmlformats.org/officeDocument/2006/relationships" xmlns:p="http://schemas.openxmlformats.org/presentationml/2006/main">
  <p:tag name="VEVOX.QRDOT" val="(10,16)"/>
</p:tagLst>
</file>

<file path=ppt/tags/tag3253.xml><?xml version="1.0" encoding="utf-8"?>
<p:tagLst xmlns:a="http://schemas.openxmlformats.org/drawingml/2006/main" xmlns:r="http://schemas.openxmlformats.org/officeDocument/2006/relationships" xmlns:p="http://schemas.openxmlformats.org/presentationml/2006/main">
  <p:tag name="VEVOX.QRDOT" val="(12,16)"/>
</p:tagLst>
</file>

<file path=ppt/tags/tag3254.xml><?xml version="1.0" encoding="utf-8"?>
<p:tagLst xmlns:a="http://schemas.openxmlformats.org/drawingml/2006/main" xmlns:r="http://schemas.openxmlformats.org/officeDocument/2006/relationships" xmlns:p="http://schemas.openxmlformats.org/presentationml/2006/main">
  <p:tag name="VEVOX.QRDOT" val="(14,16)"/>
</p:tagLst>
</file>

<file path=ppt/tags/tag3255.xml><?xml version="1.0" encoding="utf-8"?>
<p:tagLst xmlns:a="http://schemas.openxmlformats.org/drawingml/2006/main" xmlns:r="http://schemas.openxmlformats.org/officeDocument/2006/relationships" xmlns:p="http://schemas.openxmlformats.org/presentationml/2006/main">
  <p:tag name="VEVOX.QRDOT" val="(15,16)"/>
</p:tagLst>
</file>

<file path=ppt/tags/tag3256.xml><?xml version="1.0" encoding="utf-8"?>
<p:tagLst xmlns:a="http://schemas.openxmlformats.org/drawingml/2006/main" xmlns:r="http://schemas.openxmlformats.org/officeDocument/2006/relationships" xmlns:p="http://schemas.openxmlformats.org/presentationml/2006/main">
  <p:tag name="VEVOX.QRDOT" val="(16,16)"/>
</p:tagLst>
</file>

<file path=ppt/tags/tag3257.xml><?xml version="1.0" encoding="utf-8"?>
<p:tagLst xmlns:a="http://schemas.openxmlformats.org/drawingml/2006/main" xmlns:r="http://schemas.openxmlformats.org/officeDocument/2006/relationships" xmlns:p="http://schemas.openxmlformats.org/presentationml/2006/main">
  <p:tag name="VEVOX.QRDOT" val="(17,16)"/>
</p:tagLst>
</file>

<file path=ppt/tags/tag3258.xml><?xml version="1.0" encoding="utf-8"?>
<p:tagLst xmlns:a="http://schemas.openxmlformats.org/drawingml/2006/main" xmlns:r="http://schemas.openxmlformats.org/officeDocument/2006/relationships" xmlns:p="http://schemas.openxmlformats.org/presentationml/2006/main">
  <p:tag name="VEVOX.QRDOT" val="(19,16)"/>
</p:tagLst>
</file>

<file path=ppt/tags/tag3259.xml><?xml version="1.0" encoding="utf-8"?>
<p:tagLst xmlns:a="http://schemas.openxmlformats.org/drawingml/2006/main" xmlns:r="http://schemas.openxmlformats.org/officeDocument/2006/relationships" xmlns:p="http://schemas.openxmlformats.org/presentationml/2006/main">
  <p:tag name="VEVOX.QRDOT" val="(20,16)"/>
</p:tagLst>
</file>

<file path=ppt/tags/tag326.xml><?xml version="1.0" encoding="utf-8"?>
<p:tagLst xmlns:a="http://schemas.openxmlformats.org/drawingml/2006/main" xmlns:r="http://schemas.openxmlformats.org/officeDocument/2006/relationships" xmlns:p="http://schemas.openxmlformats.org/presentationml/2006/main">
  <p:tag name="VEVOX.QRDOT" val="(23,20)"/>
</p:tagLst>
</file>

<file path=ppt/tags/tag3260.xml><?xml version="1.0" encoding="utf-8"?>
<p:tagLst xmlns:a="http://schemas.openxmlformats.org/drawingml/2006/main" xmlns:r="http://schemas.openxmlformats.org/officeDocument/2006/relationships" xmlns:p="http://schemas.openxmlformats.org/presentationml/2006/main">
  <p:tag name="VEVOX.QRDOT" val="(21,16)"/>
</p:tagLst>
</file>

<file path=ppt/tags/tag3261.xml><?xml version="1.0" encoding="utf-8"?>
<p:tagLst xmlns:a="http://schemas.openxmlformats.org/drawingml/2006/main" xmlns:r="http://schemas.openxmlformats.org/officeDocument/2006/relationships" xmlns:p="http://schemas.openxmlformats.org/presentationml/2006/main">
  <p:tag name="VEVOX.QRDOT" val="(22,16)"/>
</p:tagLst>
</file>

<file path=ppt/tags/tag3262.xml><?xml version="1.0" encoding="utf-8"?>
<p:tagLst xmlns:a="http://schemas.openxmlformats.org/drawingml/2006/main" xmlns:r="http://schemas.openxmlformats.org/officeDocument/2006/relationships" xmlns:p="http://schemas.openxmlformats.org/presentationml/2006/main">
  <p:tag name="VEVOX.QRDOT" val="(24,16)"/>
</p:tagLst>
</file>

<file path=ppt/tags/tag3263.xml><?xml version="1.0" encoding="utf-8"?>
<p:tagLst xmlns:a="http://schemas.openxmlformats.org/drawingml/2006/main" xmlns:r="http://schemas.openxmlformats.org/officeDocument/2006/relationships" xmlns:p="http://schemas.openxmlformats.org/presentationml/2006/main">
  <p:tag name="VEVOX.QRDOT" val="(28,16)"/>
</p:tagLst>
</file>

<file path=ppt/tags/tag3264.xml><?xml version="1.0" encoding="utf-8"?>
<p:tagLst xmlns:a="http://schemas.openxmlformats.org/drawingml/2006/main" xmlns:r="http://schemas.openxmlformats.org/officeDocument/2006/relationships" xmlns:p="http://schemas.openxmlformats.org/presentationml/2006/main">
  <p:tag name="VEVOX.QRDOT" val="(1,17)"/>
</p:tagLst>
</file>

<file path=ppt/tags/tag3265.xml><?xml version="1.0" encoding="utf-8"?>
<p:tagLst xmlns:a="http://schemas.openxmlformats.org/drawingml/2006/main" xmlns:r="http://schemas.openxmlformats.org/officeDocument/2006/relationships" xmlns:p="http://schemas.openxmlformats.org/presentationml/2006/main">
  <p:tag name="VEVOX.QRDOT" val="(3,17)"/>
</p:tagLst>
</file>

<file path=ppt/tags/tag3266.xml><?xml version="1.0" encoding="utf-8"?>
<p:tagLst xmlns:a="http://schemas.openxmlformats.org/drawingml/2006/main" xmlns:r="http://schemas.openxmlformats.org/officeDocument/2006/relationships" xmlns:p="http://schemas.openxmlformats.org/presentationml/2006/main">
  <p:tag name="VEVOX.QRDOT" val="(4,17)"/>
</p:tagLst>
</file>

<file path=ppt/tags/tag3267.xml><?xml version="1.0" encoding="utf-8"?>
<p:tagLst xmlns:a="http://schemas.openxmlformats.org/drawingml/2006/main" xmlns:r="http://schemas.openxmlformats.org/officeDocument/2006/relationships" xmlns:p="http://schemas.openxmlformats.org/presentationml/2006/main">
  <p:tag name="VEVOX.QRDOT" val="(5,17)"/>
</p:tagLst>
</file>

<file path=ppt/tags/tag3268.xml><?xml version="1.0" encoding="utf-8"?>
<p:tagLst xmlns:a="http://schemas.openxmlformats.org/drawingml/2006/main" xmlns:r="http://schemas.openxmlformats.org/officeDocument/2006/relationships" xmlns:p="http://schemas.openxmlformats.org/presentationml/2006/main">
  <p:tag name="VEVOX.QRDOT" val="(8,17)"/>
</p:tagLst>
</file>

<file path=ppt/tags/tag3269.xml><?xml version="1.0" encoding="utf-8"?>
<p:tagLst xmlns:a="http://schemas.openxmlformats.org/drawingml/2006/main" xmlns:r="http://schemas.openxmlformats.org/officeDocument/2006/relationships" xmlns:p="http://schemas.openxmlformats.org/presentationml/2006/main">
  <p:tag name="VEVOX.QRDOT" val="(9,17)"/>
</p:tagLst>
</file>

<file path=ppt/tags/tag327.xml><?xml version="1.0" encoding="utf-8"?>
<p:tagLst xmlns:a="http://schemas.openxmlformats.org/drawingml/2006/main" xmlns:r="http://schemas.openxmlformats.org/officeDocument/2006/relationships" xmlns:p="http://schemas.openxmlformats.org/presentationml/2006/main">
  <p:tag name="VEVOX.QRDOT" val="(24,20)"/>
</p:tagLst>
</file>

<file path=ppt/tags/tag3270.xml><?xml version="1.0" encoding="utf-8"?>
<p:tagLst xmlns:a="http://schemas.openxmlformats.org/drawingml/2006/main" xmlns:r="http://schemas.openxmlformats.org/officeDocument/2006/relationships" xmlns:p="http://schemas.openxmlformats.org/presentationml/2006/main">
  <p:tag name="VEVOX.QRDOT" val="(10,17)"/>
</p:tagLst>
</file>

<file path=ppt/tags/tag3271.xml><?xml version="1.0" encoding="utf-8"?>
<p:tagLst xmlns:a="http://schemas.openxmlformats.org/drawingml/2006/main" xmlns:r="http://schemas.openxmlformats.org/officeDocument/2006/relationships" xmlns:p="http://schemas.openxmlformats.org/presentationml/2006/main">
  <p:tag name="VEVOX.QRDOT" val="(18,17)"/>
</p:tagLst>
</file>

<file path=ppt/tags/tag3272.xml><?xml version="1.0" encoding="utf-8"?>
<p:tagLst xmlns:a="http://schemas.openxmlformats.org/drawingml/2006/main" xmlns:r="http://schemas.openxmlformats.org/officeDocument/2006/relationships" xmlns:p="http://schemas.openxmlformats.org/presentationml/2006/main">
  <p:tag name="VEVOX.QRDOT" val="(21,17)"/>
</p:tagLst>
</file>

<file path=ppt/tags/tag3273.xml><?xml version="1.0" encoding="utf-8"?>
<p:tagLst xmlns:a="http://schemas.openxmlformats.org/drawingml/2006/main" xmlns:r="http://schemas.openxmlformats.org/officeDocument/2006/relationships" xmlns:p="http://schemas.openxmlformats.org/presentationml/2006/main">
  <p:tag name="VEVOX.QRDOT" val="(23,17)"/>
</p:tagLst>
</file>

<file path=ppt/tags/tag3274.xml><?xml version="1.0" encoding="utf-8"?>
<p:tagLst xmlns:a="http://schemas.openxmlformats.org/drawingml/2006/main" xmlns:r="http://schemas.openxmlformats.org/officeDocument/2006/relationships" xmlns:p="http://schemas.openxmlformats.org/presentationml/2006/main">
  <p:tag name="VEVOX.QRDOT" val="(24,17)"/>
</p:tagLst>
</file>

<file path=ppt/tags/tag3275.xml><?xml version="1.0" encoding="utf-8"?>
<p:tagLst xmlns:a="http://schemas.openxmlformats.org/drawingml/2006/main" xmlns:r="http://schemas.openxmlformats.org/officeDocument/2006/relationships" xmlns:p="http://schemas.openxmlformats.org/presentationml/2006/main">
  <p:tag name="VEVOX.QRDOT" val="(25,17)"/>
</p:tagLst>
</file>

<file path=ppt/tags/tag3276.xml><?xml version="1.0" encoding="utf-8"?>
<p:tagLst xmlns:a="http://schemas.openxmlformats.org/drawingml/2006/main" xmlns:r="http://schemas.openxmlformats.org/officeDocument/2006/relationships" xmlns:p="http://schemas.openxmlformats.org/presentationml/2006/main">
  <p:tag name="VEVOX.QRDOT" val="(26,17)"/>
</p:tagLst>
</file>

<file path=ppt/tags/tag3277.xml><?xml version="1.0" encoding="utf-8"?>
<p:tagLst xmlns:a="http://schemas.openxmlformats.org/drawingml/2006/main" xmlns:r="http://schemas.openxmlformats.org/officeDocument/2006/relationships" xmlns:p="http://schemas.openxmlformats.org/presentationml/2006/main">
  <p:tag name="VEVOX.QRDOT" val="(28,17)"/>
</p:tagLst>
</file>

<file path=ppt/tags/tag3278.xml><?xml version="1.0" encoding="utf-8"?>
<p:tagLst xmlns:a="http://schemas.openxmlformats.org/drawingml/2006/main" xmlns:r="http://schemas.openxmlformats.org/officeDocument/2006/relationships" xmlns:p="http://schemas.openxmlformats.org/presentationml/2006/main">
  <p:tag name="VEVOX.QRDOT" val="(29,17)"/>
</p:tagLst>
</file>

<file path=ppt/tags/tag3279.xml><?xml version="1.0" encoding="utf-8"?>
<p:tagLst xmlns:a="http://schemas.openxmlformats.org/drawingml/2006/main" xmlns:r="http://schemas.openxmlformats.org/officeDocument/2006/relationships" xmlns:p="http://schemas.openxmlformats.org/presentationml/2006/main">
  <p:tag name="VEVOX.QRDOT" val="(3,18)"/>
</p:tagLst>
</file>

<file path=ppt/tags/tag328.xml><?xml version="1.0" encoding="utf-8"?>
<p:tagLst xmlns:a="http://schemas.openxmlformats.org/drawingml/2006/main" xmlns:r="http://schemas.openxmlformats.org/officeDocument/2006/relationships" xmlns:p="http://schemas.openxmlformats.org/presentationml/2006/main">
  <p:tag name="VEVOX.QRDOT" val="(25,20)"/>
</p:tagLst>
</file>

<file path=ppt/tags/tag3280.xml><?xml version="1.0" encoding="utf-8"?>
<p:tagLst xmlns:a="http://schemas.openxmlformats.org/drawingml/2006/main" xmlns:r="http://schemas.openxmlformats.org/officeDocument/2006/relationships" xmlns:p="http://schemas.openxmlformats.org/presentationml/2006/main">
  <p:tag name="VEVOX.QRDOT" val="(7,18)"/>
</p:tagLst>
</file>

<file path=ppt/tags/tag3281.xml><?xml version="1.0" encoding="utf-8"?>
<p:tagLst xmlns:a="http://schemas.openxmlformats.org/drawingml/2006/main" xmlns:r="http://schemas.openxmlformats.org/officeDocument/2006/relationships" xmlns:p="http://schemas.openxmlformats.org/presentationml/2006/main">
  <p:tag name="VEVOX.QRDOT" val="(8,18)"/>
</p:tagLst>
</file>

<file path=ppt/tags/tag3282.xml><?xml version="1.0" encoding="utf-8"?>
<p:tagLst xmlns:a="http://schemas.openxmlformats.org/drawingml/2006/main" xmlns:r="http://schemas.openxmlformats.org/officeDocument/2006/relationships" xmlns:p="http://schemas.openxmlformats.org/presentationml/2006/main">
  <p:tag name="VEVOX.QRDOT" val="(12,18)"/>
</p:tagLst>
</file>

<file path=ppt/tags/tag3283.xml><?xml version="1.0" encoding="utf-8"?>
<p:tagLst xmlns:a="http://schemas.openxmlformats.org/drawingml/2006/main" xmlns:r="http://schemas.openxmlformats.org/officeDocument/2006/relationships" xmlns:p="http://schemas.openxmlformats.org/presentationml/2006/main">
  <p:tag name="VEVOX.QRDOT" val="(13,18)"/>
</p:tagLst>
</file>

<file path=ppt/tags/tag3284.xml><?xml version="1.0" encoding="utf-8"?>
<p:tagLst xmlns:a="http://schemas.openxmlformats.org/drawingml/2006/main" xmlns:r="http://schemas.openxmlformats.org/officeDocument/2006/relationships" xmlns:p="http://schemas.openxmlformats.org/presentationml/2006/main">
  <p:tag name="VEVOX.QRDOT" val="(14,18)"/>
</p:tagLst>
</file>

<file path=ppt/tags/tag3285.xml><?xml version="1.0" encoding="utf-8"?>
<p:tagLst xmlns:a="http://schemas.openxmlformats.org/drawingml/2006/main" xmlns:r="http://schemas.openxmlformats.org/officeDocument/2006/relationships" xmlns:p="http://schemas.openxmlformats.org/presentationml/2006/main">
  <p:tag name="VEVOX.QRDOT" val="(15,18)"/>
</p:tagLst>
</file>

<file path=ppt/tags/tag3286.xml><?xml version="1.0" encoding="utf-8"?>
<p:tagLst xmlns:a="http://schemas.openxmlformats.org/drawingml/2006/main" xmlns:r="http://schemas.openxmlformats.org/officeDocument/2006/relationships" xmlns:p="http://schemas.openxmlformats.org/presentationml/2006/main">
  <p:tag name="VEVOX.QRDOT" val="(16,18)"/>
</p:tagLst>
</file>

<file path=ppt/tags/tag3287.xml><?xml version="1.0" encoding="utf-8"?>
<p:tagLst xmlns:a="http://schemas.openxmlformats.org/drawingml/2006/main" xmlns:r="http://schemas.openxmlformats.org/officeDocument/2006/relationships" xmlns:p="http://schemas.openxmlformats.org/presentationml/2006/main">
  <p:tag name="VEVOX.QRDOT" val="(18,18)"/>
</p:tagLst>
</file>

<file path=ppt/tags/tag3288.xml><?xml version="1.0" encoding="utf-8"?>
<p:tagLst xmlns:a="http://schemas.openxmlformats.org/drawingml/2006/main" xmlns:r="http://schemas.openxmlformats.org/officeDocument/2006/relationships" xmlns:p="http://schemas.openxmlformats.org/presentationml/2006/main">
  <p:tag name="VEVOX.QRDOT" val="(21,18)"/>
</p:tagLst>
</file>

<file path=ppt/tags/tag3289.xml><?xml version="1.0" encoding="utf-8"?>
<p:tagLst xmlns:a="http://schemas.openxmlformats.org/drawingml/2006/main" xmlns:r="http://schemas.openxmlformats.org/officeDocument/2006/relationships" xmlns:p="http://schemas.openxmlformats.org/presentationml/2006/main">
  <p:tag name="VEVOX.QRDOT" val="(22,18)"/>
</p:tagLst>
</file>

<file path=ppt/tags/tag329.xml><?xml version="1.0" encoding="utf-8"?>
<p:tagLst xmlns:a="http://schemas.openxmlformats.org/drawingml/2006/main" xmlns:r="http://schemas.openxmlformats.org/officeDocument/2006/relationships" xmlns:p="http://schemas.openxmlformats.org/presentationml/2006/main">
  <p:tag name="VEVOX.QRDOT" val="(26,20)"/>
</p:tagLst>
</file>

<file path=ppt/tags/tag3290.xml><?xml version="1.0" encoding="utf-8"?>
<p:tagLst xmlns:a="http://schemas.openxmlformats.org/drawingml/2006/main" xmlns:r="http://schemas.openxmlformats.org/officeDocument/2006/relationships" xmlns:p="http://schemas.openxmlformats.org/presentationml/2006/main">
  <p:tag name="VEVOX.QRDOT" val="(23,18)"/>
</p:tagLst>
</file>

<file path=ppt/tags/tag3291.xml><?xml version="1.0" encoding="utf-8"?>
<p:tagLst xmlns:a="http://schemas.openxmlformats.org/drawingml/2006/main" xmlns:r="http://schemas.openxmlformats.org/officeDocument/2006/relationships" xmlns:p="http://schemas.openxmlformats.org/presentationml/2006/main">
  <p:tag name="VEVOX.QRDOT" val="(27,18)"/>
</p:tagLst>
</file>

<file path=ppt/tags/tag3292.xml><?xml version="1.0" encoding="utf-8"?>
<p:tagLst xmlns:a="http://schemas.openxmlformats.org/drawingml/2006/main" xmlns:r="http://schemas.openxmlformats.org/officeDocument/2006/relationships" xmlns:p="http://schemas.openxmlformats.org/presentationml/2006/main">
  <p:tag name="VEVOX.QRDOT" val="(29,18)"/>
</p:tagLst>
</file>

<file path=ppt/tags/tag3293.xml><?xml version="1.0" encoding="utf-8"?>
<p:tagLst xmlns:a="http://schemas.openxmlformats.org/drawingml/2006/main" xmlns:r="http://schemas.openxmlformats.org/officeDocument/2006/relationships" xmlns:p="http://schemas.openxmlformats.org/presentationml/2006/main">
  <p:tag name="VEVOX.QRDOT" val="(3,19)"/>
</p:tagLst>
</file>

<file path=ppt/tags/tag3294.xml><?xml version="1.0" encoding="utf-8"?>
<p:tagLst xmlns:a="http://schemas.openxmlformats.org/drawingml/2006/main" xmlns:r="http://schemas.openxmlformats.org/officeDocument/2006/relationships" xmlns:p="http://schemas.openxmlformats.org/presentationml/2006/main">
  <p:tag name="VEVOX.QRDOT" val="(4,19)"/>
</p:tagLst>
</file>

<file path=ppt/tags/tag3295.xml><?xml version="1.0" encoding="utf-8"?>
<p:tagLst xmlns:a="http://schemas.openxmlformats.org/drawingml/2006/main" xmlns:r="http://schemas.openxmlformats.org/officeDocument/2006/relationships" xmlns:p="http://schemas.openxmlformats.org/presentationml/2006/main">
  <p:tag name="VEVOX.QRDOT" val="(5,19)"/>
</p:tagLst>
</file>

<file path=ppt/tags/tag3296.xml><?xml version="1.0" encoding="utf-8"?>
<p:tagLst xmlns:a="http://schemas.openxmlformats.org/drawingml/2006/main" xmlns:r="http://schemas.openxmlformats.org/officeDocument/2006/relationships" xmlns:p="http://schemas.openxmlformats.org/presentationml/2006/main">
  <p:tag name="VEVOX.QRDOT" val="(9,19)"/>
</p:tagLst>
</file>

<file path=ppt/tags/tag3297.xml><?xml version="1.0" encoding="utf-8"?>
<p:tagLst xmlns:a="http://schemas.openxmlformats.org/drawingml/2006/main" xmlns:r="http://schemas.openxmlformats.org/officeDocument/2006/relationships" xmlns:p="http://schemas.openxmlformats.org/presentationml/2006/main">
  <p:tag name="VEVOX.QRDOT" val="(10,19)"/>
</p:tagLst>
</file>

<file path=ppt/tags/tag3298.xml><?xml version="1.0" encoding="utf-8"?>
<p:tagLst xmlns:a="http://schemas.openxmlformats.org/drawingml/2006/main" xmlns:r="http://schemas.openxmlformats.org/officeDocument/2006/relationships" xmlns:p="http://schemas.openxmlformats.org/presentationml/2006/main">
  <p:tag name="VEVOX.QRDOT" val="(11,19)"/>
</p:tagLst>
</file>

<file path=ppt/tags/tag3299.xml><?xml version="1.0" encoding="utf-8"?>
<p:tagLst xmlns:a="http://schemas.openxmlformats.org/drawingml/2006/main" xmlns:r="http://schemas.openxmlformats.org/officeDocument/2006/relationships" xmlns:p="http://schemas.openxmlformats.org/presentationml/2006/main">
  <p:tag name="VEVOX.QRDOT" val="(12,19)"/>
</p:tagLst>
</file>

<file path=ppt/tags/tag33.xml><?xml version="1.0" encoding="utf-8"?>
<p:tagLst xmlns:a="http://schemas.openxmlformats.org/drawingml/2006/main" xmlns:r="http://schemas.openxmlformats.org/officeDocument/2006/relationships" xmlns:p="http://schemas.openxmlformats.org/presentationml/2006/main">
  <p:tag name="VEVOX.QRDOT" val="(23,1)"/>
</p:tagLst>
</file>

<file path=ppt/tags/tag330.xml><?xml version="1.0" encoding="utf-8"?>
<p:tagLst xmlns:a="http://schemas.openxmlformats.org/drawingml/2006/main" xmlns:r="http://schemas.openxmlformats.org/officeDocument/2006/relationships" xmlns:p="http://schemas.openxmlformats.org/presentationml/2006/main">
  <p:tag name="VEVOX.QRDOT" val="(29,20)"/>
</p:tagLst>
</file>

<file path=ppt/tags/tag3300.xml><?xml version="1.0" encoding="utf-8"?>
<p:tagLst xmlns:a="http://schemas.openxmlformats.org/drawingml/2006/main" xmlns:r="http://schemas.openxmlformats.org/officeDocument/2006/relationships" xmlns:p="http://schemas.openxmlformats.org/presentationml/2006/main">
  <p:tag name="VEVOX.QRDOT" val="(14,19)"/>
</p:tagLst>
</file>

<file path=ppt/tags/tag3301.xml><?xml version="1.0" encoding="utf-8"?>
<p:tagLst xmlns:a="http://schemas.openxmlformats.org/drawingml/2006/main" xmlns:r="http://schemas.openxmlformats.org/officeDocument/2006/relationships" xmlns:p="http://schemas.openxmlformats.org/presentationml/2006/main">
  <p:tag name="VEVOX.QRDOT" val="(16,19)"/>
</p:tagLst>
</file>

<file path=ppt/tags/tag3302.xml><?xml version="1.0" encoding="utf-8"?>
<p:tagLst xmlns:a="http://schemas.openxmlformats.org/drawingml/2006/main" xmlns:r="http://schemas.openxmlformats.org/officeDocument/2006/relationships" xmlns:p="http://schemas.openxmlformats.org/presentationml/2006/main">
  <p:tag name="VEVOX.QRDOT" val="(17,19)"/>
</p:tagLst>
</file>

<file path=ppt/tags/tag3303.xml><?xml version="1.0" encoding="utf-8"?>
<p:tagLst xmlns:a="http://schemas.openxmlformats.org/drawingml/2006/main" xmlns:r="http://schemas.openxmlformats.org/officeDocument/2006/relationships" xmlns:p="http://schemas.openxmlformats.org/presentationml/2006/main">
  <p:tag name="VEVOX.QRDOT" val="(18,19)"/>
</p:tagLst>
</file>

<file path=ppt/tags/tag3304.xml><?xml version="1.0" encoding="utf-8"?>
<p:tagLst xmlns:a="http://schemas.openxmlformats.org/drawingml/2006/main" xmlns:r="http://schemas.openxmlformats.org/officeDocument/2006/relationships" xmlns:p="http://schemas.openxmlformats.org/presentationml/2006/main">
  <p:tag name="VEVOX.QRDOT" val="(20,19)"/>
</p:tagLst>
</file>

<file path=ppt/tags/tag3305.xml><?xml version="1.0" encoding="utf-8"?>
<p:tagLst xmlns:a="http://schemas.openxmlformats.org/drawingml/2006/main" xmlns:r="http://schemas.openxmlformats.org/officeDocument/2006/relationships" xmlns:p="http://schemas.openxmlformats.org/presentationml/2006/main">
  <p:tag name="VEVOX.QRDOT" val="(21,19)"/>
</p:tagLst>
</file>

<file path=ppt/tags/tag3306.xml><?xml version="1.0" encoding="utf-8"?>
<p:tagLst xmlns:a="http://schemas.openxmlformats.org/drawingml/2006/main" xmlns:r="http://schemas.openxmlformats.org/officeDocument/2006/relationships" xmlns:p="http://schemas.openxmlformats.org/presentationml/2006/main">
  <p:tag name="VEVOX.QRDOT" val="(23,19)"/>
</p:tagLst>
</file>

<file path=ppt/tags/tag3307.xml><?xml version="1.0" encoding="utf-8"?>
<p:tagLst xmlns:a="http://schemas.openxmlformats.org/drawingml/2006/main" xmlns:r="http://schemas.openxmlformats.org/officeDocument/2006/relationships" xmlns:p="http://schemas.openxmlformats.org/presentationml/2006/main">
  <p:tag name="VEVOX.QRDOT" val="(28,19)"/>
</p:tagLst>
</file>

<file path=ppt/tags/tag3308.xml><?xml version="1.0" encoding="utf-8"?>
<p:tagLst xmlns:a="http://schemas.openxmlformats.org/drawingml/2006/main" xmlns:r="http://schemas.openxmlformats.org/officeDocument/2006/relationships" xmlns:p="http://schemas.openxmlformats.org/presentationml/2006/main">
  <p:tag name="VEVOX.QRDOT" val="(29,19)"/>
</p:tagLst>
</file>

<file path=ppt/tags/tag3309.xml><?xml version="1.0" encoding="utf-8"?>
<p:tagLst xmlns:a="http://schemas.openxmlformats.org/drawingml/2006/main" xmlns:r="http://schemas.openxmlformats.org/officeDocument/2006/relationships" xmlns:p="http://schemas.openxmlformats.org/presentationml/2006/main">
  <p:tag name="VEVOX.QRDOT" val="(1,20)"/>
</p:tagLst>
</file>

<file path=ppt/tags/tag331.xml><?xml version="1.0" encoding="utf-8"?>
<p:tagLst xmlns:a="http://schemas.openxmlformats.org/drawingml/2006/main" xmlns:r="http://schemas.openxmlformats.org/officeDocument/2006/relationships" xmlns:p="http://schemas.openxmlformats.org/presentationml/2006/main">
  <p:tag name="VEVOX.QRDOT" val="(9,21)"/>
</p:tagLst>
</file>

<file path=ppt/tags/tag3310.xml><?xml version="1.0" encoding="utf-8"?>
<p:tagLst xmlns:a="http://schemas.openxmlformats.org/drawingml/2006/main" xmlns:r="http://schemas.openxmlformats.org/officeDocument/2006/relationships" xmlns:p="http://schemas.openxmlformats.org/presentationml/2006/main">
  <p:tag name="VEVOX.QRDOT" val="(2,20)"/>
</p:tagLst>
</file>

<file path=ppt/tags/tag3311.xml><?xml version="1.0" encoding="utf-8"?>
<p:tagLst xmlns:a="http://schemas.openxmlformats.org/drawingml/2006/main" xmlns:r="http://schemas.openxmlformats.org/officeDocument/2006/relationships" xmlns:p="http://schemas.openxmlformats.org/presentationml/2006/main">
  <p:tag name="VEVOX.QRDOT" val="(3,20)"/>
</p:tagLst>
</file>

<file path=ppt/tags/tag3312.xml><?xml version="1.0" encoding="utf-8"?>
<p:tagLst xmlns:a="http://schemas.openxmlformats.org/drawingml/2006/main" xmlns:r="http://schemas.openxmlformats.org/officeDocument/2006/relationships" xmlns:p="http://schemas.openxmlformats.org/presentationml/2006/main">
  <p:tag name="VEVOX.QRDOT" val="(4,20)"/>
</p:tagLst>
</file>

<file path=ppt/tags/tag3313.xml><?xml version="1.0" encoding="utf-8"?>
<p:tagLst xmlns:a="http://schemas.openxmlformats.org/drawingml/2006/main" xmlns:r="http://schemas.openxmlformats.org/officeDocument/2006/relationships" xmlns:p="http://schemas.openxmlformats.org/presentationml/2006/main">
  <p:tag name="VEVOX.QRDOT" val="(5,20)"/>
</p:tagLst>
</file>

<file path=ppt/tags/tag3314.xml><?xml version="1.0" encoding="utf-8"?>
<p:tagLst xmlns:a="http://schemas.openxmlformats.org/drawingml/2006/main" xmlns:r="http://schemas.openxmlformats.org/officeDocument/2006/relationships" xmlns:p="http://schemas.openxmlformats.org/presentationml/2006/main">
  <p:tag name="VEVOX.QRDOT" val="(7,20)"/>
</p:tagLst>
</file>

<file path=ppt/tags/tag3315.xml><?xml version="1.0" encoding="utf-8"?>
<p:tagLst xmlns:a="http://schemas.openxmlformats.org/drawingml/2006/main" xmlns:r="http://schemas.openxmlformats.org/officeDocument/2006/relationships" xmlns:p="http://schemas.openxmlformats.org/presentationml/2006/main">
  <p:tag name="VEVOX.QRDOT" val="(8,20)"/>
</p:tagLst>
</file>

<file path=ppt/tags/tag3316.xml><?xml version="1.0" encoding="utf-8"?>
<p:tagLst xmlns:a="http://schemas.openxmlformats.org/drawingml/2006/main" xmlns:r="http://schemas.openxmlformats.org/officeDocument/2006/relationships" xmlns:p="http://schemas.openxmlformats.org/presentationml/2006/main">
  <p:tag name="VEVOX.QRDOT" val="(9,20)"/>
</p:tagLst>
</file>

<file path=ppt/tags/tag3317.xml><?xml version="1.0" encoding="utf-8"?>
<p:tagLst xmlns:a="http://schemas.openxmlformats.org/drawingml/2006/main" xmlns:r="http://schemas.openxmlformats.org/officeDocument/2006/relationships" xmlns:p="http://schemas.openxmlformats.org/presentationml/2006/main">
  <p:tag name="VEVOX.QRDOT" val="(11,20)"/>
</p:tagLst>
</file>

<file path=ppt/tags/tag3318.xml><?xml version="1.0" encoding="utf-8"?>
<p:tagLst xmlns:a="http://schemas.openxmlformats.org/drawingml/2006/main" xmlns:r="http://schemas.openxmlformats.org/officeDocument/2006/relationships" xmlns:p="http://schemas.openxmlformats.org/presentationml/2006/main">
  <p:tag name="VEVOX.QRDOT" val="(12,20)"/>
</p:tagLst>
</file>

<file path=ppt/tags/tag3319.xml><?xml version="1.0" encoding="utf-8"?>
<p:tagLst xmlns:a="http://schemas.openxmlformats.org/drawingml/2006/main" xmlns:r="http://schemas.openxmlformats.org/officeDocument/2006/relationships" xmlns:p="http://schemas.openxmlformats.org/presentationml/2006/main">
  <p:tag name="VEVOX.QRDOT" val="(13,20)"/>
</p:tagLst>
</file>

<file path=ppt/tags/tag332.xml><?xml version="1.0" encoding="utf-8"?>
<p:tagLst xmlns:a="http://schemas.openxmlformats.org/drawingml/2006/main" xmlns:r="http://schemas.openxmlformats.org/officeDocument/2006/relationships" xmlns:p="http://schemas.openxmlformats.org/presentationml/2006/main">
  <p:tag name="VEVOX.QRDOT" val="(10,21)"/>
</p:tagLst>
</file>

<file path=ppt/tags/tag3320.xml><?xml version="1.0" encoding="utf-8"?>
<p:tagLst xmlns:a="http://schemas.openxmlformats.org/drawingml/2006/main" xmlns:r="http://schemas.openxmlformats.org/officeDocument/2006/relationships" xmlns:p="http://schemas.openxmlformats.org/presentationml/2006/main">
  <p:tag name="VEVOX.QRDOT" val="(14,20)"/>
</p:tagLst>
</file>

<file path=ppt/tags/tag3321.xml><?xml version="1.0" encoding="utf-8"?>
<p:tagLst xmlns:a="http://schemas.openxmlformats.org/drawingml/2006/main" xmlns:r="http://schemas.openxmlformats.org/officeDocument/2006/relationships" xmlns:p="http://schemas.openxmlformats.org/presentationml/2006/main">
  <p:tag name="VEVOX.QRDOT" val="(18,20)"/>
</p:tagLst>
</file>

<file path=ppt/tags/tag3322.xml><?xml version="1.0" encoding="utf-8"?>
<p:tagLst xmlns:a="http://schemas.openxmlformats.org/drawingml/2006/main" xmlns:r="http://schemas.openxmlformats.org/officeDocument/2006/relationships" xmlns:p="http://schemas.openxmlformats.org/presentationml/2006/main">
  <p:tag name="VEVOX.QRDOT" val="(21,20)"/>
</p:tagLst>
</file>

<file path=ppt/tags/tag3323.xml><?xml version="1.0" encoding="utf-8"?>
<p:tagLst xmlns:a="http://schemas.openxmlformats.org/drawingml/2006/main" xmlns:r="http://schemas.openxmlformats.org/officeDocument/2006/relationships" xmlns:p="http://schemas.openxmlformats.org/presentationml/2006/main">
  <p:tag name="VEVOX.QRDOT" val="(22,20)"/>
</p:tagLst>
</file>

<file path=ppt/tags/tag3324.xml><?xml version="1.0" encoding="utf-8"?>
<p:tagLst xmlns:a="http://schemas.openxmlformats.org/drawingml/2006/main" xmlns:r="http://schemas.openxmlformats.org/officeDocument/2006/relationships" xmlns:p="http://schemas.openxmlformats.org/presentationml/2006/main">
  <p:tag name="VEVOX.QRDOT" val="(23,20)"/>
</p:tagLst>
</file>

<file path=ppt/tags/tag3325.xml><?xml version="1.0" encoding="utf-8"?>
<p:tagLst xmlns:a="http://schemas.openxmlformats.org/drawingml/2006/main" xmlns:r="http://schemas.openxmlformats.org/officeDocument/2006/relationships" xmlns:p="http://schemas.openxmlformats.org/presentationml/2006/main">
  <p:tag name="VEVOX.QRDOT" val="(24,20)"/>
</p:tagLst>
</file>

<file path=ppt/tags/tag3326.xml><?xml version="1.0" encoding="utf-8"?>
<p:tagLst xmlns:a="http://schemas.openxmlformats.org/drawingml/2006/main" xmlns:r="http://schemas.openxmlformats.org/officeDocument/2006/relationships" xmlns:p="http://schemas.openxmlformats.org/presentationml/2006/main">
  <p:tag name="VEVOX.QRDOT" val="(25,20)"/>
</p:tagLst>
</file>

<file path=ppt/tags/tag3327.xml><?xml version="1.0" encoding="utf-8"?>
<p:tagLst xmlns:a="http://schemas.openxmlformats.org/drawingml/2006/main" xmlns:r="http://schemas.openxmlformats.org/officeDocument/2006/relationships" xmlns:p="http://schemas.openxmlformats.org/presentationml/2006/main">
  <p:tag name="VEVOX.QRDOT" val="(26,20)"/>
</p:tagLst>
</file>

<file path=ppt/tags/tag3328.xml><?xml version="1.0" encoding="utf-8"?>
<p:tagLst xmlns:a="http://schemas.openxmlformats.org/drawingml/2006/main" xmlns:r="http://schemas.openxmlformats.org/officeDocument/2006/relationships" xmlns:p="http://schemas.openxmlformats.org/presentationml/2006/main">
  <p:tag name="VEVOX.QRDOT" val="(29,20)"/>
</p:tagLst>
</file>

<file path=ppt/tags/tag3329.xml><?xml version="1.0" encoding="utf-8"?>
<p:tagLst xmlns:a="http://schemas.openxmlformats.org/drawingml/2006/main" xmlns:r="http://schemas.openxmlformats.org/officeDocument/2006/relationships" xmlns:p="http://schemas.openxmlformats.org/presentationml/2006/main">
  <p:tag name="VEVOX.QRDOT" val="(9,21)"/>
</p:tagLst>
</file>

<file path=ppt/tags/tag333.xml><?xml version="1.0" encoding="utf-8"?>
<p:tagLst xmlns:a="http://schemas.openxmlformats.org/drawingml/2006/main" xmlns:r="http://schemas.openxmlformats.org/officeDocument/2006/relationships" xmlns:p="http://schemas.openxmlformats.org/presentationml/2006/main">
  <p:tag name="VEVOX.QRDOT" val="(12,21)"/>
</p:tagLst>
</file>

<file path=ppt/tags/tag3330.xml><?xml version="1.0" encoding="utf-8"?>
<p:tagLst xmlns:a="http://schemas.openxmlformats.org/drawingml/2006/main" xmlns:r="http://schemas.openxmlformats.org/officeDocument/2006/relationships" xmlns:p="http://schemas.openxmlformats.org/presentationml/2006/main">
  <p:tag name="VEVOX.QRDOT" val="(10,21)"/>
</p:tagLst>
</file>

<file path=ppt/tags/tag3331.xml><?xml version="1.0" encoding="utf-8"?>
<p:tagLst xmlns:a="http://schemas.openxmlformats.org/drawingml/2006/main" xmlns:r="http://schemas.openxmlformats.org/officeDocument/2006/relationships" xmlns:p="http://schemas.openxmlformats.org/presentationml/2006/main">
  <p:tag name="VEVOX.QRDOT" val="(12,21)"/>
</p:tagLst>
</file>

<file path=ppt/tags/tag3332.xml><?xml version="1.0" encoding="utf-8"?>
<p:tagLst xmlns:a="http://schemas.openxmlformats.org/drawingml/2006/main" xmlns:r="http://schemas.openxmlformats.org/officeDocument/2006/relationships" xmlns:p="http://schemas.openxmlformats.org/presentationml/2006/main">
  <p:tag name="VEVOX.QRDOT" val="(14,21)"/>
</p:tagLst>
</file>

<file path=ppt/tags/tag3333.xml><?xml version="1.0" encoding="utf-8"?>
<p:tagLst xmlns:a="http://schemas.openxmlformats.org/drawingml/2006/main" xmlns:r="http://schemas.openxmlformats.org/officeDocument/2006/relationships" xmlns:p="http://schemas.openxmlformats.org/presentationml/2006/main">
  <p:tag name="VEVOX.QRDOT" val="(15,21)"/>
</p:tagLst>
</file>

<file path=ppt/tags/tag3334.xml><?xml version="1.0" encoding="utf-8"?>
<p:tagLst xmlns:a="http://schemas.openxmlformats.org/drawingml/2006/main" xmlns:r="http://schemas.openxmlformats.org/officeDocument/2006/relationships" xmlns:p="http://schemas.openxmlformats.org/presentationml/2006/main">
  <p:tag name="VEVOX.QRDOT" val="(17,21)"/>
</p:tagLst>
</file>

<file path=ppt/tags/tag3335.xml><?xml version="1.0" encoding="utf-8"?>
<p:tagLst xmlns:a="http://schemas.openxmlformats.org/drawingml/2006/main" xmlns:r="http://schemas.openxmlformats.org/officeDocument/2006/relationships" xmlns:p="http://schemas.openxmlformats.org/presentationml/2006/main">
  <p:tag name="VEVOX.QRDOT" val="(19,21)"/>
</p:tagLst>
</file>

<file path=ppt/tags/tag3336.xml><?xml version="1.0" encoding="utf-8"?>
<p:tagLst xmlns:a="http://schemas.openxmlformats.org/drawingml/2006/main" xmlns:r="http://schemas.openxmlformats.org/officeDocument/2006/relationships" xmlns:p="http://schemas.openxmlformats.org/presentationml/2006/main">
  <p:tag name="VEVOX.QRDOT" val="(20,21)"/>
</p:tagLst>
</file>

<file path=ppt/tags/tag3337.xml><?xml version="1.0" encoding="utf-8"?>
<p:tagLst xmlns:a="http://schemas.openxmlformats.org/drawingml/2006/main" xmlns:r="http://schemas.openxmlformats.org/officeDocument/2006/relationships" xmlns:p="http://schemas.openxmlformats.org/presentationml/2006/main">
  <p:tag name="VEVOX.QRDOT" val="(21,21)"/>
</p:tagLst>
</file>

<file path=ppt/tags/tag3338.xml><?xml version="1.0" encoding="utf-8"?>
<p:tagLst xmlns:a="http://schemas.openxmlformats.org/drawingml/2006/main" xmlns:r="http://schemas.openxmlformats.org/officeDocument/2006/relationships" xmlns:p="http://schemas.openxmlformats.org/presentationml/2006/main">
  <p:tag name="VEVOX.QRDOT" val="(25,21)"/>
</p:tagLst>
</file>

<file path=ppt/tags/tag3339.xml><?xml version="1.0" encoding="utf-8"?>
<p:tagLst xmlns:a="http://schemas.openxmlformats.org/drawingml/2006/main" xmlns:r="http://schemas.openxmlformats.org/officeDocument/2006/relationships" xmlns:p="http://schemas.openxmlformats.org/presentationml/2006/main">
  <p:tag name="VEVOX.QRDOT" val="(29,21)"/>
</p:tagLst>
</file>

<file path=ppt/tags/tag334.xml><?xml version="1.0" encoding="utf-8"?>
<p:tagLst xmlns:a="http://schemas.openxmlformats.org/drawingml/2006/main" xmlns:r="http://schemas.openxmlformats.org/officeDocument/2006/relationships" xmlns:p="http://schemas.openxmlformats.org/presentationml/2006/main">
  <p:tag name="VEVOX.QRDOT" val="(14,21)"/>
</p:tagLst>
</file>

<file path=ppt/tags/tag3340.xml><?xml version="1.0" encoding="utf-8"?>
<p:tagLst xmlns:a="http://schemas.openxmlformats.org/drawingml/2006/main" xmlns:r="http://schemas.openxmlformats.org/officeDocument/2006/relationships" xmlns:p="http://schemas.openxmlformats.org/presentationml/2006/main">
  <p:tag name="VEVOX.QRDOT" val="(1,22)"/>
</p:tagLst>
</file>

<file path=ppt/tags/tag3341.xml><?xml version="1.0" encoding="utf-8"?>
<p:tagLst xmlns:a="http://schemas.openxmlformats.org/drawingml/2006/main" xmlns:r="http://schemas.openxmlformats.org/officeDocument/2006/relationships" xmlns:p="http://schemas.openxmlformats.org/presentationml/2006/main">
  <p:tag name="VEVOX.QRDOT" val="(2,22)"/>
</p:tagLst>
</file>

<file path=ppt/tags/tag3342.xml><?xml version="1.0" encoding="utf-8"?>
<p:tagLst xmlns:a="http://schemas.openxmlformats.org/drawingml/2006/main" xmlns:r="http://schemas.openxmlformats.org/officeDocument/2006/relationships" xmlns:p="http://schemas.openxmlformats.org/presentationml/2006/main">
  <p:tag name="VEVOX.QRDOT" val="(3,22)"/>
</p:tagLst>
</file>

<file path=ppt/tags/tag3343.xml><?xml version="1.0" encoding="utf-8"?>
<p:tagLst xmlns:a="http://schemas.openxmlformats.org/drawingml/2006/main" xmlns:r="http://schemas.openxmlformats.org/officeDocument/2006/relationships" xmlns:p="http://schemas.openxmlformats.org/presentationml/2006/main">
  <p:tag name="VEVOX.QRDOT" val="(4,22)"/>
</p:tagLst>
</file>

<file path=ppt/tags/tag3344.xml><?xml version="1.0" encoding="utf-8"?>
<p:tagLst xmlns:a="http://schemas.openxmlformats.org/drawingml/2006/main" xmlns:r="http://schemas.openxmlformats.org/officeDocument/2006/relationships" xmlns:p="http://schemas.openxmlformats.org/presentationml/2006/main">
  <p:tag name="VEVOX.QRDOT" val="(5,22)"/>
</p:tagLst>
</file>

<file path=ppt/tags/tag3345.xml><?xml version="1.0" encoding="utf-8"?>
<p:tagLst xmlns:a="http://schemas.openxmlformats.org/drawingml/2006/main" xmlns:r="http://schemas.openxmlformats.org/officeDocument/2006/relationships" xmlns:p="http://schemas.openxmlformats.org/presentationml/2006/main">
  <p:tag name="VEVOX.QRDOT" val="(6,22)"/>
</p:tagLst>
</file>

<file path=ppt/tags/tag3346.xml><?xml version="1.0" encoding="utf-8"?>
<p:tagLst xmlns:a="http://schemas.openxmlformats.org/drawingml/2006/main" xmlns:r="http://schemas.openxmlformats.org/officeDocument/2006/relationships" xmlns:p="http://schemas.openxmlformats.org/presentationml/2006/main">
  <p:tag name="VEVOX.QRDOT" val="(7,22)"/>
</p:tagLst>
</file>

<file path=ppt/tags/tag3347.xml><?xml version="1.0" encoding="utf-8"?>
<p:tagLst xmlns:a="http://schemas.openxmlformats.org/drawingml/2006/main" xmlns:r="http://schemas.openxmlformats.org/officeDocument/2006/relationships" xmlns:p="http://schemas.openxmlformats.org/presentationml/2006/main">
  <p:tag name="VEVOX.QRDOT" val="(9,22)"/>
</p:tagLst>
</file>

<file path=ppt/tags/tag3348.xml><?xml version="1.0" encoding="utf-8"?>
<p:tagLst xmlns:a="http://schemas.openxmlformats.org/drawingml/2006/main" xmlns:r="http://schemas.openxmlformats.org/officeDocument/2006/relationships" xmlns:p="http://schemas.openxmlformats.org/presentationml/2006/main">
  <p:tag name="VEVOX.QRDOT" val="(10,22)"/>
</p:tagLst>
</file>

<file path=ppt/tags/tag3349.xml><?xml version="1.0" encoding="utf-8"?>
<p:tagLst xmlns:a="http://schemas.openxmlformats.org/drawingml/2006/main" xmlns:r="http://schemas.openxmlformats.org/officeDocument/2006/relationships" xmlns:p="http://schemas.openxmlformats.org/presentationml/2006/main">
  <p:tag name="VEVOX.QRDOT" val="(12,22)"/>
</p:tagLst>
</file>

<file path=ppt/tags/tag335.xml><?xml version="1.0" encoding="utf-8"?>
<p:tagLst xmlns:a="http://schemas.openxmlformats.org/drawingml/2006/main" xmlns:r="http://schemas.openxmlformats.org/officeDocument/2006/relationships" xmlns:p="http://schemas.openxmlformats.org/presentationml/2006/main">
  <p:tag name="VEVOX.QRDOT" val="(15,21)"/>
</p:tagLst>
</file>

<file path=ppt/tags/tag3350.xml><?xml version="1.0" encoding="utf-8"?>
<p:tagLst xmlns:a="http://schemas.openxmlformats.org/drawingml/2006/main" xmlns:r="http://schemas.openxmlformats.org/officeDocument/2006/relationships" xmlns:p="http://schemas.openxmlformats.org/presentationml/2006/main">
  <p:tag name="VEVOX.QRDOT" val="(17,22)"/>
</p:tagLst>
</file>

<file path=ppt/tags/tag3351.xml><?xml version="1.0" encoding="utf-8"?>
<p:tagLst xmlns:a="http://schemas.openxmlformats.org/drawingml/2006/main" xmlns:r="http://schemas.openxmlformats.org/officeDocument/2006/relationships" xmlns:p="http://schemas.openxmlformats.org/presentationml/2006/main">
  <p:tag name="VEVOX.QRDOT" val="(18,22)"/>
</p:tagLst>
</file>

<file path=ppt/tags/tag3352.xml><?xml version="1.0" encoding="utf-8"?>
<p:tagLst xmlns:a="http://schemas.openxmlformats.org/drawingml/2006/main" xmlns:r="http://schemas.openxmlformats.org/officeDocument/2006/relationships" xmlns:p="http://schemas.openxmlformats.org/presentationml/2006/main">
  <p:tag name="VEVOX.QRDOT" val="(20,22)"/>
</p:tagLst>
</file>

<file path=ppt/tags/tag3353.xml><?xml version="1.0" encoding="utf-8"?>
<p:tagLst xmlns:a="http://schemas.openxmlformats.org/drawingml/2006/main" xmlns:r="http://schemas.openxmlformats.org/officeDocument/2006/relationships" xmlns:p="http://schemas.openxmlformats.org/presentationml/2006/main">
  <p:tag name="VEVOX.QRDOT" val="(21,22)"/>
</p:tagLst>
</file>

<file path=ppt/tags/tag3354.xml><?xml version="1.0" encoding="utf-8"?>
<p:tagLst xmlns:a="http://schemas.openxmlformats.org/drawingml/2006/main" xmlns:r="http://schemas.openxmlformats.org/officeDocument/2006/relationships" xmlns:p="http://schemas.openxmlformats.org/presentationml/2006/main">
  <p:tag name="VEVOX.QRDOT" val="(23,22)"/>
</p:tagLst>
</file>

<file path=ppt/tags/tag3355.xml><?xml version="1.0" encoding="utf-8"?>
<p:tagLst xmlns:a="http://schemas.openxmlformats.org/drawingml/2006/main" xmlns:r="http://schemas.openxmlformats.org/officeDocument/2006/relationships" xmlns:p="http://schemas.openxmlformats.org/presentationml/2006/main">
  <p:tag name="VEVOX.QRDOT" val="(25,22)"/>
</p:tagLst>
</file>

<file path=ppt/tags/tag3356.xml><?xml version="1.0" encoding="utf-8"?>
<p:tagLst xmlns:a="http://schemas.openxmlformats.org/drawingml/2006/main" xmlns:r="http://schemas.openxmlformats.org/officeDocument/2006/relationships" xmlns:p="http://schemas.openxmlformats.org/presentationml/2006/main">
  <p:tag name="VEVOX.QRDOT" val="(26,22)"/>
</p:tagLst>
</file>

<file path=ppt/tags/tag3357.xml><?xml version="1.0" encoding="utf-8"?>
<p:tagLst xmlns:a="http://schemas.openxmlformats.org/drawingml/2006/main" xmlns:r="http://schemas.openxmlformats.org/officeDocument/2006/relationships" xmlns:p="http://schemas.openxmlformats.org/presentationml/2006/main">
  <p:tag name="VEVOX.QRDOT" val="(27,22)"/>
</p:tagLst>
</file>

<file path=ppt/tags/tag3358.xml><?xml version="1.0" encoding="utf-8"?>
<p:tagLst xmlns:a="http://schemas.openxmlformats.org/drawingml/2006/main" xmlns:r="http://schemas.openxmlformats.org/officeDocument/2006/relationships" xmlns:p="http://schemas.openxmlformats.org/presentationml/2006/main">
  <p:tag name="VEVOX.QRDOT" val="(29,22)"/>
</p:tagLst>
</file>

<file path=ppt/tags/tag3359.xml><?xml version="1.0" encoding="utf-8"?>
<p:tagLst xmlns:a="http://schemas.openxmlformats.org/drawingml/2006/main" xmlns:r="http://schemas.openxmlformats.org/officeDocument/2006/relationships" xmlns:p="http://schemas.openxmlformats.org/presentationml/2006/main">
  <p:tag name="VEVOX.QRDOT" val="(1,23)"/>
</p:tagLst>
</file>

<file path=ppt/tags/tag336.xml><?xml version="1.0" encoding="utf-8"?>
<p:tagLst xmlns:a="http://schemas.openxmlformats.org/drawingml/2006/main" xmlns:r="http://schemas.openxmlformats.org/officeDocument/2006/relationships" xmlns:p="http://schemas.openxmlformats.org/presentationml/2006/main">
  <p:tag name="VEVOX.QRDOT" val="(17,21)"/>
</p:tagLst>
</file>

<file path=ppt/tags/tag3360.xml><?xml version="1.0" encoding="utf-8"?>
<p:tagLst xmlns:a="http://schemas.openxmlformats.org/drawingml/2006/main" xmlns:r="http://schemas.openxmlformats.org/officeDocument/2006/relationships" xmlns:p="http://schemas.openxmlformats.org/presentationml/2006/main">
  <p:tag name="VEVOX.QRDOT" val="(7,23)"/>
</p:tagLst>
</file>

<file path=ppt/tags/tag3361.xml><?xml version="1.0" encoding="utf-8"?>
<p:tagLst xmlns:a="http://schemas.openxmlformats.org/drawingml/2006/main" xmlns:r="http://schemas.openxmlformats.org/officeDocument/2006/relationships" xmlns:p="http://schemas.openxmlformats.org/presentationml/2006/main">
  <p:tag name="VEVOX.QRDOT" val="(11,23)"/>
</p:tagLst>
</file>

<file path=ppt/tags/tag3362.xml><?xml version="1.0" encoding="utf-8"?>
<p:tagLst xmlns:a="http://schemas.openxmlformats.org/drawingml/2006/main" xmlns:r="http://schemas.openxmlformats.org/officeDocument/2006/relationships" xmlns:p="http://schemas.openxmlformats.org/presentationml/2006/main">
  <p:tag name="VEVOX.QRDOT" val="(13,23)"/>
</p:tagLst>
</file>

<file path=ppt/tags/tag3363.xml><?xml version="1.0" encoding="utf-8"?>
<p:tagLst xmlns:a="http://schemas.openxmlformats.org/drawingml/2006/main" xmlns:r="http://schemas.openxmlformats.org/officeDocument/2006/relationships" xmlns:p="http://schemas.openxmlformats.org/presentationml/2006/main">
  <p:tag name="VEVOX.QRDOT" val="(15,23)"/>
</p:tagLst>
</file>

<file path=ppt/tags/tag3364.xml><?xml version="1.0" encoding="utf-8"?>
<p:tagLst xmlns:a="http://schemas.openxmlformats.org/drawingml/2006/main" xmlns:r="http://schemas.openxmlformats.org/officeDocument/2006/relationships" xmlns:p="http://schemas.openxmlformats.org/presentationml/2006/main">
  <p:tag name="VEVOX.QRDOT" val="(18,23)"/>
</p:tagLst>
</file>

<file path=ppt/tags/tag3365.xml><?xml version="1.0" encoding="utf-8"?>
<p:tagLst xmlns:a="http://schemas.openxmlformats.org/drawingml/2006/main" xmlns:r="http://schemas.openxmlformats.org/officeDocument/2006/relationships" xmlns:p="http://schemas.openxmlformats.org/presentationml/2006/main">
  <p:tag name="VEVOX.QRDOT" val="(21,23)"/>
</p:tagLst>
</file>

<file path=ppt/tags/tag3366.xml><?xml version="1.0" encoding="utf-8"?>
<p:tagLst xmlns:a="http://schemas.openxmlformats.org/drawingml/2006/main" xmlns:r="http://schemas.openxmlformats.org/officeDocument/2006/relationships" xmlns:p="http://schemas.openxmlformats.org/presentationml/2006/main">
  <p:tag name="VEVOX.QRDOT" val="(25,23)"/>
</p:tagLst>
</file>

<file path=ppt/tags/tag3367.xml><?xml version="1.0" encoding="utf-8"?>
<p:tagLst xmlns:a="http://schemas.openxmlformats.org/drawingml/2006/main" xmlns:r="http://schemas.openxmlformats.org/officeDocument/2006/relationships" xmlns:p="http://schemas.openxmlformats.org/presentationml/2006/main">
  <p:tag name="VEVOX.QRDOT" val="(28,23)"/>
</p:tagLst>
</file>

<file path=ppt/tags/tag3368.xml><?xml version="1.0" encoding="utf-8"?>
<p:tagLst xmlns:a="http://schemas.openxmlformats.org/drawingml/2006/main" xmlns:r="http://schemas.openxmlformats.org/officeDocument/2006/relationships" xmlns:p="http://schemas.openxmlformats.org/presentationml/2006/main">
  <p:tag name="VEVOX.QRDOT" val="(1,24)"/>
</p:tagLst>
</file>

<file path=ppt/tags/tag3369.xml><?xml version="1.0" encoding="utf-8"?>
<p:tagLst xmlns:a="http://schemas.openxmlformats.org/drawingml/2006/main" xmlns:r="http://schemas.openxmlformats.org/officeDocument/2006/relationships" xmlns:p="http://schemas.openxmlformats.org/presentationml/2006/main">
  <p:tag name="VEVOX.QRDOT" val="(3,24)"/>
</p:tagLst>
</file>

<file path=ppt/tags/tag337.xml><?xml version="1.0" encoding="utf-8"?>
<p:tagLst xmlns:a="http://schemas.openxmlformats.org/drawingml/2006/main" xmlns:r="http://schemas.openxmlformats.org/officeDocument/2006/relationships" xmlns:p="http://schemas.openxmlformats.org/presentationml/2006/main">
  <p:tag name="VEVOX.QRDOT" val="(19,21)"/>
</p:tagLst>
</file>

<file path=ppt/tags/tag3370.xml><?xml version="1.0" encoding="utf-8"?>
<p:tagLst xmlns:a="http://schemas.openxmlformats.org/drawingml/2006/main" xmlns:r="http://schemas.openxmlformats.org/officeDocument/2006/relationships" xmlns:p="http://schemas.openxmlformats.org/presentationml/2006/main">
  <p:tag name="VEVOX.QRDOT" val="(4,24)"/>
</p:tagLst>
</file>

<file path=ppt/tags/tag3371.xml><?xml version="1.0" encoding="utf-8"?>
<p:tagLst xmlns:a="http://schemas.openxmlformats.org/drawingml/2006/main" xmlns:r="http://schemas.openxmlformats.org/officeDocument/2006/relationships" xmlns:p="http://schemas.openxmlformats.org/presentationml/2006/main">
  <p:tag name="VEVOX.QRDOT" val="(5,24)"/>
</p:tagLst>
</file>

<file path=ppt/tags/tag3372.xml><?xml version="1.0" encoding="utf-8"?>
<p:tagLst xmlns:a="http://schemas.openxmlformats.org/drawingml/2006/main" xmlns:r="http://schemas.openxmlformats.org/officeDocument/2006/relationships" xmlns:p="http://schemas.openxmlformats.org/presentationml/2006/main">
  <p:tag name="VEVOX.QRDOT" val="(7,24)"/>
</p:tagLst>
</file>

<file path=ppt/tags/tag3373.xml><?xml version="1.0" encoding="utf-8"?>
<p:tagLst xmlns:a="http://schemas.openxmlformats.org/drawingml/2006/main" xmlns:r="http://schemas.openxmlformats.org/officeDocument/2006/relationships" xmlns:p="http://schemas.openxmlformats.org/presentationml/2006/main">
  <p:tag name="VEVOX.QRDOT" val="(9,24)"/>
</p:tagLst>
</file>

<file path=ppt/tags/tag3374.xml><?xml version="1.0" encoding="utf-8"?>
<p:tagLst xmlns:a="http://schemas.openxmlformats.org/drawingml/2006/main" xmlns:r="http://schemas.openxmlformats.org/officeDocument/2006/relationships" xmlns:p="http://schemas.openxmlformats.org/presentationml/2006/main">
  <p:tag name="VEVOX.QRDOT" val="(10,24)"/>
</p:tagLst>
</file>

<file path=ppt/tags/tag3375.xml><?xml version="1.0" encoding="utf-8"?>
<p:tagLst xmlns:a="http://schemas.openxmlformats.org/drawingml/2006/main" xmlns:r="http://schemas.openxmlformats.org/officeDocument/2006/relationships" xmlns:p="http://schemas.openxmlformats.org/presentationml/2006/main">
  <p:tag name="VEVOX.QRDOT" val="(14,24)"/>
</p:tagLst>
</file>

<file path=ppt/tags/tag3376.xml><?xml version="1.0" encoding="utf-8"?>
<p:tagLst xmlns:a="http://schemas.openxmlformats.org/drawingml/2006/main" xmlns:r="http://schemas.openxmlformats.org/officeDocument/2006/relationships" xmlns:p="http://schemas.openxmlformats.org/presentationml/2006/main">
  <p:tag name="VEVOX.QRDOT" val="(15,24)"/>
</p:tagLst>
</file>

<file path=ppt/tags/tag3377.xml><?xml version="1.0" encoding="utf-8"?>
<p:tagLst xmlns:a="http://schemas.openxmlformats.org/drawingml/2006/main" xmlns:r="http://schemas.openxmlformats.org/officeDocument/2006/relationships" xmlns:p="http://schemas.openxmlformats.org/presentationml/2006/main">
  <p:tag name="VEVOX.QRDOT" val="(16,24)"/>
</p:tagLst>
</file>

<file path=ppt/tags/tag3378.xml><?xml version="1.0" encoding="utf-8"?>
<p:tagLst xmlns:a="http://schemas.openxmlformats.org/drawingml/2006/main" xmlns:r="http://schemas.openxmlformats.org/officeDocument/2006/relationships" xmlns:p="http://schemas.openxmlformats.org/presentationml/2006/main">
  <p:tag name="VEVOX.QRDOT" val="(17,24)"/>
</p:tagLst>
</file>

<file path=ppt/tags/tag3379.xml><?xml version="1.0" encoding="utf-8"?>
<p:tagLst xmlns:a="http://schemas.openxmlformats.org/drawingml/2006/main" xmlns:r="http://schemas.openxmlformats.org/officeDocument/2006/relationships" xmlns:p="http://schemas.openxmlformats.org/presentationml/2006/main">
  <p:tag name="VEVOX.QRDOT" val="(19,24)"/>
</p:tagLst>
</file>

<file path=ppt/tags/tag338.xml><?xml version="1.0" encoding="utf-8"?>
<p:tagLst xmlns:a="http://schemas.openxmlformats.org/drawingml/2006/main" xmlns:r="http://schemas.openxmlformats.org/officeDocument/2006/relationships" xmlns:p="http://schemas.openxmlformats.org/presentationml/2006/main">
  <p:tag name="VEVOX.QRDOT" val="(20,21)"/>
</p:tagLst>
</file>

<file path=ppt/tags/tag3380.xml><?xml version="1.0" encoding="utf-8"?>
<p:tagLst xmlns:a="http://schemas.openxmlformats.org/drawingml/2006/main" xmlns:r="http://schemas.openxmlformats.org/officeDocument/2006/relationships" xmlns:p="http://schemas.openxmlformats.org/presentationml/2006/main">
  <p:tag name="VEVOX.QRDOT" val="(20,24)"/>
</p:tagLst>
</file>

<file path=ppt/tags/tag3381.xml><?xml version="1.0" encoding="utf-8"?>
<p:tagLst xmlns:a="http://schemas.openxmlformats.org/drawingml/2006/main" xmlns:r="http://schemas.openxmlformats.org/officeDocument/2006/relationships" xmlns:p="http://schemas.openxmlformats.org/presentationml/2006/main">
  <p:tag name="VEVOX.QRDOT" val="(21,24)"/>
</p:tagLst>
</file>

<file path=ppt/tags/tag3382.xml><?xml version="1.0" encoding="utf-8"?>
<p:tagLst xmlns:a="http://schemas.openxmlformats.org/drawingml/2006/main" xmlns:r="http://schemas.openxmlformats.org/officeDocument/2006/relationships" xmlns:p="http://schemas.openxmlformats.org/presentationml/2006/main">
  <p:tag name="VEVOX.QRDOT" val="(22,24)"/>
</p:tagLst>
</file>

<file path=ppt/tags/tag3383.xml><?xml version="1.0" encoding="utf-8"?>
<p:tagLst xmlns:a="http://schemas.openxmlformats.org/drawingml/2006/main" xmlns:r="http://schemas.openxmlformats.org/officeDocument/2006/relationships" xmlns:p="http://schemas.openxmlformats.org/presentationml/2006/main">
  <p:tag name="VEVOX.QRDOT" val="(23,24)"/>
</p:tagLst>
</file>

<file path=ppt/tags/tag3384.xml><?xml version="1.0" encoding="utf-8"?>
<p:tagLst xmlns:a="http://schemas.openxmlformats.org/drawingml/2006/main" xmlns:r="http://schemas.openxmlformats.org/officeDocument/2006/relationships" xmlns:p="http://schemas.openxmlformats.org/presentationml/2006/main">
  <p:tag name="VEVOX.QRDOT" val="(24,24)"/>
</p:tagLst>
</file>

<file path=ppt/tags/tag3385.xml><?xml version="1.0" encoding="utf-8"?>
<p:tagLst xmlns:a="http://schemas.openxmlformats.org/drawingml/2006/main" xmlns:r="http://schemas.openxmlformats.org/officeDocument/2006/relationships" xmlns:p="http://schemas.openxmlformats.org/presentationml/2006/main">
  <p:tag name="VEVOX.QRDOT" val="(25,24)"/>
</p:tagLst>
</file>

<file path=ppt/tags/tag3386.xml><?xml version="1.0" encoding="utf-8"?>
<p:tagLst xmlns:a="http://schemas.openxmlformats.org/drawingml/2006/main" xmlns:r="http://schemas.openxmlformats.org/officeDocument/2006/relationships" xmlns:p="http://schemas.openxmlformats.org/presentationml/2006/main">
  <p:tag name="VEVOX.QRDOT" val="(26,24)"/>
</p:tagLst>
</file>

<file path=ppt/tags/tag3387.xml><?xml version="1.0" encoding="utf-8"?>
<p:tagLst xmlns:a="http://schemas.openxmlformats.org/drawingml/2006/main" xmlns:r="http://schemas.openxmlformats.org/officeDocument/2006/relationships" xmlns:p="http://schemas.openxmlformats.org/presentationml/2006/main">
  <p:tag name="VEVOX.QRDOT" val="(28,24)"/>
</p:tagLst>
</file>

<file path=ppt/tags/tag3388.xml><?xml version="1.0" encoding="utf-8"?>
<p:tagLst xmlns:a="http://schemas.openxmlformats.org/drawingml/2006/main" xmlns:r="http://schemas.openxmlformats.org/officeDocument/2006/relationships" xmlns:p="http://schemas.openxmlformats.org/presentationml/2006/main">
  <p:tag name="VEVOX.QRDOT" val="(1,25)"/>
</p:tagLst>
</file>

<file path=ppt/tags/tag3389.xml><?xml version="1.0" encoding="utf-8"?>
<p:tagLst xmlns:a="http://schemas.openxmlformats.org/drawingml/2006/main" xmlns:r="http://schemas.openxmlformats.org/officeDocument/2006/relationships" xmlns:p="http://schemas.openxmlformats.org/presentationml/2006/main">
  <p:tag name="VEVOX.QRDOT" val="(3,25)"/>
</p:tagLst>
</file>

<file path=ppt/tags/tag339.xml><?xml version="1.0" encoding="utf-8"?>
<p:tagLst xmlns:a="http://schemas.openxmlformats.org/drawingml/2006/main" xmlns:r="http://schemas.openxmlformats.org/officeDocument/2006/relationships" xmlns:p="http://schemas.openxmlformats.org/presentationml/2006/main">
  <p:tag name="VEVOX.QRDOT" val="(21,21)"/>
</p:tagLst>
</file>

<file path=ppt/tags/tag3390.xml><?xml version="1.0" encoding="utf-8"?>
<p:tagLst xmlns:a="http://schemas.openxmlformats.org/drawingml/2006/main" xmlns:r="http://schemas.openxmlformats.org/officeDocument/2006/relationships" xmlns:p="http://schemas.openxmlformats.org/presentationml/2006/main">
  <p:tag name="VEVOX.QRDOT" val="(4,25)"/>
</p:tagLst>
</file>

<file path=ppt/tags/tag3391.xml><?xml version="1.0" encoding="utf-8"?>
<p:tagLst xmlns:a="http://schemas.openxmlformats.org/drawingml/2006/main" xmlns:r="http://schemas.openxmlformats.org/officeDocument/2006/relationships" xmlns:p="http://schemas.openxmlformats.org/presentationml/2006/main">
  <p:tag name="VEVOX.QRDOT" val="(5,25)"/>
</p:tagLst>
</file>

<file path=ppt/tags/tag3392.xml><?xml version="1.0" encoding="utf-8"?>
<p:tagLst xmlns:a="http://schemas.openxmlformats.org/drawingml/2006/main" xmlns:r="http://schemas.openxmlformats.org/officeDocument/2006/relationships" xmlns:p="http://schemas.openxmlformats.org/presentationml/2006/main">
  <p:tag name="VEVOX.QRDOT" val="(7,25)"/>
</p:tagLst>
</file>

<file path=ppt/tags/tag3393.xml><?xml version="1.0" encoding="utf-8"?>
<p:tagLst xmlns:a="http://schemas.openxmlformats.org/drawingml/2006/main" xmlns:r="http://schemas.openxmlformats.org/officeDocument/2006/relationships" xmlns:p="http://schemas.openxmlformats.org/presentationml/2006/main">
  <p:tag name="VEVOX.QRDOT" val="(10,25)"/>
</p:tagLst>
</file>

<file path=ppt/tags/tag3394.xml><?xml version="1.0" encoding="utf-8"?>
<p:tagLst xmlns:a="http://schemas.openxmlformats.org/drawingml/2006/main" xmlns:r="http://schemas.openxmlformats.org/officeDocument/2006/relationships" xmlns:p="http://schemas.openxmlformats.org/presentationml/2006/main">
  <p:tag name="VEVOX.QRDOT" val="(12,25)"/>
</p:tagLst>
</file>

<file path=ppt/tags/tag3395.xml><?xml version="1.0" encoding="utf-8"?>
<p:tagLst xmlns:a="http://schemas.openxmlformats.org/drawingml/2006/main" xmlns:r="http://schemas.openxmlformats.org/officeDocument/2006/relationships" xmlns:p="http://schemas.openxmlformats.org/presentationml/2006/main">
  <p:tag name="VEVOX.QRDOT" val="(14,25)"/>
</p:tagLst>
</file>

<file path=ppt/tags/tag3396.xml><?xml version="1.0" encoding="utf-8"?>
<p:tagLst xmlns:a="http://schemas.openxmlformats.org/drawingml/2006/main" xmlns:r="http://schemas.openxmlformats.org/officeDocument/2006/relationships" xmlns:p="http://schemas.openxmlformats.org/presentationml/2006/main">
  <p:tag name="VEVOX.QRDOT" val="(18,25)"/>
</p:tagLst>
</file>

<file path=ppt/tags/tag3397.xml><?xml version="1.0" encoding="utf-8"?>
<p:tagLst xmlns:a="http://schemas.openxmlformats.org/drawingml/2006/main" xmlns:r="http://schemas.openxmlformats.org/officeDocument/2006/relationships" xmlns:p="http://schemas.openxmlformats.org/presentationml/2006/main">
  <p:tag name="VEVOX.QRDOT" val="(19,25)"/>
</p:tagLst>
</file>

<file path=ppt/tags/tag3398.xml><?xml version="1.0" encoding="utf-8"?>
<p:tagLst xmlns:a="http://schemas.openxmlformats.org/drawingml/2006/main" xmlns:r="http://schemas.openxmlformats.org/officeDocument/2006/relationships" xmlns:p="http://schemas.openxmlformats.org/presentationml/2006/main">
  <p:tag name="VEVOX.QRDOT" val="(20,25)"/>
</p:tagLst>
</file>

<file path=ppt/tags/tag3399.xml><?xml version="1.0" encoding="utf-8"?>
<p:tagLst xmlns:a="http://schemas.openxmlformats.org/drawingml/2006/main" xmlns:r="http://schemas.openxmlformats.org/officeDocument/2006/relationships" xmlns:p="http://schemas.openxmlformats.org/presentationml/2006/main">
  <p:tag name="VEVOX.QRDOT" val="(21,25)"/>
</p:tagLst>
</file>

<file path=ppt/tags/tag34.xml><?xml version="1.0" encoding="utf-8"?>
<p:tagLst xmlns:a="http://schemas.openxmlformats.org/drawingml/2006/main" xmlns:r="http://schemas.openxmlformats.org/officeDocument/2006/relationships" xmlns:p="http://schemas.openxmlformats.org/presentationml/2006/main">
  <p:tag name="VEVOX.QRDOT" val="(29,1)"/>
</p:tagLst>
</file>

<file path=ppt/tags/tag340.xml><?xml version="1.0" encoding="utf-8"?>
<p:tagLst xmlns:a="http://schemas.openxmlformats.org/drawingml/2006/main" xmlns:r="http://schemas.openxmlformats.org/officeDocument/2006/relationships" xmlns:p="http://schemas.openxmlformats.org/presentationml/2006/main">
  <p:tag name="VEVOX.QRDOT" val="(25,21)"/>
</p:tagLst>
</file>

<file path=ppt/tags/tag3400.xml><?xml version="1.0" encoding="utf-8"?>
<p:tagLst xmlns:a="http://schemas.openxmlformats.org/drawingml/2006/main" xmlns:r="http://schemas.openxmlformats.org/officeDocument/2006/relationships" xmlns:p="http://schemas.openxmlformats.org/presentationml/2006/main">
  <p:tag name="VEVOX.QRDOT" val="(22,25)"/>
</p:tagLst>
</file>

<file path=ppt/tags/tag3401.xml><?xml version="1.0" encoding="utf-8"?>
<p:tagLst xmlns:a="http://schemas.openxmlformats.org/drawingml/2006/main" xmlns:r="http://schemas.openxmlformats.org/officeDocument/2006/relationships" xmlns:p="http://schemas.openxmlformats.org/presentationml/2006/main">
  <p:tag name="VEVOX.QRDOT" val="(28,25)"/>
</p:tagLst>
</file>

<file path=ppt/tags/tag3402.xml><?xml version="1.0" encoding="utf-8"?>
<p:tagLst xmlns:a="http://schemas.openxmlformats.org/drawingml/2006/main" xmlns:r="http://schemas.openxmlformats.org/officeDocument/2006/relationships" xmlns:p="http://schemas.openxmlformats.org/presentationml/2006/main">
  <p:tag name="VEVOX.QRDOT" val="(1,26)"/>
</p:tagLst>
</file>

<file path=ppt/tags/tag3403.xml><?xml version="1.0" encoding="utf-8"?>
<p:tagLst xmlns:a="http://schemas.openxmlformats.org/drawingml/2006/main" xmlns:r="http://schemas.openxmlformats.org/officeDocument/2006/relationships" xmlns:p="http://schemas.openxmlformats.org/presentationml/2006/main">
  <p:tag name="VEVOX.QRDOT" val="(3,26)"/>
</p:tagLst>
</file>

<file path=ppt/tags/tag3404.xml><?xml version="1.0" encoding="utf-8"?>
<p:tagLst xmlns:a="http://schemas.openxmlformats.org/drawingml/2006/main" xmlns:r="http://schemas.openxmlformats.org/officeDocument/2006/relationships" xmlns:p="http://schemas.openxmlformats.org/presentationml/2006/main">
  <p:tag name="VEVOX.QRDOT" val="(4,26)"/>
</p:tagLst>
</file>

<file path=ppt/tags/tag3405.xml><?xml version="1.0" encoding="utf-8"?>
<p:tagLst xmlns:a="http://schemas.openxmlformats.org/drawingml/2006/main" xmlns:r="http://schemas.openxmlformats.org/officeDocument/2006/relationships" xmlns:p="http://schemas.openxmlformats.org/presentationml/2006/main">
  <p:tag name="VEVOX.QRDOT" val="(5,26)"/>
</p:tagLst>
</file>

<file path=ppt/tags/tag3406.xml><?xml version="1.0" encoding="utf-8"?>
<p:tagLst xmlns:a="http://schemas.openxmlformats.org/drawingml/2006/main" xmlns:r="http://schemas.openxmlformats.org/officeDocument/2006/relationships" xmlns:p="http://schemas.openxmlformats.org/presentationml/2006/main">
  <p:tag name="VEVOX.QRDOT" val="(7,26)"/>
</p:tagLst>
</file>

<file path=ppt/tags/tag3407.xml><?xml version="1.0" encoding="utf-8"?>
<p:tagLst xmlns:a="http://schemas.openxmlformats.org/drawingml/2006/main" xmlns:r="http://schemas.openxmlformats.org/officeDocument/2006/relationships" xmlns:p="http://schemas.openxmlformats.org/presentationml/2006/main">
  <p:tag name="VEVOX.QRDOT" val="(11,26)"/>
</p:tagLst>
</file>

<file path=ppt/tags/tag3408.xml><?xml version="1.0" encoding="utf-8"?>
<p:tagLst xmlns:a="http://schemas.openxmlformats.org/drawingml/2006/main" xmlns:r="http://schemas.openxmlformats.org/officeDocument/2006/relationships" xmlns:p="http://schemas.openxmlformats.org/presentationml/2006/main">
  <p:tag name="VEVOX.QRDOT" val="(14,26)"/>
</p:tagLst>
</file>

<file path=ppt/tags/tag3409.xml><?xml version="1.0" encoding="utf-8"?>
<p:tagLst xmlns:a="http://schemas.openxmlformats.org/drawingml/2006/main" xmlns:r="http://schemas.openxmlformats.org/officeDocument/2006/relationships" xmlns:p="http://schemas.openxmlformats.org/presentationml/2006/main">
  <p:tag name="VEVOX.QRDOT" val="(16,26)"/>
</p:tagLst>
</file>

<file path=ppt/tags/tag341.xml><?xml version="1.0" encoding="utf-8"?>
<p:tagLst xmlns:a="http://schemas.openxmlformats.org/drawingml/2006/main" xmlns:r="http://schemas.openxmlformats.org/officeDocument/2006/relationships" xmlns:p="http://schemas.openxmlformats.org/presentationml/2006/main">
  <p:tag name="VEVOX.QRDOT" val="(29,21)"/>
</p:tagLst>
</file>

<file path=ppt/tags/tag3410.xml><?xml version="1.0" encoding="utf-8"?>
<p:tagLst xmlns:a="http://schemas.openxmlformats.org/drawingml/2006/main" xmlns:r="http://schemas.openxmlformats.org/officeDocument/2006/relationships" xmlns:p="http://schemas.openxmlformats.org/presentationml/2006/main">
  <p:tag name="VEVOX.QRDOT" val="(19,26)"/>
</p:tagLst>
</file>

<file path=ppt/tags/tag3411.xml><?xml version="1.0" encoding="utf-8"?>
<p:tagLst xmlns:a="http://schemas.openxmlformats.org/drawingml/2006/main" xmlns:r="http://schemas.openxmlformats.org/officeDocument/2006/relationships" xmlns:p="http://schemas.openxmlformats.org/presentationml/2006/main">
  <p:tag name="VEVOX.QRDOT" val="(26,26)"/>
</p:tagLst>
</file>

<file path=ppt/tags/tag3412.xml><?xml version="1.0" encoding="utf-8"?>
<p:tagLst xmlns:a="http://schemas.openxmlformats.org/drawingml/2006/main" xmlns:r="http://schemas.openxmlformats.org/officeDocument/2006/relationships" xmlns:p="http://schemas.openxmlformats.org/presentationml/2006/main">
  <p:tag name="VEVOX.QRDOT" val="(27,26)"/>
</p:tagLst>
</file>

<file path=ppt/tags/tag3413.xml><?xml version="1.0" encoding="utf-8"?>
<p:tagLst xmlns:a="http://schemas.openxmlformats.org/drawingml/2006/main" xmlns:r="http://schemas.openxmlformats.org/officeDocument/2006/relationships" xmlns:p="http://schemas.openxmlformats.org/presentationml/2006/main">
  <p:tag name="VEVOX.QRDOT" val="(28,26)"/>
</p:tagLst>
</file>

<file path=ppt/tags/tag3414.xml><?xml version="1.0" encoding="utf-8"?>
<p:tagLst xmlns:a="http://schemas.openxmlformats.org/drawingml/2006/main" xmlns:r="http://schemas.openxmlformats.org/officeDocument/2006/relationships" xmlns:p="http://schemas.openxmlformats.org/presentationml/2006/main">
  <p:tag name="VEVOX.QRDOT" val="(29,26)"/>
</p:tagLst>
</file>

<file path=ppt/tags/tag3415.xml><?xml version="1.0" encoding="utf-8"?>
<p:tagLst xmlns:a="http://schemas.openxmlformats.org/drawingml/2006/main" xmlns:r="http://schemas.openxmlformats.org/officeDocument/2006/relationships" xmlns:p="http://schemas.openxmlformats.org/presentationml/2006/main">
  <p:tag name="VEVOX.QRDOT" val="(1,27)"/>
</p:tagLst>
</file>

<file path=ppt/tags/tag3416.xml><?xml version="1.0" encoding="utf-8"?>
<p:tagLst xmlns:a="http://schemas.openxmlformats.org/drawingml/2006/main" xmlns:r="http://schemas.openxmlformats.org/officeDocument/2006/relationships" xmlns:p="http://schemas.openxmlformats.org/presentationml/2006/main">
  <p:tag name="VEVOX.QRDOT" val="(7,27)"/>
</p:tagLst>
</file>

<file path=ppt/tags/tag3417.xml><?xml version="1.0" encoding="utf-8"?>
<p:tagLst xmlns:a="http://schemas.openxmlformats.org/drawingml/2006/main" xmlns:r="http://schemas.openxmlformats.org/officeDocument/2006/relationships" xmlns:p="http://schemas.openxmlformats.org/presentationml/2006/main">
  <p:tag name="VEVOX.QRDOT" val="(11,27)"/>
</p:tagLst>
</file>

<file path=ppt/tags/tag3418.xml><?xml version="1.0" encoding="utf-8"?>
<p:tagLst xmlns:a="http://schemas.openxmlformats.org/drawingml/2006/main" xmlns:r="http://schemas.openxmlformats.org/officeDocument/2006/relationships" xmlns:p="http://schemas.openxmlformats.org/presentationml/2006/main">
  <p:tag name="VEVOX.QRDOT" val="(12,27)"/>
</p:tagLst>
</file>

<file path=ppt/tags/tag3419.xml><?xml version="1.0" encoding="utf-8"?>
<p:tagLst xmlns:a="http://schemas.openxmlformats.org/drawingml/2006/main" xmlns:r="http://schemas.openxmlformats.org/officeDocument/2006/relationships" xmlns:p="http://schemas.openxmlformats.org/presentationml/2006/main">
  <p:tag name="VEVOX.QRDOT" val="(14,27)"/>
</p:tagLst>
</file>

<file path=ppt/tags/tag342.xml><?xml version="1.0" encoding="utf-8"?>
<p:tagLst xmlns:a="http://schemas.openxmlformats.org/drawingml/2006/main" xmlns:r="http://schemas.openxmlformats.org/officeDocument/2006/relationships" xmlns:p="http://schemas.openxmlformats.org/presentationml/2006/main">
  <p:tag name="VEVOX.QRDOT" val="(1,22)"/>
</p:tagLst>
</file>

<file path=ppt/tags/tag3420.xml><?xml version="1.0" encoding="utf-8"?>
<p:tagLst xmlns:a="http://schemas.openxmlformats.org/drawingml/2006/main" xmlns:r="http://schemas.openxmlformats.org/officeDocument/2006/relationships" xmlns:p="http://schemas.openxmlformats.org/presentationml/2006/main">
  <p:tag name="VEVOX.QRDOT" val="(15,27)"/>
</p:tagLst>
</file>

<file path=ppt/tags/tag3421.xml><?xml version="1.0" encoding="utf-8"?>
<p:tagLst xmlns:a="http://schemas.openxmlformats.org/drawingml/2006/main" xmlns:r="http://schemas.openxmlformats.org/officeDocument/2006/relationships" xmlns:p="http://schemas.openxmlformats.org/presentationml/2006/main">
  <p:tag name="VEVOX.QRDOT" val="(16,27)"/>
</p:tagLst>
</file>

<file path=ppt/tags/tag3422.xml><?xml version="1.0" encoding="utf-8"?>
<p:tagLst xmlns:a="http://schemas.openxmlformats.org/drawingml/2006/main" xmlns:r="http://schemas.openxmlformats.org/officeDocument/2006/relationships" xmlns:p="http://schemas.openxmlformats.org/presentationml/2006/main">
  <p:tag name="VEVOX.QRDOT" val="(17,27)"/>
</p:tagLst>
</file>

<file path=ppt/tags/tag3423.xml><?xml version="1.0" encoding="utf-8"?>
<p:tagLst xmlns:a="http://schemas.openxmlformats.org/drawingml/2006/main" xmlns:r="http://schemas.openxmlformats.org/officeDocument/2006/relationships" xmlns:p="http://schemas.openxmlformats.org/presentationml/2006/main">
  <p:tag name="VEVOX.QRDOT" val="(20,27)"/>
</p:tagLst>
</file>

<file path=ppt/tags/tag3424.xml><?xml version="1.0" encoding="utf-8"?>
<p:tagLst xmlns:a="http://schemas.openxmlformats.org/drawingml/2006/main" xmlns:r="http://schemas.openxmlformats.org/officeDocument/2006/relationships" xmlns:p="http://schemas.openxmlformats.org/presentationml/2006/main">
  <p:tag name="VEVOX.QRDOT" val="(21,27)"/>
</p:tagLst>
</file>

<file path=ppt/tags/tag3425.xml><?xml version="1.0" encoding="utf-8"?>
<p:tagLst xmlns:a="http://schemas.openxmlformats.org/drawingml/2006/main" xmlns:r="http://schemas.openxmlformats.org/officeDocument/2006/relationships" xmlns:p="http://schemas.openxmlformats.org/presentationml/2006/main">
  <p:tag name="VEVOX.QRDOT" val="(22,27)"/>
</p:tagLst>
</file>

<file path=ppt/tags/tag3426.xml><?xml version="1.0" encoding="utf-8"?>
<p:tagLst xmlns:a="http://schemas.openxmlformats.org/drawingml/2006/main" xmlns:r="http://schemas.openxmlformats.org/officeDocument/2006/relationships" xmlns:p="http://schemas.openxmlformats.org/presentationml/2006/main">
  <p:tag name="VEVOX.QRDOT" val="(23,27)"/>
</p:tagLst>
</file>

<file path=ppt/tags/tag3427.xml><?xml version="1.0" encoding="utf-8"?>
<p:tagLst xmlns:a="http://schemas.openxmlformats.org/drawingml/2006/main" xmlns:r="http://schemas.openxmlformats.org/officeDocument/2006/relationships" xmlns:p="http://schemas.openxmlformats.org/presentationml/2006/main">
  <p:tag name="VEVOX.QRDOT" val="(24,27)"/>
</p:tagLst>
</file>

<file path=ppt/tags/tag3428.xml><?xml version="1.0" encoding="utf-8"?>
<p:tagLst xmlns:a="http://schemas.openxmlformats.org/drawingml/2006/main" xmlns:r="http://schemas.openxmlformats.org/officeDocument/2006/relationships" xmlns:p="http://schemas.openxmlformats.org/presentationml/2006/main">
  <p:tag name="VEVOX.QRDOT" val="(25,27)"/>
</p:tagLst>
</file>

<file path=ppt/tags/tag3429.xml><?xml version="1.0" encoding="utf-8"?>
<p:tagLst xmlns:a="http://schemas.openxmlformats.org/drawingml/2006/main" xmlns:r="http://schemas.openxmlformats.org/officeDocument/2006/relationships" xmlns:p="http://schemas.openxmlformats.org/presentationml/2006/main">
  <p:tag name="VEVOX.QRDOT" val="(26,27)"/>
</p:tagLst>
</file>

<file path=ppt/tags/tag343.xml><?xml version="1.0" encoding="utf-8"?>
<p:tagLst xmlns:a="http://schemas.openxmlformats.org/drawingml/2006/main" xmlns:r="http://schemas.openxmlformats.org/officeDocument/2006/relationships" xmlns:p="http://schemas.openxmlformats.org/presentationml/2006/main">
  <p:tag name="VEVOX.QRDOT" val="(2,22)"/>
</p:tagLst>
</file>

<file path=ppt/tags/tag3430.xml><?xml version="1.0" encoding="utf-8"?>
<p:tagLst xmlns:a="http://schemas.openxmlformats.org/drawingml/2006/main" xmlns:r="http://schemas.openxmlformats.org/officeDocument/2006/relationships" xmlns:p="http://schemas.openxmlformats.org/presentationml/2006/main">
  <p:tag name="VEVOX.QRDOT" val="(28,27)"/>
</p:tagLst>
</file>

<file path=ppt/tags/tag3431.xml><?xml version="1.0" encoding="utf-8"?>
<p:tagLst xmlns:a="http://schemas.openxmlformats.org/drawingml/2006/main" xmlns:r="http://schemas.openxmlformats.org/officeDocument/2006/relationships" xmlns:p="http://schemas.openxmlformats.org/presentationml/2006/main">
  <p:tag name="VEVOX.QRDOT" val="(29,27)"/>
</p:tagLst>
</file>

<file path=ppt/tags/tag3432.xml><?xml version="1.0" encoding="utf-8"?>
<p:tagLst xmlns:a="http://schemas.openxmlformats.org/drawingml/2006/main" xmlns:r="http://schemas.openxmlformats.org/officeDocument/2006/relationships" xmlns:p="http://schemas.openxmlformats.org/presentationml/2006/main">
  <p:tag name="VEVOX.QRDOT" val="(1,28)"/>
</p:tagLst>
</file>

<file path=ppt/tags/tag3433.xml><?xml version="1.0" encoding="utf-8"?>
<p:tagLst xmlns:a="http://schemas.openxmlformats.org/drawingml/2006/main" xmlns:r="http://schemas.openxmlformats.org/officeDocument/2006/relationships" xmlns:p="http://schemas.openxmlformats.org/presentationml/2006/main">
  <p:tag name="VEVOX.QRDOT" val="(2,28)"/>
</p:tagLst>
</file>

<file path=ppt/tags/tag3434.xml><?xml version="1.0" encoding="utf-8"?>
<p:tagLst xmlns:a="http://schemas.openxmlformats.org/drawingml/2006/main" xmlns:r="http://schemas.openxmlformats.org/officeDocument/2006/relationships" xmlns:p="http://schemas.openxmlformats.org/presentationml/2006/main">
  <p:tag name="VEVOX.QRDOT" val="(3,28)"/>
</p:tagLst>
</file>

<file path=ppt/tags/tag3435.xml><?xml version="1.0" encoding="utf-8"?>
<p:tagLst xmlns:a="http://schemas.openxmlformats.org/drawingml/2006/main" xmlns:r="http://schemas.openxmlformats.org/officeDocument/2006/relationships" xmlns:p="http://schemas.openxmlformats.org/presentationml/2006/main">
  <p:tag name="VEVOX.QRDOT" val="(4,28)"/>
</p:tagLst>
</file>

<file path=ppt/tags/tag3436.xml><?xml version="1.0" encoding="utf-8"?>
<p:tagLst xmlns:a="http://schemas.openxmlformats.org/drawingml/2006/main" xmlns:r="http://schemas.openxmlformats.org/officeDocument/2006/relationships" xmlns:p="http://schemas.openxmlformats.org/presentationml/2006/main">
  <p:tag name="VEVOX.QRDOT" val="(5,28)"/>
</p:tagLst>
</file>

<file path=ppt/tags/tag3437.xml><?xml version="1.0" encoding="utf-8"?>
<p:tagLst xmlns:a="http://schemas.openxmlformats.org/drawingml/2006/main" xmlns:r="http://schemas.openxmlformats.org/officeDocument/2006/relationships" xmlns:p="http://schemas.openxmlformats.org/presentationml/2006/main">
  <p:tag name="VEVOX.QRDOT" val="(6,28)"/>
</p:tagLst>
</file>

<file path=ppt/tags/tag3438.xml><?xml version="1.0" encoding="utf-8"?>
<p:tagLst xmlns:a="http://schemas.openxmlformats.org/drawingml/2006/main" xmlns:r="http://schemas.openxmlformats.org/officeDocument/2006/relationships" xmlns:p="http://schemas.openxmlformats.org/presentationml/2006/main">
  <p:tag name="VEVOX.QRDOT" val="(7,28)"/>
</p:tagLst>
</file>

<file path=ppt/tags/tag3439.xml><?xml version="1.0" encoding="utf-8"?>
<p:tagLst xmlns:a="http://schemas.openxmlformats.org/drawingml/2006/main" xmlns:r="http://schemas.openxmlformats.org/officeDocument/2006/relationships" xmlns:p="http://schemas.openxmlformats.org/presentationml/2006/main">
  <p:tag name="VEVOX.QRDOT" val="(9,28)"/>
</p:tagLst>
</file>

<file path=ppt/tags/tag344.xml><?xml version="1.0" encoding="utf-8"?>
<p:tagLst xmlns:a="http://schemas.openxmlformats.org/drawingml/2006/main" xmlns:r="http://schemas.openxmlformats.org/officeDocument/2006/relationships" xmlns:p="http://schemas.openxmlformats.org/presentationml/2006/main">
  <p:tag name="VEVOX.QRDOT" val="(3,22)"/>
</p:tagLst>
</file>

<file path=ppt/tags/tag3440.xml><?xml version="1.0" encoding="utf-8"?>
<p:tagLst xmlns:a="http://schemas.openxmlformats.org/drawingml/2006/main" xmlns:r="http://schemas.openxmlformats.org/officeDocument/2006/relationships" xmlns:p="http://schemas.openxmlformats.org/presentationml/2006/main">
  <p:tag name="VEVOX.QRDOT" val="(12,28)"/>
</p:tagLst>
</file>

<file path=ppt/tags/tag3441.xml><?xml version="1.0" encoding="utf-8"?>
<p:tagLst xmlns:a="http://schemas.openxmlformats.org/drawingml/2006/main" xmlns:r="http://schemas.openxmlformats.org/officeDocument/2006/relationships" xmlns:p="http://schemas.openxmlformats.org/presentationml/2006/main">
  <p:tag name="VEVOX.QRDOT" val="(14,28)"/>
</p:tagLst>
</file>

<file path=ppt/tags/tag3442.xml><?xml version="1.0" encoding="utf-8"?>
<p:tagLst xmlns:a="http://schemas.openxmlformats.org/drawingml/2006/main" xmlns:r="http://schemas.openxmlformats.org/officeDocument/2006/relationships" xmlns:p="http://schemas.openxmlformats.org/presentationml/2006/main">
  <p:tag name="VEVOX.QRDOT" val="(15,28)"/>
</p:tagLst>
</file>

<file path=ppt/tags/tag3443.xml><?xml version="1.0" encoding="utf-8"?>
<p:tagLst xmlns:a="http://schemas.openxmlformats.org/drawingml/2006/main" xmlns:r="http://schemas.openxmlformats.org/officeDocument/2006/relationships" xmlns:p="http://schemas.openxmlformats.org/presentationml/2006/main">
  <p:tag name="VEVOX.QRDOT" val="(21,28)"/>
</p:tagLst>
</file>

<file path=ppt/tags/tag3444.xml><?xml version="1.0" encoding="utf-8"?>
<p:tagLst xmlns:a="http://schemas.openxmlformats.org/drawingml/2006/main" xmlns:r="http://schemas.openxmlformats.org/officeDocument/2006/relationships" xmlns:p="http://schemas.openxmlformats.org/presentationml/2006/main">
  <p:tag name="VEVOX.QRDOT" val="(24,28)"/>
</p:tagLst>
</file>

<file path=ppt/tags/tag3445.xml><?xml version="1.0" encoding="utf-8"?>
<p:tagLst xmlns:a="http://schemas.openxmlformats.org/drawingml/2006/main" xmlns:r="http://schemas.openxmlformats.org/officeDocument/2006/relationships" xmlns:p="http://schemas.openxmlformats.org/presentationml/2006/main">
  <p:tag name="VEVOX.QRDOT" val="(25,28)"/>
</p:tagLst>
</file>

<file path=ppt/tags/tag3446.xml><?xml version="1.0" encoding="utf-8"?>
<p:tagLst xmlns:a="http://schemas.openxmlformats.org/drawingml/2006/main" xmlns:r="http://schemas.openxmlformats.org/officeDocument/2006/relationships" xmlns:p="http://schemas.openxmlformats.org/presentationml/2006/main">
  <p:tag name="VEVOX.QRDOT" val="(28,28)"/>
</p:tagLst>
</file>

<file path=ppt/tags/tag3447.xml><?xml version="1.0" encoding="utf-8"?>
<p:tagLst xmlns:a="http://schemas.openxmlformats.org/drawingml/2006/main" xmlns:r="http://schemas.openxmlformats.org/officeDocument/2006/relationships" xmlns:p="http://schemas.openxmlformats.org/presentationml/2006/main">
  <p:tag name="VEVOX.POLL" val="{&quot;id&quot;:&quot;5127083&quot;,&quot;questionSettings&quot;:{},&quot;alias&quot;:&quot;&quot;,&quot;text&quot;:&quot;&lt;p&gt;How would you test a web app for accessibility?&lt;/p&gt;&quot;,&quot;@type&quot;:&quot;OpenTextQuestion&quot;,&quot;correctAnswers&quot;:[],&quot;image&quot;:null}"/>
  <p:tag name="VEVOX.ORIGIN.SESSION.ID" val="783475"/>
  <p:tag name="VEVOX.ORIGIN.QUESTION.ID" val="5127083"/>
  <p:tag name="VEVOX.QUESTIONSLIDEID" val="357#2418002234/313699898"/>
  <p:tag name="VEVOX.SLIDEFORMAT.VERSION" val="1.018"/>
</p:tagLst>
</file>

<file path=ppt/tags/tag3448.xml><?xml version="1.0" encoding="utf-8"?>
<p:tagLst xmlns:a="http://schemas.openxmlformats.org/drawingml/2006/main" xmlns:r="http://schemas.openxmlformats.org/officeDocument/2006/relationships" xmlns:p="http://schemas.openxmlformats.org/presentationml/2006/main">
  <p:tag name="VEVOX.QUESTION" val="How would you test a web app for accessibility?"/>
</p:tagLst>
</file>

<file path=ppt/tags/tag3449.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345.xml><?xml version="1.0" encoding="utf-8"?>
<p:tagLst xmlns:a="http://schemas.openxmlformats.org/drawingml/2006/main" xmlns:r="http://schemas.openxmlformats.org/officeDocument/2006/relationships" xmlns:p="http://schemas.openxmlformats.org/presentationml/2006/main">
  <p:tag name="VEVOX.QRDOT" val="(4,22)"/>
</p:tagLst>
</file>

<file path=ppt/tags/tag3450.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3451.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3452.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3453.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3454.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3455.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3456.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3457.xml><?xml version="1.0" encoding="utf-8"?>
<p:tagLst xmlns:a="http://schemas.openxmlformats.org/drawingml/2006/main" xmlns:r="http://schemas.openxmlformats.org/officeDocument/2006/relationships" xmlns:p="http://schemas.openxmlformats.org/presentationml/2006/main">
  <p:tag name="VEVOX.TEXT.ANSWER" val="SLOT1"/>
</p:tagLst>
</file>

<file path=ppt/tags/tag3458.xml><?xml version="1.0" encoding="utf-8"?>
<p:tagLst xmlns:a="http://schemas.openxmlformats.org/drawingml/2006/main" xmlns:r="http://schemas.openxmlformats.org/officeDocument/2006/relationships" xmlns:p="http://schemas.openxmlformats.org/presentationml/2006/main">
  <p:tag name="VEVOX.TEXT.ANSWER" val="SLOT2"/>
</p:tagLst>
</file>

<file path=ppt/tags/tag3459.xml><?xml version="1.0" encoding="utf-8"?>
<p:tagLst xmlns:a="http://schemas.openxmlformats.org/drawingml/2006/main" xmlns:r="http://schemas.openxmlformats.org/officeDocument/2006/relationships" xmlns:p="http://schemas.openxmlformats.org/presentationml/2006/main">
  <p:tag name="VEVOX.TEXT.ANSWER" val="SLOT3"/>
</p:tagLst>
</file>

<file path=ppt/tags/tag346.xml><?xml version="1.0" encoding="utf-8"?>
<p:tagLst xmlns:a="http://schemas.openxmlformats.org/drawingml/2006/main" xmlns:r="http://schemas.openxmlformats.org/officeDocument/2006/relationships" xmlns:p="http://schemas.openxmlformats.org/presentationml/2006/main">
  <p:tag name="VEVOX.QRDOT" val="(5,22)"/>
</p:tagLst>
</file>

<file path=ppt/tags/tag3460.xml><?xml version="1.0" encoding="utf-8"?>
<p:tagLst xmlns:a="http://schemas.openxmlformats.org/drawingml/2006/main" xmlns:r="http://schemas.openxmlformats.org/officeDocument/2006/relationships" xmlns:p="http://schemas.openxmlformats.org/presentationml/2006/main">
  <p:tag name="VEVOX.TEXT.ANSWER" val="SLOT4"/>
</p:tagLst>
</file>

<file path=ppt/tags/tag3461.xml><?xml version="1.0" encoding="utf-8"?>
<p:tagLst xmlns:a="http://schemas.openxmlformats.org/drawingml/2006/main" xmlns:r="http://schemas.openxmlformats.org/officeDocument/2006/relationships" xmlns:p="http://schemas.openxmlformats.org/presentationml/2006/main">
  <p:tag name="VEVOX.TEXT.ANSWER" val="SLOT5"/>
</p:tagLst>
</file>

<file path=ppt/tags/tag3462.xml><?xml version="1.0" encoding="utf-8"?>
<p:tagLst xmlns:a="http://schemas.openxmlformats.org/drawingml/2006/main" xmlns:r="http://schemas.openxmlformats.org/officeDocument/2006/relationships" xmlns:p="http://schemas.openxmlformats.org/presentationml/2006/main">
  <p:tag name="VEVOX.TEXT.ANSWER" val="SLOT6"/>
</p:tagLst>
</file>

<file path=ppt/tags/tag3463.xml><?xml version="1.0" encoding="utf-8"?>
<p:tagLst xmlns:a="http://schemas.openxmlformats.org/drawingml/2006/main" xmlns:r="http://schemas.openxmlformats.org/officeDocument/2006/relationships" xmlns:p="http://schemas.openxmlformats.org/presentationml/2006/main">
  <p:tag name="VEVOX.RESULT" val="{&quot;id&quot;:&quot;5127083&quot;,&quot;questionSettings&quot;:{},&quot;alias&quot;:&quot;&quot;,&quot;text&quot;:&quot;&lt;p&gt;How would you test a web app for accessibility?&lt;/p&gt;&quot;,&quot;@type&quot;:&quot;OpenTextQuestion&quot;,&quot;correctAnswers&quot;:[],&quot;image&quot;:null}"/>
  <p:tag name="VEVOX.QUESTIONSLIDEID" val="357#2418002234/313699898"/>
  <p:tag name="VEVOX.SLIDEFORMAT.VERSION" val="1.018"/>
</p:tagLst>
</file>

<file path=ppt/tags/tag3464.xml><?xml version="1.0" encoding="utf-8"?>
<p:tagLst xmlns:a="http://schemas.openxmlformats.org/drawingml/2006/main" xmlns:r="http://schemas.openxmlformats.org/officeDocument/2006/relationships" xmlns:p="http://schemas.openxmlformats.org/presentationml/2006/main">
  <p:tag name="VEVOX.QUESTION" val="How would you test a web app for accessibility?"/>
</p:tagLst>
</file>

<file path=ppt/tags/tag3465.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3466.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3467.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3468.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3469.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347.xml><?xml version="1.0" encoding="utf-8"?>
<p:tagLst xmlns:a="http://schemas.openxmlformats.org/drawingml/2006/main" xmlns:r="http://schemas.openxmlformats.org/officeDocument/2006/relationships" xmlns:p="http://schemas.openxmlformats.org/presentationml/2006/main">
  <p:tag name="VEVOX.QRDOT" val="(6,22)"/>
</p:tagLst>
</file>

<file path=ppt/tags/tag3470.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3471.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3472.xml><?xml version="1.0" encoding="utf-8"?>
<p:tagLst xmlns:a="http://schemas.openxmlformats.org/drawingml/2006/main" xmlns:r="http://schemas.openxmlformats.org/officeDocument/2006/relationships" xmlns:p="http://schemas.openxmlformats.org/presentationml/2006/main">
  <p:tag name="VEVOX.TEXT.RESULTBOX" val="SLOT1"/>
</p:tagLst>
</file>

<file path=ppt/tags/tag3473.xml><?xml version="1.0" encoding="utf-8"?>
<p:tagLst xmlns:a="http://schemas.openxmlformats.org/drawingml/2006/main" xmlns:r="http://schemas.openxmlformats.org/officeDocument/2006/relationships" xmlns:p="http://schemas.openxmlformats.org/presentationml/2006/main">
  <p:tag name="VEVOX.TEXT.RESULTBOX" val="SLOT2"/>
</p:tagLst>
</file>

<file path=ppt/tags/tag3474.xml><?xml version="1.0" encoding="utf-8"?>
<p:tagLst xmlns:a="http://schemas.openxmlformats.org/drawingml/2006/main" xmlns:r="http://schemas.openxmlformats.org/officeDocument/2006/relationships" xmlns:p="http://schemas.openxmlformats.org/presentationml/2006/main">
  <p:tag name="VEVOX.TEXT.RESULTBOX" val="SLOT3"/>
</p:tagLst>
</file>

<file path=ppt/tags/tag3475.xml><?xml version="1.0" encoding="utf-8"?>
<p:tagLst xmlns:a="http://schemas.openxmlformats.org/drawingml/2006/main" xmlns:r="http://schemas.openxmlformats.org/officeDocument/2006/relationships" xmlns:p="http://schemas.openxmlformats.org/presentationml/2006/main">
  <p:tag name="VEVOX.TEXT.RESULTBOX" val="SLOT4"/>
</p:tagLst>
</file>

<file path=ppt/tags/tag3476.xml><?xml version="1.0" encoding="utf-8"?>
<p:tagLst xmlns:a="http://schemas.openxmlformats.org/drawingml/2006/main" xmlns:r="http://schemas.openxmlformats.org/officeDocument/2006/relationships" xmlns:p="http://schemas.openxmlformats.org/presentationml/2006/main">
  <p:tag name="VEVOX.TEXT.RESULTBOX" val="SLOT5"/>
</p:tagLst>
</file>

<file path=ppt/tags/tag3477.xml><?xml version="1.0" encoding="utf-8"?>
<p:tagLst xmlns:a="http://schemas.openxmlformats.org/drawingml/2006/main" xmlns:r="http://schemas.openxmlformats.org/officeDocument/2006/relationships" xmlns:p="http://schemas.openxmlformats.org/presentationml/2006/main">
  <p:tag name="VEVOX.TEXT.RESULTBOX" val="SLOT6"/>
</p:tagLst>
</file>

<file path=ppt/tags/tag3478.xml><?xml version="1.0" encoding="utf-8"?>
<p:tagLst xmlns:a="http://schemas.openxmlformats.org/drawingml/2006/main" xmlns:r="http://schemas.openxmlformats.org/officeDocument/2006/relationships" xmlns:p="http://schemas.openxmlformats.org/presentationml/2006/main">
  <p:tag name="VEVOX.TEXT.RESULTBOX" val="SLOT7"/>
</p:tagLst>
</file>

<file path=ppt/tags/tag3479.xml><?xml version="1.0" encoding="utf-8"?>
<p:tagLst xmlns:a="http://schemas.openxmlformats.org/drawingml/2006/main" xmlns:r="http://schemas.openxmlformats.org/officeDocument/2006/relationships" xmlns:p="http://schemas.openxmlformats.org/presentationml/2006/main">
  <p:tag name="VEVOX.TEXT.RESULTBOX" val="SLOT8"/>
</p:tagLst>
</file>

<file path=ppt/tags/tag348.xml><?xml version="1.0" encoding="utf-8"?>
<p:tagLst xmlns:a="http://schemas.openxmlformats.org/drawingml/2006/main" xmlns:r="http://schemas.openxmlformats.org/officeDocument/2006/relationships" xmlns:p="http://schemas.openxmlformats.org/presentationml/2006/main">
  <p:tag name="VEVOX.QRDOT" val="(7,22)"/>
</p:tagLst>
</file>

<file path=ppt/tags/tag3480.xml><?xml version="1.0" encoding="utf-8"?>
<p:tagLst xmlns:a="http://schemas.openxmlformats.org/drawingml/2006/main" xmlns:r="http://schemas.openxmlformats.org/officeDocument/2006/relationships" xmlns:p="http://schemas.openxmlformats.org/presentationml/2006/main">
  <p:tag name="VEVOX.TEXT.RESULTBOX" val="SLOT9"/>
</p:tagLst>
</file>

<file path=ppt/tags/tag3481.xml><?xml version="1.0" encoding="utf-8"?>
<p:tagLst xmlns:a="http://schemas.openxmlformats.org/drawingml/2006/main" xmlns:r="http://schemas.openxmlformats.org/officeDocument/2006/relationships" xmlns:p="http://schemas.openxmlformats.org/presentationml/2006/main">
  <p:tag name="VEVOX.TEXT.RESULTBOX" val="SLOT10"/>
</p:tagLst>
</file>

<file path=ppt/tags/tag3482.xml><?xml version="1.0" encoding="utf-8"?>
<p:tagLst xmlns:a="http://schemas.openxmlformats.org/drawingml/2006/main" xmlns:r="http://schemas.openxmlformats.org/officeDocument/2006/relationships" xmlns:p="http://schemas.openxmlformats.org/presentationml/2006/main">
  <p:tag name="VEVOX.TEXT.RESULTBOX" val="SLOT11"/>
</p:tagLst>
</file>

<file path=ppt/tags/tag3483.xml><?xml version="1.0" encoding="utf-8"?>
<p:tagLst xmlns:a="http://schemas.openxmlformats.org/drawingml/2006/main" xmlns:r="http://schemas.openxmlformats.org/officeDocument/2006/relationships" xmlns:p="http://schemas.openxmlformats.org/presentationml/2006/main">
  <p:tag name="VEVOX.TEXT.RESULTBOX" val="SLOT12"/>
</p:tagLst>
</file>

<file path=ppt/tags/tag3484.xml><?xml version="1.0" encoding="utf-8"?>
<p:tagLst xmlns:a="http://schemas.openxmlformats.org/drawingml/2006/main" xmlns:r="http://schemas.openxmlformats.org/officeDocument/2006/relationships" xmlns:p="http://schemas.openxmlformats.org/presentationml/2006/main">
  <p:tag name="VEVOX.TEXT.RESULTBOX" val="SLOT13"/>
</p:tagLst>
</file>

<file path=ppt/tags/tag3485.xml><?xml version="1.0" encoding="utf-8"?>
<p:tagLst xmlns:a="http://schemas.openxmlformats.org/drawingml/2006/main" xmlns:r="http://schemas.openxmlformats.org/officeDocument/2006/relationships" xmlns:p="http://schemas.openxmlformats.org/presentationml/2006/main">
  <p:tag name="VEVOX.TEXT.RESULTBOX" val="SLOT14"/>
</p:tagLst>
</file>

<file path=ppt/tags/tag3486.xml><?xml version="1.0" encoding="utf-8"?>
<p:tagLst xmlns:a="http://schemas.openxmlformats.org/drawingml/2006/main" xmlns:r="http://schemas.openxmlformats.org/officeDocument/2006/relationships" xmlns:p="http://schemas.openxmlformats.org/presentationml/2006/main">
  <p:tag name="VEVOX.TEXT.RESULTBOX" val="SLOT15"/>
</p:tagLst>
</file>

<file path=ppt/tags/tag3487.xml><?xml version="1.0" encoding="utf-8"?>
<p:tagLst xmlns:a="http://schemas.openxmlformats.org/drawingml/2006/main" xmlns:r="http://schemas.openxmlformats.org/officeDocument/2006/relationships" xmlns:p="http://schemas.openxmlformats.org/presentationml/2006/main">
  <p:tag name="VEVOX.TEXT.RESULTBOX" val="SLOT16"/>
</p:tagLst>
</file>

<file path=ppt/tags/tag3488.xml><?xml version="1.0" encoding="utf-8"?>
<p:tagLst xmlns:a="http://schemas.openxmlformats.org/drawingml/2006/main" xmlns:r="http://schemas.openxmlformats.org/officeDocument/2006/relationships" xmlns:p="http://schemas.openxmlformats.org/presentationml/2006/main">
  <p:tag name="VEVOX.RESULT.PLACEHOLDER" val="{&quot;left&quot;:0,&quot;top&quot;:432,&quot;width&quot;:960,&quot;height&quot;:96}"/>
</p:tagLst>
</file>

<file path=ppt/tags/tag3489.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349.xml><?xml version="1.0" encoding="utf-8"?>
<p:tagLst xmlns:a="http://schemas.openxmlformats.org/drawingml/2006/main" xmlns:r="http://schemas.openxmlformats.org/officeDocument/2006/relationships" xmlns:p="http://schemas.openxmlformats.org/presentationml/2006/main">
  <p:tag name="VEVOX.QRDOT" val="(9,22)"/>
</p:tagLst>
</file>

<file path=ppt/tags/tag3490.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349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3492.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3493.xml><?xml version="1.0" encoding="utf-8"?>
<p:tagLst xmlns:a="http://schemas.openxmlformats.org/drawingml/2006/main" xmlns:r="http://schemas.openxmlformats.org/officeDocument/2006/relationships" xmlns:p="http://schemas.openxmlformats.org/presentationml/2006/main">
  <p:tag name="VEVOX.QR.CHECKERBOARD" val="x"/>
</p:tagLst>
</file>

<file path=ppt/tags/tag3494.xml><?xml version="1.0" encoding="utf-8"?>
<p:tagLst xmlns:a="http://schemas.openxmlformats.org/drawingml/2006/main" xmlns:r="http://schemas.openxmlformats.org/officeDocument/2006/relationships" xmlns:p="http://schemas.openxmlformats.org/presentationml/2006/main">
  <p:tag name="VEVOX.QRDOT" val="(1,0)"/>
</p:tagLst>
</file>

<file path=ppt/tags/tag3495.xml><?xml version="1.0" encoding="utf-8"?>
<p:tagLst xmlns:a="http://schemas.openxmlformats.org/drawingml/2006/main" xmlns:r="http://schemas.openxmlformats.org/officeDocument/2006/relationships" xmlns:p="http://schemas.openxmlformats.org/presentationml/2006/main">
  <p:tag name="VEVOX.QRDOT" val="(2,0)"/>
</p:tagLst>
</file>

<file path=ppt/tags/tag3496.xml><?xml version="1.0" encoding="utf-8"?>
<p:tagLst xmlns:a="http://schemas.openxmlformats.org/drawingml/2006/main" xmlns:r="http://schemas.openxmlformats.org/officeDocument/2006/relationships" xmlns:p="http://schemas.openxmlformats.org/presentationml/2006/main">
  <p:tag name="VEVOX.QRDOT" val="(3,0)"/>
</p:tagLst>
</file>

<file path=ppt/tags/tag3497.xml><?xml version="1.0" encoding="utf-8"?>
<p:tagLst xmlns:a="http://schemas.openxmlformats.org/drawingml/2006/main" xmlns:r="http://schemas.openxmlformats.org/officeDocument/2006/relationships" xmlns:p="http://schemas.openxmlformats.org/presentationml/2006/main">
  <p:tag name="VEVOX.QRDOT" val="(4,0)"/>
</p:tagLst>
</file>

<file path=ppt/tags/tag3498.xml><?xml version="1.0" encoding="utf-8"?>
<p:tagLst xmlns:a="http://schemas.openxmlformats.org/drawingml/2006/main" xmlns:r="http://schemas.openxmlformats.org/officeDocument/2006/relationships" xmlns:p="http://schemas.openxmlformats.org/presentationml/2006/main">
  <p:tag name="VEVOX.QRDOT" val="(5,0)"/>
</p:tagLst>
</file>

<file path=ppt/tags/tag3499.xml><?xml version="1.0" encoding="utf-8"?>
<p:tagLst xmlns:a="http://schemas.openxmlformats.org/drawingml/2006/main" xmlns:r="http://schemas.openxmlformats.org/officeDocument/2006/relationships" xmlns:p="http://schemas.openxmlformats.org/presentationml/2006/main">
  <p:tag name="VEVOX.QRDOT" val="(6,0)"/>
</p:tagLst>
</file>

<file path=ppt/tags/tag35.xml><?xml version="1.0" encoding="utf-8"?>
<p:tagLst xmlns:a="http://schemas.openxmlformats.org/drawingml/2006/main" xmlns:r="http://schemas.openxmlformats.org/officeDocument/2006/relationships" xmlns:p="http://schemas.openxmlformats.org/presentationml/2006/main">
  <p:tag name="VEVOX.QRDOT" val="(1,2)"/>
</p:tagLst>
</file>

<file path=ppt/tags/tag350.xml><?xml version="1.0" encoding="utf-8"?>
<p:tagLst xmlns:a="http://schemas.openxmlformats.org/drawingml/2006/main" xmlns:r="http://schemas.openxmlformats.org/officeDocument/2006/relationships" xmlns:p="http://schemas.openxmlformats.org/presentationml/2006/main">
  <p:tag name="VEVOX.QRDOT" val="(10,22)"/>
</p:tagLst>
</file>

<file path=ppt/tags/tag3500.xml><?xml version="1.0" encoding="utf-8"?>
<p:tagLst xmlns:a="http://schemas.openxmlformats.org/drawingml/2006/main" xmlns:r="http://schemas.openxmlformats.org/officeDocument/2006/relationships" xmlns:p="http://schemas.openxmlformats.org/presentationml/2006/main">
  <p:tag name="VEVOX.QRDOT" val="(7,0)"/>
</p:tagLst>
</file>

<file path=ppt/tags/tag3501.xml><?xml version="1.0" encoding="utf-8"?>
<p:tagLst xmlns:a="http://schemas.openxmlformats.org/drawingml/2006/main" xmlns:r="http://schemas.openxmlformats.org/officeDocument/2006/relationships" xmlns:p="http://schemas.openxmlformats.org/presentationml/2006/main">
  <p:tag name="VEVOX.QRDOT" val="(9,0)"/>
</p:tagLst>
</file>

<file path=ppt/tags/tag3502.xml><?xml version="1.0" encoding="utf-8"?>
<p:tagLst xmlns:a="http://schemas.openxmlformats.org/drawingml/2006/main" xmlns:r="http://schemas.openxmlformats.org/officeDocument/2006/relationships" xmlns:p="http://schemas.openxmlformats.org/presentationml/2006/main">
  <p:tag name="VEVOX.QRDOT" val="(10,0)"/>
</p:tagLst>
</file>

<file path=ppt/tags/tag3503.xml><?xml version="1.0" encoding="utf-8"?>
<p:tagLst xmlns:a="http://schemas.openxmlformats.org/drawingml/2006/main" xmlns:r="http://schemas.openxmlformats.org/officeDocument/2006/relationships" xmlns:p="http://schemas.openxmlformats.org/presentationml/2006/main">
  <p:tag name="VEVOX.QRDOT" val="(12,0)"/>
</p:tagLst>
</file>

<file path=ppt/tags/tag3504.xml><?xml version="1.0" encoding="utf-8"?>
<p:tagLst xmlns:a="http://schemas.openxmlformats.org/drawingml/2006/main" xmlns:r="http://schemas.openxmlformats.org/officeDocument/2006/relationships" xmlns:p="http://schemas.openxmlformats.org/presentationml/2006/main">
  <p:tag name="VEVOX.QRDOT" val="(13,0)"/>
</p:tagLst>
</file>

<file path=ppt/tags/tag3505.xml><?xml version="1.0" encoding="utf-8"?>
<p:tagLst xmlns:a="http://schemas.openxmlformats.org/drawingml/2006/main" xmlns:r="http://schemas.openxmlformats.org/officeDocument/2006/relationships" xmlns:p="http://schemas.openxmlformats.org/presentationml/2006/main">
  <p:tag name="VEVOX.QRDOT" val="(20,0)"/>
</p:tagLst>
</file>

<file path=ppt/tags/tag3506.xml><?xml version="1.0" encoding="utf-8"?>
<p:tagLst xmlns:a="http://schemas.openxmlformats.org/drawingml/2006/main" xmlns:r="http://schemas.openxmlformats.org/officeDocument/2006/relationships" xmlns:p="http://schemas.openxmlformats.org/presentationml/2006/main">
  <p:tag name="VEVOX.QRDOT" val="(21,0)"/>
</p:tagLst>
</file>

<file path=ppt/tags/tag3507.xml><?xml version="1.0" encoding="utf-8"?>
<p:tagLst xmlns:a="http://schemas.openxmlformats.org/drawingml/2006/main" xmlns:r="http://schemas.openxmlformats.org/officeDocument/2006/relationships" xmlns:p="http://schemas.openxmlformats.org/presentationml/2006/main">
  <p:tag name="VEVOX.QRDOT" val="(23,0)"/>
</p:tagLst>
</file>

<file path=ppt/tags/tag3508.xml><?xml version="1.0" encoding="utf-8"?>
<p:tagLst xmlns:a="http://schemas.openxmlformats.org/drawingml/2006/main" xmlns:r="http://schemas.openxmlformats.org/officeDocument/2006/relationships" xmlns:p="http://schemas.openxmlformats.org/presentationml/2006/main">
  <p:tag name="VEVOX.QRDOT" val="(24,0)"/>
</p:tagLst>
</file>

<file path=ppt/tags/tag3509.xml><?xml version="1.0" encoding="utf-8"?>
<p:tagLst xmlns:a="http://schemas.openxmlformats.org/drawingml/2006/main" xmlns:r="http://schemas.openxmlformats.org/officeDocument/2006/relationships" xmlns:p="http://schemas.openxmlformats.org/presentationml/2006/main">
  <p:tag name="VEVOX.QRDOT" val="(25,0)"/>
</p:tagLst>
</file>

<file path=ppt/tags/tag351.xml><?xml version="1.0" encoding="utf-8"?>
<p:tagLst xmlns:a="http://schemas.openxmlformats.org/drawingml/2006/main" xmlns:r="http://schemas.openxmlformats.org/officeDocument/2006/relationships" xmlns:p="http://schemas.openxmlformats.org/presentationml/2006/main">
  <p:tag name="VEVOX.QRDOT" val="(12,22)"/>
</p:tagLst>
</file>

<file path=ppt/tags/tag3510.xml><?xml version="1.0" encoding="utf-8"?>
<p:tagLst xmlns:a="http://schemas.openxmlformats.org/drawingml/2006/main" xmlns:r="http://schemas.openxmlformats.org/officeDocument/2006/relationships" xmlns:p="http://schemas.openxmlformats.org/presentationml/2006/main">
  <p:tag name="VEVOX.QRDOT" val="(26,0)"/>
</p:tagLst>
</file>

<file path=ppt/tags/tag3511.xml><?xml version="1.0" encoding="utf-8"?>
<p:tagLst xmlns:a="http://schemas.openxmlformats.org/drawingml/2006/main" xmlns:r="http://schemas.openxmlformats.org/officeDocument/2006/relationships" xmlns:p="http://schemas.openxmlformats.org/presentationml/2006/main">
  <p:tag name="VEVOX.QRDOT" val="(27,0)"/>
</p:tagLst>
</file>

<file path=ppt/tags/tag3512.xml><?xml version="1.0" encoding="utf-8"?>
<p:tagLst xmlns:a="http://schemas.openxmlformats.org/drawingml/2006/main" xmlns:r="http://schemas.openxmlformats.org/officeDocument/2006/relationships" xmlns:p="http://schemas.openxmlformats.org/presentationml/2006/main">
  <p:tag name="VEVOX.QRDOT" val="(28,0)"/>
</p:tagLst>
</file>

<file path=ppt/tags/tag3513.xml><?xml version="1.0" encoding="utf-8"?>
<p:tagLst xmlns:a="http://schemas.openxmlformats.org/drawingml/2006/main" xmlns:r="http://schemas.openxmlformats.org/officeDocument/2006/relationships" xmlns:p="http://schemas.openxmlformats.org/presentationml/2006/main">
  <p:tag name="VEVOX.QRDOT" val="(29,0)"/>
</p:tagLst>
</file>

<file path=ppt/tags/tag3514.xml><?xml version="1.0" encoding="utf-8"?>
<p:tagLst xmlns:a="http://schemas.openxmlformats.org/drawingml/2006/main" xmlns:r="http://schemas.openxmlformats.org/officeDocument/2006/relationships" xmlns:p="http://schemas.openxmlformats.org/presentationml/2006/main">
  <p:tag name="VEVOX.QRDOT" val="(1,1)"/>
</p:tagLst>
</file>

<file path=ppt/tags/tag3515.xml><?xml version="1.0" encoding="utf-8"?>
<p:tagLst xmlns:a="http://schemas.openxmlformats.org/drawingml/2006/main" xmlns:r="http://schemas.openxmlformats.org/officeDocument/2006/relationships" xmlns:p="http://schemas.openxmlformats.org/presentationml/2006/main">
  <p:tag name="VEVOX.QRDOT" val="(7,1)"/>
</p:tagLst>
</file>

<file path=ppt/tags/tag3516.xml><?xml version="1.0" encoding="utf-8"?>
<p:tagLst xmlns:a="http://schemas.openxmlformats.org/drawingml/2006/main" xmlns:r="http://schemas.openxmlformats.org/officeDocument/2006/relationships" xmlns:p="http://schemas.openxmlformats.org/presentationml/2006/main">
  <p:tag name="VEVOX.QRDOT" val="(10,1)"/>
</p:tagLst>
</file>

<file path=ppt/tags/tag3517.xml><?xml version="1.0" encoding="utf-8"?>
<p:tagLst xmlns:a="http://schemas.openxmlformats.org/drawingml/2006/main" xmlns:r="http://schemas.openxmlformats.org/officeDocument/2006/relationships" xmlns:p="http://schemas.openxmlformats.org/presentationml/2006/main">
  <p:tag name="VEVOX.QRDOT" val="(11,1)"/>
</p:tagLst>
</file>

<file path=ppt/tags/tag3518.xml><?xml version="1.0" encoding="utf-8"?>
<p:tagLst xmlns:a="http://schemas.openxmlformats.org/drawingml/2006/main" xmlns:r="http://schemas.openxmlformats.org/officeDocument/2006/relationships" xmlns:p="http://schemas.openxmlformats.org/presentationml/2006/main">
  <p:tag name="VEVOX.QRDOT" val="(17,1)"/>
</p:tagLst>
</file>

<file path=ppt/tags/tag3519.xml><?xml version="1.0" encoding="utf-8"?>
<p:tagLst xmlns:a="http://schemas.openxmlformats.org/drawingml/2006/main" xmlns:r="http://schemas.openxmlformats.org/officeDocument/2006/relationships" xmlns:p="http://schemas.openxmlformats.org/presentationml/2006/main">
  <p:tag name="VEVOX.QRDOT" val="(19,1)"/>
</p:tagLst>
</file>

<file path=ppt/tags/tag352.xml><?xml version="1.0" encoding="utf-8"?>
<p:tagLst xmlns:a="http://schemas.openxmlformats.org/drawingml/2006/main" xmlns:r="http://schemas.openxmlformats.org/officeDocument/2006/relationships" xmlns:p="http://schemas.openxmlformats.org/presentationml/2006/main">
  <p:tag name="VEVOX.QRDOT" val="(17,22)"/>
</p:tagLst>
</file>

<file path=ppt/tags/tag3520.xml><?xml version="1.0" encoding="utf-8"?>
<p:tagLst xmlns:a="http://schemas.openxmlformats.org/drawingml/2006/main" xmlns:r="http://schemas.openxmlformats.org/officeDocument/2006/relationships" xmlns:p="http://schemas.openxmlformats.org/presentationml/2006/main">
  <p:tag name="VEVOX.QRDOT" val="(20,1)"/>
</p:tagLst>
</file>

<file path=ppt/tags/tag3521.xml><?xml version="1.0" encoding="utf-8"?>
<p:tagLst xmlns:a="http://schemas.openxmlformats.org/drawingml/2006/main" xmlns:r="http://schemas.openxmlformats.org/officeDocument/2006/relationships" xmlns:p="http://schemas.openxmlformats.org/presentationml/2006/main">
  <p:tag name="VEVOX.QRDOT" val="(23,1)"/>
</p:tagLst>
</file>

<file path=ppt/tags/tag3522.xml><?xml version="1.0" encoding="utf-8"?>
<p:tagLst xmlns:a="http://schemas.openxmlformats.org/drawingml/2006/main" xmlns:r="http://schemas.openxmlformats.org/officeDocument/2006/relationships" xmlns:p="http://schemas.openxmlformats.org/presentationml/2006/main">
  <p:tag name="VEVOX.QRDOT" val="(29,1)"/>
</p:tagLst>
</file>

<file path=ppt/tags/tag3523.xml><?xml version="1.0" encoding="utf-8"?>
<p:tagLst xmlns:a="http://schemas.openxmlformats.org/drawingml/2006/main" xmlns:r="http://schemas.openxmlformats.org/officeDocument/2006/relationships" xmlns:p="http://schemas.openxmlformats.org/presentationml/2006/main">
  <p:tag name="VEVOX.QRDOT" val="(1,2)"/>
</p:tagLst>
</file>

<file path=ppt/tags/tag3524.xml><?xml version="1.0" encoding="utf-8"?>
<p:tagLst xmlns:a="http://schemas.openxmlformats.org/drawingml/2006/main" xmlns:r="http://schemas.openxmlformats.org/officeDocument/2006/relationships" xmlns:p="http://schemas.openxmlformats.org/presentationml/2006/main">
  <p:tag name="VEVOX.QRDOT" val="(3,2)"/>
</p:tagLst>
</file>

<file path=ppt/tags/tag3525.xml><?xml version="1.0" encoding="utf-8"?>
<p:tagLst xmlns:a="http://schemas.openxmlformats.org/drawingml/2006/main" xmlns:r="http://schemas.openxmlformats.org/officeDocument/2006/relationships" xmlns:p="http://schemas.openxmlformats.org/presentationml/2006/main">
  <p:tag name="VEVOX.QRDOT" val="(4,2)"/>
</p:tagLst>
</file>

<file path=ppt/tags/tag3526.xml><?xml version="1.0" encoding="utf-8"?>
<p:tagLst xmlns:a="http://schemas.openxmlformats.org/drawingml/2006/main" xmlns:r="http://schemas.openxmlformats.org/officeDocument/2006/relationships" xmlns:p="http://schemas.openxmlformats.org/presentationml/2006/main">
  <p:tag name="VEVOX.QRDOT" val="(5,2)"/>
</p:tagLst>
</file>

<file path=ppt/tags/tag3527.xml><?xml version="1.0" encoding="utf-8"?>
<p:tagLst xmlns:a="http://schemas.openxmlformats.org/drawingml/2006/main" xmlns:r="http://schemas.openxmlformats.org/officeDocument/2006/relationships" xmlns:p="http://schemas.openxmlformats.org/presentationml/2006/main">
  <p:tag name="VEVOX.QRDOT" val="(7,2)"/>
</p:tagLst>
</file>

<file path=ppt/tags/tag3528.xml><?xml version="1.0" encoding="utf-8"?>
<p:tagLst xmlns:a="http://schemas.openxmlformats.org/drawingml/2006/main" xmlns:r="http://schemas.openxmlformats.org/officeDocument/2006/relationships" xmlns:p="http://schemas.openxmlformats.org/presentationml/2006/main">
  <p:tag name="VEVOX.QRDOT" val="(11,2)"/>
</p:tagLst>
</file>

<file path=ppt/tags/tag3529.xml><?xml version="1.0" encoding="utf-8"?>
<p:tagLst xmlns:a="http://schemas.openxmlformats.org/drawingml/2006/main" xmlns:r="http://schemas.openxmlformats.org/officeDocument/2006/relationships" xmlns:p="http://schemas.openxmlformats.org/presentationml/2006/main">
  <p:tag name="VEVOX.QRDOT" val="(12,2)"/>
</p:tagLst>
</file>

<file path=ppt/tags/tag353.xml><?xml version="1.0" encoding="utf-8"?>
<p:tagLst xmlns:a="http://schemas.openxmlformats.org/drawingml/2006/main" xmlns:r="http://schemas.openxmlformats.org/officeDocument/2006/relationships" xmlns:p="http://schemas.openxmlformats.org/presentationml/2006/main">
  <p:tag name="VEVOX.QRDOT" val="(18,22)"/>
</p:tagLst>
</file>

<file path=ppt/tags/tag3530.xml><?xml version="1.0" encoding="utf-8"?>
<p:tagLst xmlns:a="http://schemas.openxmlformats.org/drawingml/2006/main" xmlns:r="http://schemas.openxmlformats.org/officeDocument/2006/relationships" xmlns:p="http://schemas.openxmlformats.org/presentationml/2006/main">
  <p:tag name="VEVOX.QRDOT" val="(13,2)"/>
</p:tagLst>
</file>

<file path=ppt/tags/tag3531.xml><?xml version="1.0" encoding="utf-8"?>
<p:tagLst xmlns:a="http://schemas.openxmlformats.org/drawingml/2006/main" xmlns:r="http://schemas.openxmlformats.org/officeDocument/2006/relationships" xmlns:p="http://schemas.openxmlformats.org/presentationml/2006/main">
  <p:tag name="VEVOX.QRDOT" val="(14,2)"/>
</p:tagLst>
</file>

<file path=ppt/tags/tag3532.xml><?xml version="1.0" encoding="utf-8"?>
<p:tagLst xmlns:a="http://schemas.openxmlformats.org/drawingml/2006/main" xmlns:r="http://schemas.openxmlformats.org/officeDocument/2006/relationships" xmlns:p="http://schemas.openxmlformats.org/presentationml/2006/main">
  <p:tag name="VEVOX.QRDOT" val="(16,2)"/>
</p:tagLst>
</file>

<file path=ppt/tags/tag3533.xml><?xml version="1.0" encoding="utf-8"?>
<p:tagLst xmlns:a="http://schemas.openxmlformats.org/drawingml/2006/main" xmlns:r="http://schemas.openxmlformats.org/officeDocument/2006/relationships" xmlns:p="http://schemas.openxmlformats.org/presentationml/2006/main">
  <p:tag name="VEVOX.QRDOT" val="(17,2)"/>
</p:tagLst>
</file>

<file path=ppt/tags/tag3534.xml><?xml version="1.0" encoding="utf-8"?>
<p:tagLst xmlns:a="http://schemas.openxmlformats.org/drawingml/2006/main" xmlns:r="http://schemas.openxmlformats.org/officeDocument/2006/relationships" xmlns:p="http://schemas.openxmlformats.org/presentationml/2006/main">
  <p:tag name="VEVOX.QRDOT" val="(18,2)"/>
</p:tagLst>
</file>

<file path=ppt/tags/tag3535.xml><?xml version="1.0" encoding="utf-8"?>
<p:tagLst xmlns:a="http://schemas.openxmlformats.org/drawingml/2006/main" xmlns:r="http://schemas.openxmlformats.org/officeDocument/2006/relationships" xmlns:p="http://schemas.openxmlformats.org/presentationml/2006/main">
  <p:tag name="VEVOX.QRDOT" val="(20,2)"/>
</p:tagLst>
</file>

<file path=ppt/tags/tag3536.xml><?xml version="1.0" encoding="utf-8"?>
<p:tagLst xmlns:a="http://schemas.openxmlformats.org/drawingml/2006/main" xmlns:r="http://schemas.openxmlformats.org/officeDocument/2006/relationships" xmlns:p="http://schemas.openxmlformats.org/presentationml/2006/main">
  <p:tag name="VEVOX.QRDOT" val="(21,2)"/>
</p:tagLst>
</file>

<file path=ppt/tags/tag3537.xml><?xml version="1.0" encoding="utf-8"?>
<p:tagLst xmlns:a="http://schemas.openxmlformats.org/drawingml/2006/main" xmlns:r="http://schemas.openxmlformats.org/officeDocument/2006/relationships" xmlns:p="http://schemas.openxmlformats.org/presentationml/2006/main">
  <p:tag name="VEVOX.QRDOT" val="(23,2)"/>
</p:tagLst>
</file>

<file path=ppt/tags/tag3538.xml><?xml version="1.0" encoding="utf-8"?>
<p:tagLst xmlns:a="http://schemas.openxmlformats.org/drawingml/2006/main" xmlns:r="http://schemas.openxmlformats.org/officeDocument/2006/relationships" xmlns:p="http://schemas.openxmlformats.org/presentationml/2006/main">
  <p:tag name="VEVOX.QRDOT" val="(25,2)"/>
</p:tagLst>
</file>

<file path=ppt/tags/tag3539.xml><?xml version="1.0" encoding="utf-8"?>
<p:tagLst xmlns:a="http://schemas.openxmlformats.org/drawingml/2006/main" xmlns:r="http://schemas.openxmlformats.org/officeDocument/2006/relationships" xmlns:p="http://schemas.openxmlformats.org/presentationml/2006/main">
  <p:tag name="VEVOX.QRDOT" val="(26,2)"/>
</p:tagLst>
</file>

<file path=ppt/tags/tag354.xml><?xml version="1.0" encoding="utf-8"?>
<p:tagLst xmlns:a="http://schemas.openxmlformats.org/drawingml/2006/main" xmlns:r="http://schemas.openxmlformats.org/officeDocument/2006/relationships" xmlns:p="http://schemas.openxmlformats.org/presentationml/2006/main">
  <p:tag name="VEVOX.QRDOT" val="(20,22)"/>
</p:tagLst>
</file>

<file path=ppt/tags/tag3540.xml><?xml version="1.0" encoding="utf-8"?>
<p:tagLst xmlns:a="http://schemas.openxmlformats.org/drawingml/2006/main" xmlns:r="http://schemas.openxmlformats.org/officeDocument/2006/relationships" xmlns:p="http://schemas.openxmlformats.org/presentationml/2006/main">
  <p:tag name="VEVOX.QRDOT" val="(27,2)"/>
</p:tagLst>
</file>

<file path=ppt/tags/tag3541.xml><?xml version="1.0" encoding="utf-8"?>
<p:tagLst xmlns:a="http://schemas.openxmlformats.org/drawingml/2006/main" xmlns:r="http://schemas.openxmlformats.org/officeDocument/2006/relationships" xmlns:p="http://schemas.openxmlformats.org/presentationml/2006/main">
  <p:tag name="VEVOX.QRDOT" val="(29,2)"/>
</p:tagLst>
</file>

<file path=ppt/tags/tag3542.xml><?xml version="1.0" encoding="utf-8"?>
<p:tagLst xmlns:a="http://schemas.openxmlformats.org/drawingml/2006/main" xmlns:r="http://schemas.openxmlformats.org/officeDocument/2006/relationships" xmlns:p="http://schemas.openxmlformats.org/presentationml/2006/main">
  <p:tag name="VEVOX.QRDOT" val="(1,3)"/>
</p:tagLst>
</file>

<file path=ppt/tags/tag3543.xml><?xml version="1.0" encoding="utf-8"?>
<p:tagLst xmlns:a="http://schemas.openxmlformats.org/drawingml/2006/main" xmlns:r="http://schemas.openxmlformats.org/officeDocument/2006/relationships" xmlns:p="http://schemas.openxmlformats.org/presentationml/2006/main">
  <p:tag name="VEVOX.QRDOT" val="(3,3)"/>
</p:tagLst>
</file>

<file path=ppt/tags/tag3544.xml><?xml version="1.0" encoding="utf-8"?>
<p:tagLst xmlns:a="http://schemas.openxmlformats.org/drawingml/2006/main" xmlns:r="http://schemas.openxmlformats.org/officeDocument/2006/relationships" xmlns:p="http://schemas.openxmlformats.org/presentationml/2006/main">
  <p:tag name="VEVOX.QRDOT" val="(4,3)"/>
</p:tagLst>
</file>

<file path=ppt/tags/tag3545.xml><?xml version="1.0" encoding="utf-8"?>
<p:tagLst xmlns:a="http://schemas.openxmlformats.org/drawingml/2006/main" xmlns:r="http://schemas.openxmlformats.org/officeDocument/2006/relationships" xmlns:p="http://schemas.openxmlformats.org/presentationml/2006/main">
  <p:tag name="VEVOX.QRDOT" val="(5,3)"/>
</p:tagLst>
</file>

<file path=ppt/tags/tag3546.xml><?xml version="1.0" encoding="utf-8"?>
<p:tagLst xmlns:a="http://schemas.openxmlformats.org/drawingml/2006/main" xmlns:r="http://schemas.openxmlformats.org/officeDocument/2006/relationships" xmlns:p="http://schemas.openxmlformats.org/presentationml/2006/main">
  <p:tag name="VEVOX.QRDOT" val="(7,3)"/>
</p:tagLst>
</file>

<file path=ppt/tags/tag3547.xml><?xml version="1.0" encoding="utf-8"?>
<p:tagLst xmlns:a="http://schemas.openxmlformats.org/drawingml/2006/main" xmlns:r="http://schemas.openxmlformats.org/officeDocument/2006/relationships" xmlns:p="http://schemas.openxmlformats.org/presentationml/2006/main">
  <p:tag name="VEVOX.QRDOT" val="(9,3)"/>
</p:tagLst>
</file>

<file path=ppt/tags/tag3548.xml><?xml version="1.0" encoding="utf-8"?>
<p:tagLst xmlns:a="http://schemas.openxmlformats.org/drawingml/2006/main" xmlns:r="http://schemas.openxmlformats.org/officeDocument/2006/relationships" xmlns:p="http://schemas.openxmlformats.org/presentationml/2006/main">
  <p:tag name="VEVOX.QRDOT" val="(10,3)"/>
</p:tagLst>
</file>

<file path=ppt/tags/tag3549.xml><?xml version="1.0" encoding="utf-8"?>
<p:tagLst xmlns:a="http://schemas.openxmlformats.org/drawingml/2006/main" xmlns:r="http://schemas.openxmlformats.org/officeDocument/2006/relationships" xmlns:p="http://schemas.openxmlformats.org/presentationml/2006/main">
  <p:tag name="VEVOX.QRDOT" val="(12,3)"/>
</p:tagLst>
</file>

<file path=ppt/tags/tag355.xml><?xml version="1.0" encoding="utf-8"?>
<p:tagLst xmlns:a="http://schemas.openxmlformats.org/drawingml/2006/main" xmlns:r="http://schemas.openxmlformats.org/officeDocument/2006/relationships" xmlns:p="http://schemas.openxmlformats.org/presentationml/2006/main">
  <p:tag name="VEVOX.QRDOT" val="(21,22)"/>
</p:tagLst>
</file>

<file path=ppt/tags/tag3550.xml><?xml version="1.0" encoding="utf-8"?>
<p:tagLst xmlns:a="http://schemas.openxmlformats.org/drawingml/2006/main" xmlns:r="http://schemas.openxmlformats.org/officeDocument/2006/relationships" xmlns:p="http://schemas.openxmlformats.org/presentationml/2006/main">
  <p:tag name="VEVOX.QRDOT" val="(13,3)"/>
</p:tagLst>
</file>

<file path=ppt/tags/tag3551.xml><?xml version="1.0" encoding="utf-8"?>
<p:tagLst xmlns:a="http://schemas.openxmlformats.org/drawingml/2006/main" xmlns:r="http://schemas.openxmlformats.org/officeDocument/2006/relationships" xmlns:p="http://schemas.openxmlformats.org/presentationml/2006/main">
  <p:tag name="VEVOX.QRDOT" val="(15,3)"/>
</p:tagLst>
</file>

<file path=ppt/tags/tag3552.xml><?xml version="1.0" encoding="utf-8"?>
<p:tagLst xmlns:a="http://schemas.openxmlformats.org/drawingml/2006/main" xmlns:r="http://schemas.openxmlformats.org/officeDocument/2006/relationships" xmlns:p="http://schemas.openxmlformats.org/presentationml/2006/main">
  <p:tag name="VEVOX.QRDOT" val="(16,3)"/>
</p:tagLst>
</file>

<file path=ppt/tags/tag3553.xml><?xml version="1.0" encoding="utf-8"?>
<p:tagLst xmlns:a="http://schemas.openxmlformats.org/drawingml/2006/main" xmlns:r="http://schemas.openxmlformats.org/officeDocument/2006/relationships" xmlns:p="http://schemas.openxmlformats.org/presentationml/2006/main">
  <p:tag name="VEVOX.QRDOT" val="(17,3)"/>
</p:tagLst>
</file>

<file path=ppt/tags/tag3554.xml><?xml version="1.0" encoding="utf-8"?>
<p:tagLst xmlns:a="http://schemas.openxmlformats.org/drawingml/2006/main" xmlns:r="http://schemas.openxmlformats.org/officeDocument/2006/relationships" xmlns:p="http://schemas.openxmlformats.org/presentationml/2006/main">
  <p:tag name="VEVOX.QRDOT" val="(20,3)"/>
</p:tagLst>
</file>

<file path=ppt/tags/tag3555.xml><?xml version="1.0" encoding="utf-8"?>
<p:tagLst xmlns:a="http://schemas.openxmlformats.org/drawingml/2006/main" xmlns:r="http://schemas.openxmlformats.org/officeDocument/2006/relationships" xmlns:p="http://schemas.openxmlformats.org/presentationml/2006/main">
  <p:tag name="VEVOX.QRDOT" val="(23,3)"/>
</p:tagLst>
</file>

<file path=ppt/tags/tag3556.xml><?xml version="1.0" encoding="utf-8"?>
<p:tagLst xmlns:a="http://schemas.openxmlformats.org/drawingml/2006/main" xmlns:r="http://schemas.openxmlformats.org/officeDocument/2006/relationships" xmlns:p="http://schemas.openxmlformats.org/presentationml/2006/main">
  <p:tag name="VEVOX.QRDOT" val="(25,3)"/>
</p:tagLst>
</file>

<file path=ppt/tags/tag3557.xml><?xml version="1.0" encoding="utf-8"?>
<p:tagLst xmlns:a="http://schemas.openxmlformats.org/drawingml/2006/main" xmlns:r="http://schemas.openxmlformats.org/officeDocument/2006/relationships" xmlns:p="http://schemas.openxmlformats.org/presentationml/2006/main">
  <p:tag name="VEVOX.QRDOT" val="(26,3)"/>
</p:tagLst>
</file>

<file path=ppt/tags/tag3558.xml><?xml version="1.0" encoding="utf-8"?>
<p:tagLst xmlns:a="http://schemas.openxmlformats.org/drawingml/2006/main" xmlns:r="http://schemas.openxmlformats.org/officeDocument/2006/relationships" xmlns:p="http://schemas.openxmlformats.org/presentationml/2006/main">
  <p:tag name="VEVOX.QRDOT" val="(27,3)"/>
</p:tagLst>
</file>

<file path=ppt/tags/tag3559.xml><?xml version="1.0" encoding="utf-8"?>
<p:tagLst xmlns:a="http://schemas.openxmlformats.org/drawingml/2006/main" xmlns:r="http://schemas.openxmlformats.org/officeDocument/2006/relationships" xmlns:p="http://schemas.openxmlformats.org/presentationml/2006/main">
  <p:tag name="VEVOX.QRDOT" val="(29,3)"/>
</p:tagLst>
</file>

<file path=ppt/tags/tag356.xml><?xml version="1.0" encoding="utf-8"?>
<p:tagLst xmlns:a="http://schemas.openxmlformats.org/drawingml/2006/main" xmlns:r="http://schemas.openxmlformats.org/officeDocument/2006/relationships" xmlns:p="http://schemas.openxmlformats.org/presentationml/2006/main">
  <p:tag name="VEVOX.QRDOT" val="(23,22)"/>
</p:tagLst>
</file>

<file path=ppt/tags/tag3560.xml><?xml version="1.0" encoding="utf-8"?>
<p:tagLst xmlns:a="http://schemas.openxmlformats.org/drawingml/2006/main" xmlns:r="http://schemas.openxmlformats.org/officeDocument/2006/relationships" xmlns:p="http://schemas.openxmlformats.org/presentationml/2006/main">
  <p:tag name="VEVOX.QRDOT" val="(1,4)"/>
</p:tagLst>
</file>

<file path=ppt/tags/tag3561.xml><?xml version="1.0" encoding="utf-8"?>
<p:tagLst xmlns:a="http://schemas.openxmlformats.org/drawingml/2006/main" xmlns:r="http://schemas.openxmlformats.org/officeDocument/2006/relationships" xmlns:p="http://schemas.openxmlformats.org/presentationml/2006/main">
  <p:tag name="VEVOX.QRDOT" val="(3,4)"/>
</p:tagLst>
</file>

<file path=ppt/tags/tag3562.xml><?xml version="1.0" encoding="utf-8"?>
<p:tagLst xmlns:a="http://schemas.openxmlformats.org/drawingml/2006/main" xmlns:r="http://schemas.openxmlformats.org/officeDocument/2006/relationships" xmlns:p="http://schemas.openxmlformats.org/presentationml/2006/main">
  <p:tag name="VEVOX.QRDOT" val="(4,4)"/>
</p:tagLst>
</file>

<file path=ppt/tags/tag3563.xml><?xml version="1.0" encoding="utf-8"?>
<p:tagLst xmlns:a="http://schemas.openxmlformats.org/drawingml/2006/main" xmlns:r="http://schemas.openxmlformats.org/officeDocument/2006/relationships" xmlns:p="http://schemas.openxmlformats.org/presentationml/2006/main">
  <p:tag name="VEVOX.QRDOT" val="(5,4)"/>
</p:tagLst>
</file>

<file path=ppt/tags/tag3564.xml><?xml version="1.0" encoding="utf-8"?>
<p:tagLst xmlns:a="http://schemas.openxmlformats.org/drawingml/2006/main" xmlns:r="http://schemas.openxmlformats.org/officeDocument/2006/relationships" xmlns:p="http://schemas.openxmlformats.org/presentationml/2006/main">
  <p:tag name="VEVOX.QRDOT" val="(7,4)"/>
</p:tagLst>
</file>

<file path=ppt/tags/tag3565.xml><?xml version="1.0" encoding="utf-8"?>
<p:tagLst xmlns:a="http://schemas.openxmlformats.org/drawingml/2006/main" xmlns:r="http://schemas.openxmlformats.org/officeDocument/2006/relationships" xmlns:p="http://schemas.openxmlformats.org/presentationml/2006/main">
  <p:tag name="VEVOX.QRDOT" val="(9,4)"/>
</p:tagLst>
</file>

<file path=ppt/tags/tag3566.xml><?xml version="1.0" encoding="utf-8"?>
<p:tagLst xmlns:a="http://schemas.openxmlformats.org/drawingml/2006/main" xmlns:r="http://schemas.openxmlformats.org/officeDocument/2006/relationships" xmlns:p="http://schemas.openxmlformats.org/presentationml/2006/main">
  <p:tag name="VEVOX.QRDOT" val="(13,4)"/>
</p:tagLst>
</file>

<file path=ppt/tags/tag3567.xml><?xml version="1.0" encoding="utf-8"?>
<p:tagLst xmlns:a="http://schemas.openxmlformats.org/drawingml/2006/main" xmlns:r="http://schemas.openxmlformats.org/officeDocument/2006/relationships" xmlns:p="http://schemas.openxmlformats.org/presentationml/2006/main">
  <p:tag name="VEVOX.QRDOT" val="(14,4)"/>
</p:tagLst>
</file>

<file path=ppt/tags/tag3568.xml><?xml version="1.0" encoding="utf-8"?>
<p:tagLst xmlns:a="http://schemas.openxmlformats.org/drawingml/2006/main" xmlns:r="http://schemas.openxmlformats.org/officeDocument/2006/relationships" xmlns:p="http://schemas.openxmlformats.org/presentationml/2006/main">
  <p:tag name="VEVOX.QRDOT" val="(15,4)"/>
</p:tagLst>
</file>

<file path=ppt/tags/tag3569.xml><?xml version="1.0" encoding="utf-8"?>
<p:tagLst xmlns:a="http://schemas.openxmlformats.org/drawingml/2006/main" xmlns:r="http://schemas.openxmlformats.org/officeDocument/2006/relationships" xmlns:p="http://schemas.openxmlformats.org/presentationml/2006/main">
  <p:tag name="VEVOX.QRDOT" val="(17,4)"/>
</p:tagLst>
</file>

<file path=ppt/tags/tag357.xml><?xml version="1.0" encoding="utf-8"?>
<p:tagLst xmlns:a="http://schemas.openxmlformats.org/drawingml/2006/main" xmlns:r="http://schemas.openxmlformats.org/officeDocument/2006/relationships" xmlns:p="http://schemas.openxmlformats.org/presentationml/2006/main">
  <p:tag name="VEVOX.QRDOT" val="(25,22)"/>
</p:tagLst>
</file>

<file path=ppt/tags/tag3570.xml><?xml version="1.0" encoding="utf-8"?>
<p:tagLst xmlns:a="http://schemas.openxmlformats.org/drawingml/2006/main" xmlns:r="http://schemas.openxmlformats.org/officeDocument/2006/relationships" xmlns:p="http://schemas.openxmlformats.org/presentationml/2006/main">
  <p:tag name="VEVOX.QRDOT" val="(19,4)"/>
</p:tagLst>
</file>

<file path=ppt/tags/tag3571.xml><?xml version="1.0" encoding="utf-8"?>
<p:tagLst xmlns:a="http://schemas.openxmlformats.org/drawingml/2006/main" xmlns:r="http://schemas.openxmlformats.org/officeDocument/2006/relationships" xmlns:p="http://schemas.openxmlformats.org/presentationml/2006/main">
  <p:tag name="VEVOX.QRDOT" val="(21,4)"/>
</p:tagLst>
</file>

<file path=ppt/tags/tag3572.xml><?xml version="1.0" encoding="utf-8"?>
<p:tagLst xmlns:a="http://schemas.openxmlformats.org/drawingml/2006/main" xmlns:r="http://schemas.openxmlformats.org/officeDocument/2006/relationships" xmlns:p="http://schemas.openxmlformats.org/presentationml/2006/main">
  <p:tag name="VEVOX.QRDOT" val="(23,4)"/>
</p:tagLst>
</file>

<file path=ppt/tags/tag3573.xml><?xml version="1.0" encoding="utf-8"?>
<p:tagLst xmlns:a="http://schemas.openxmlformats.org/drawingml/2006/main" xmlns:r="http://schemas.openxmlformats.org/officeDocument/2006/relationships" xmlns:p="http://schemas.openxmlformats.org/presentationml/2006/main">
  <p:tag name="VEVOX.QRDOT" val="(25,4)"/>
</p:tagLst>
</file>

<file path=ppt/tags/tag3574.xml><?xml version="1.0" encoding="utf-8"?>
<p:tagLst xmlns:a="http://schemas.openxmlformats.org/drawingml/2006/main" xmlns:r="http://schemas.openxmlformats.org/officeDocument/2006/relationships" xmlns:p="http://schemas.openxmlformats.org/presentationml/2006/main">
  <p:tag name="VEVOX.QRDOT" val="(26,4)"/>
</p:tagLst>
</file>

<file path=ppt/tags/tag3575.xml><?xml version="1.0" encoding="utf-8"?>
<p:tagLst xmlns:a="http://schemas.openxmlformats.org/drawingml/2006/main" xmlns:r="http://schemas.openxmlformats.org/officeDocument/2006/relationships" xmlns:p="http://schemas.openxmlformats.org/presentationml/2006/main">
  <p:tag name="VEVOX.QRDOT" val="(27,4)"/>
</p:tagLst>
</file>

<file path=ppt/tags/tag3576.xml><?xml version="1.0" encoding="utf-8"?>
<p:tagLst xmlns:a="http://schemas.openxmlformats.org/drawingml/2006/main" xmlns:r="http://schemas.openxmlformats.org/officeDocument/2006/relationships" xmlns:p="http://schemas.openxmlformats.org/presentationml/2006/main">
  <p:tag name="VEVOX.QRDOT" val="(29,4)"/>
</p:tagLst>
</file>

<file path=ppt/tags/tag3577.xml><?xml version="1.0" encoding="utf-8"?>
<p:tagLst xmlns:a="http://schemas.openxmlformats.org/drawingml/2006/main" xmlns:r="http://schemas.openxmlformats.org/officeDocument/2006/relationships" xmlns:p="http://schemas.openxmlformats.org/presentationml/2006/main">
  <p:tag name="VEVOX.QRDOT" val="(1,5)"/>
</p:tagLst>
</file>

<file path=ppt/tags/tag3578.xml><?xml version="1.0" encoding="utf-8"?>
<p:tagLst xmlns:a="http://schemas.openxmlformats.org/drawingml/2006/main" xmlns:r="http://schemas.openxmlformats.org/officeDocument/2006/relationships" xmlns:p="http://schemas.openxmlformats.org/presentationml/2006/main">
  <p:tag name="VEVOX.QRDOT" val="(7,5)"/>
</p:tagLst>
</file>

<file path=ppt/tags/tag3579.xml><?xml version="1.0" encoding="utf-8"?>
<p:tagLst xmlns:a="http://schemas.openxmlformats.org/drawingml/2006/main" xmlns:r="http://schemas.openxmlformats.org/officeDocument/2006/relationships" xmlns:p="http://schemas.openxmlformats.org/presentationml/2006/main">
  <p:tag name="VEVOX.QRDOT" val="(9,5)"/>
</p:tagLst>
</file>

<file path=ppt/tags/tag358.xml><?xml version="1.0" encoding="utf-8"?>
<p:tagLst xmlns:a="http://schemas.openxmlformats.org/drawingml/2006/main" xmlns:r="http://schemas.openxmlformats.org/officeDocument/2006/relationships" xmlns:p="http://schemas.openxmlformats.org/presentationml/2006/main">
  <p:tag name="VEVOX.QRDOT" val="(26,22)"/>
</p:tagLst>
</file>

<file path=ppt/tags/tag3580.xml><?xml version="1.0" encoding="utf-8"?>
<p:tagLst xmlns:a="http://schemas.openxmlformats.org/drawingml/2006/main" xmlns:r="http://schemas.openxmlformats.org/officeDocument/2006/relationships" xmlns:p="http://schemas.openxmlformats.org/presentationml/2006/main">
  <p:tag name="VEVOX.QRDOT" val="(10,5)"/>
</p:tagLst>
</file>

<file path=ppt/tags/tag3581.xml><?xml version="1.0" encoding="utf-8"?>
<p:tagLst xmlns:a="http://schemas.openxmlformats.org/drawingml/2006/main" xmlns:r="http://schemas.openxmlformats.org/officeDocument/2006/relationships" xmlns:p="http://schemas.openxmlformats.org/presentationml/2006/main">
  <p:tag name="VEVOX.QRDOT" val="(11,5)"/>
</p:tagLst>
</file>

<file path=ppt/tags/tag3582.xml><?xml version="1.0" encoding="utf-8"?>
<p:tagLst xmlns:a="http://schemas.openxmlformats.org/drawingml/2006/main" xmlns:r="http://schemas.openxmlformats.org/officeDocument/2006/relationships" xmlns:p="http://schemas.openxmlformats.org/presentationml/2006/main">
  <p:tag name="VEVOX.QRDOT" val="(14,5)"/>
</p:tagLst>
</file>

<file path=ppt/tags/tag3583.xml><?xml version="1.0" encoding="utf-8"?>
<p:tagLst xmlns:a="http://schemas.openxmlformats.org/drawingml/2006/main" xmlns:r="http://schemas.openxmlformats.org/officeDocument/2006/relationships" xmlns:p="http://schemas.openxmlformats.org/presentationml/2006/main">
  <p:tag name="VEVOX.QRDOT" val="(15,5)"/>
</p:tagLst>
</file>

<file path=ppt/tags/tag3584.xml><?xml version="1.0" encoding="utf-8"?>
<p:tagLst xmlns:a="http://schemas.openxmlformats.org/drawingml/2006/main" xmlns:r="http://schemas.openxmlformats.org/officeDocument/2006/relationships" xmlns:p="http://schemas.openxmlformats.org/presentationml/2006/main">
  <p:tag name="VEVOX.QRDOT" val="(16,5)"/>
</p:tagLst>
</file>

<file path=ppt/tags/tag3585.xml><?xml version="1.0" encoding="utf-8"?>
<p:tagLst xmlns:a="http://schemas.openxmlformats.org/drawingml/2006/main" xmlns:r="http://schemas.openxmlformats.org/officeDocument/2006/relationships" xmlns:p="http://schemas.openxmlformats.org/presentationml/2006/main">
  <p:tag name="VEVOX.QRDOT" val="(20,5)"/>
</p:tagLst>
</file>

<file path=ppt/tags/tag3586.xml><?xml version="1.0" encoding="utf-8"?>
<p:tagLst xmlns:a="http://schemas.openxmlformats.org/drawingml/2006/main" xmlns:r="http://schemas.openxmlformats.org/officeDocument/2006/relationships" xmlns:p="http://schemas.openxmlformats.org/presentationml/2006/main">
  <p:tag name="VEVOX.QRDOT" val="(23,5)"/>
</p:tagLst>
</file>

<file path=ppt/tags/tag3587.xml><?xml version="1.0" encoding="utf-8"?>
<p:tagLst xmlns:a="http://schemas.openxmlformats.org/drawingml/2006/main" xmlns:r="http://schemas.openxmlformats.org/officeDocument/2006/relationships" xmlns:p="http://schemas.openxmlformats.org/presentationml/2006/main">
  <p:tag name="VEVOX.QRDOT" val="(29,5)"/>
</p:tagLst>
</file>

<file path=ppt/tags/tag3588.xml><?xml version="1.0" encoding="utf-8"?>
<p:tagLst xmlns:a="http://schemas.openxmlformats.org/drawingml/2006/main" xmlns:r="http://schemas.openxmlformats.org/officeDocument/2006/relationships" xmlns:p="http://schemas.openxmlformats.org/presentationml/2006/main">
  <p:tag name="VEVOX.QRDOT" val="(1,6)"/>
</p:tagLst>
</file>

<file path=ppt/tags/tag3589.xml><?xml version="1.0" encoding="utf-8"?>
<p:tagLst xmlns:a="http://schemas.openxmlformats.org/drawingml/2006/main" xmlns:r="http://schemas.openxmlformats.org/officeDocument/2006/relationships" xmlns:p="http://schemas.openxmlformats.org/presentationml/2006/main">
  <p:tag name="VEVOX.QRDOT" val="(2,6)"/>
</p:tagLst>
</file>

<file path=ppt/tags/tag359.xml><?xml version="1.0" encoding="utf-8"?>
<p:tagLst xmlns:a="http://schemas.openxmlformats.org/drawingml/2006/main" xmlns:r="http://schemas.openxmlformats.org/officeDocument/2006/relationships" xmlns:p="http://schemas.openxmlformats.org/presentationml/2006/main">
  <p:tag name="VEVOX.QRDOT" val="(27,22)"/>
</p:tagLst>
</file>

<file path=ppt/tags/tag3590.xml><?xml version="1.0" encoding="utf-8"?>
<p:tagLst xmlns:a="http://schemas.openxmlformats.org/drawingml/2006/main" xmlns:r="http://schemas.openxmlformats.org/officeDocument/2006/relationships" xmlns:p="http://schemas.openxmlformats.org/presentationml/2006/main">
  <p:tag name="VEVOX.QRDOT" val="(3,6)"/>
</p:tagLst>
</file>

<file path=ppt/tags/tag3591.xml><?xml version="1.0" encoding="utf-8"?>
<p:tagLst xmlns:a="http://schemas.openxmlformats.org/drawingml/2006/main" xmlns:r="http://schemas.openxmlformats.org/officeDocument/2006/relationships" xmlns:p="http://schemas.openxmlformats.org/presentationml/2006/main">
  <p:tag name="VEVOX.QRDOT" val="(4,6)"/>
</p:tagLst>
</file>

<file path=ppt/tags/tag3592.xml><?xml version="1.0" encoding="utf-8"?>
<p:tagLst xmlns:a="http://schemas.openxmlformats.org/drawingml/2006/main" xmlns:r="http://schemas.openxmlformats.org/officeDocument/2006/relationships" xmlns:p="http://schemas.openxmlformats.org/presentationml/2006/main">
  <p:tag name="VEVOX.QRDOT" val="(5,6)"/>
</p:tagLst>
</file>

<file path=ppt/tags/tag3593.xml><?xml version="1.0" encoding="utf-8"?>
<p:tagLst xmlns:a="http://schemas.openxmlformats.org/drawingml/2006/main" xmlns:r="http://schemas.openxmlformats.org/officeDocument/2006/relationships" xmlns:p="http://schemas.openxmlformats.org/presentationml/2006/main">
  <p:tag name="VEVOX.QRDOT" val="(6,6)"/>
</p:tagLst>
</file>

<file path=ppt/tags/tag3594.xml><?xml version="1.0" encoding="utf-8"?>
<p:tagLst xmlns:a="http://schemas.openxmlformats.org/drawingml/2006/main" xmlns:r="http://schemas.openxmlformats.org/officeDocument/2006/relationships" xmlns:p="http://schemas.openxmlformats.org/presentationml/2006/main">
  <p:tag name="VEVOX.QRDOT" val="(7,6)"/>
</p:tagLst>
</file>

<file path=ppt/tags/tag3595.xml><?xml version="1.0" encoding="utf-8"?>
<p:tagLst xmlns:a="http://schemas.openxmlformats.org/drawingml/2006/main" xmlns:r="http://schemas.openxmlformats.org/officeDocument/2006/relationships" xmlns:p="http://schemas.openxmlformats.org/presentationml/2006/main">
  <p:tag name="VEVOX.QRDOT" val="(9,6)"/>
</p:tagLst>
</file>

<file path=ppt/tags/tag3596.xml><?xml version="1.0" encoding="utf-8"?>
<p:tagLst xmlns:a="http://schemas.openxmlformats.org/drawingml/2006/main" xmlns:r="http://schemas.openxmlformats.org/officeDocument/2006/relationships" xmlns:p="http://schemas.openxmlformats.org/presentationml/2006/main">
  <p:tag name="VEVOX.QRDOT" val="(11,6)"/>
</p:tagLst>
</file>

<file path=ppt/tags/tag3597.xml><?xml version="1.0" encoding="utf-8"?>
<p:tagLst xmlns:a="http://schemas.openxmlformats.org/drawingml/2006/main" xmlns:r="http://schemas.openxmlformats.org/officeDocument/2006/relationships" xmlns:p="http://schemas.openxmlformats.org/presentationml/2006/main">
  <p:tag name="VEVOX.QRDOT" val="(13,6)"/>
</p:tagLst>
</file>

<file path=ppt/tags/tag3598.xml><?xml version="1.0" encoding="utf-8"?>
<p:tagLst xmlns:a="http://schemas.openxmlformats.org/drawingml/2006/main" xmlns:r="http://schemas.openxmlformats.org/officeDocument/2006/relationships" xmlns:p="http://schemas.openxmlformats.org/presentationml/2006/main">
  <p:tag name="VEVOX.QRDOT" val="(15,6)"/>
</p:tagLst>
</file>

<file path=ppt/tags/tag3599.xml><?xml version="1.0" encoding="utf-8"?>
<p:tagLst xmlns:a="http://schemas.openxmlformats.org/drawingml/2006/main" xmlns:r="http://schemas.openxmlformats.org/officeDocument/2006/relationships" xmlns:p="http://schemas.openxmlformats.org/presentationml/2006/main">
  <p:tag name="VEVOX.QRDOT" val="(17,6)"/>
</p:tagLst>
</file>

<file path=ppt/tags/tag36.xml><?xml version="1.0" encoding="utf-8"?>
<p:tagLst xmlns:a="http://schemas.openxmlformats.org/drawingml/2006/main" xmlns:r="http://schemas.openxmlformats.org/officeDocument/2006/relationships" xmlns:p="http://schemas.openxmlformats.org/presentationml/2006/main">
  <p:tag name="VEVOX.QRDOT" val="(3,2)"/>
</p:tagLst>
</file>

<file path=ppt/tags/tag360.xml><?xml version="1.0" encoding="utf-8"?>
<p:tagLst xmlns:a="http://schemas.openxmlformats.org/drawingml/2006/main" xmlns:r="http://schemas.openxmlformats.org/officeDocument/2006/relationships" xmlns:p="http://schemas.openxmlformats.org/presentationml/2006/main">
  <p:tag name="VEVOX.QRDOT" val="(29,22)"/>
</p:tagLst>
</file>

<file path=ppt/tags/tag3600.xml><?xml version="1.0" encoding="utf-8"?>
<p:tagLst xmlns:a="http://schemas.openxmlformats.org/drawingml/2006/main" xmlns:r="http://schemas.openxmlformats.org/officeDocument/2006/relationships" xmlns:p="http://schemas.openxmlformats.org/presentationml/2006/main">
  <p:tag name="VEVOX.QRDOT" val="(19,6)"/>
</p:tagLst>
</file>

<file path=ppt/tags/tag3601.xml><?xml version="1.0" encoding="utf-8"?>
<p:tagLst xmlns:a="http://schemas.openxmlformats.org/drawingml/2006/main" xmlns:r="http://schemas.openxmlformats.org/officeDocument/2006/relationships" xmlns:p="http://schemas.openxmlformats.org/presentationml/2006/main">
  <p:tag name="VEVOX.QRDOT" val="(21,6)"/>
</p:tagLst>
</file>

<file path=ppt/tags/tag3602.xml><?xml version="1.0" encoding="utf-8"?>
<p:tagLst xmlns:a="http://schemas.openxmlformats.org/drawingml/2006/main" xmlns:r="http://schemas.openxmlformats.org/officeDocument/2006/relationships" xmlns:p="http://schemas.openxmlformats.org/presentationml/2006/main">
  <p:tag name="VEVOX.QRDOT" val="(23,6)"/>
</p:tagLst>
</file>

<file path=ppt/tags/tag3603.xml><?xml version="1.0" encoding="utf-8"?>
<p:tagLst xmlns:a="http://schemas.openxmlformats.org/drawingml/2006/main" xmlns:r="http://schemas.openxmlformats.org/officeDocument/2006/relationships" xmlns:p="http://schemas.openxmlformats.org/presentationml/2006/main">
  <p:tag name="VEVOX.QRDOT" val="(24,6)"/>
</p:tagLst>
</file>

<file path=ppt/tags/tag3604.xml><?xml version="1.0" encoding="utf-8"?>
<p:tagLst xmlns:a="http://schemas.openxmlformats.org/drawingml/2006/main" xmlns:r="http://schemas.openxmlformats.org/officeDocument/2006/relationships" xmlns:p="http://schemas.openxmlformats.org/presentationml/2006/main">
  <p:tag name="VEVOX.QRDOT" val="(25,6)"/>
</p:tagLst>
</file>

<file path=ppt/tags/tag3605.xml><?xml version="1.0" encoding="utf-8"?>
<p:tagLst xmlns:a="http://schemas.openxmlformats.org/drawingml/2006/main" xmlns:r="http://schemas.openxmlformats.org/officeDocument/2006/relationships" xmlns:p="http://schemas.openxmlformats.org/presentationml/2006/main">
  <p:tag name="VEVOX.QRDOT" val="(26,6)"/>
</p:tagLst>
</file>

<file path=ppt/tags/tag3606.xml><?xml version="1.0" encoding="utf-8"?>
<p:tagLst xmlns:a="http://schemas.openxmlformats.org/drawingml/2006/main" xmlns:r="http://schemas.openxmlformats.org/officeDocument/2006/relationships" xmlns:p="http://schemas.openxmlformats.org/presentationml/2006/main">
  <p:tag name="VEVOX.QRDOT" val="(27,6)"/>
</p:tagLst>
</file>

<file path=ppt/tags/tag3607.xml><?xml version="1.0" encoding="utf-8"?>
<p:tagLst xmlns:a="http://schemas.openxmlformats.org/drawingml/2006/main" xmlns:r="http://schemas.openxmlformats.org/officeDocument/2006/relationships" xmlns:p="http://schemas.openxmlformats.org/presentationml/2006/main">
  <p:tag name="VEVOX.QRDOT" val="(28,6)"/>
</p:tagLst>
</file>

<file path=ppt/tags/tag3608.xml><?xml version="1.0" encoding="utf-8"?>
<p:tagLst xmlns:a="http://schemas.openxmlformats.org/drawingml/2006/main" xmlns:r="http://schemas.openxmlformats.org/officeDocument/2006/relationships" xmlns:p="http://schemas.openxmlformats.org/presentationml/2006/main">
  <p:tag name="VEVOX.QRDOT" val="(29,6)"/>
</p:tagLst>
</file>

<file path=ppt/tags/tag3609.xml><?xml version="1.0" encoding="utf-8"?>
<p:tagLst xmlns:a="http://schemas.openxmlformats.org/drawingml/2006/main" xmlns:r="http://schemas.openxmlformats.org/officeDocument/2006/relationships" xmlns:p="http://schemas.openxmlformats.org/presentationml/2006/main">
  <p:tag name="VEVOX.QRDOT" val="(9,7)"/>
</p:tagLst>
</file>

<file path=ppt/tags/tag361.xml><?xml version="1.0" encoding="utf-8"?>
<p:tagLst xmlns:a="http://schemas.openxmlformats.org/drawingml/2006/main" xmlns:r="http://schemas.openxmlformats.org/officeDocument/2006/relationships" xmlns:p="http://schemas.openxmlformats.org/presentationml/2006/main">
  <p:tag name="VEVOX.QRDOT" val="(1,23)"/>
</p:tagLst>
</file>

<file path=ppt/tags/tag3610.xml><?xml version="1.0" encoding="utf-8"?>
<p:tagLst xmlns:a="http://schemas.openxmlformats.org/drawingml/2006/main" xmlns:r="http://schemas.openxmlformats.org/officeDocument/2006/relationships" xmlns:p="http://schemas.openxmlformats.org/presentationml/2006/main">
  <p:tag name="VEVOX.QRDOT" val="(12,7)"/>
</p:tagLst>
</file>

<file path=ppt/tags/tag3611.xml><?xml version="1.0" encoding="utf-8"?>
<p:tagLst xmlns:a="http://schemas.openxmlformats.org/drawingml/2006/main" xmlns:r="http://schemas.openxmlformats.org/officeDocument/2006/relationships" xmlns:p="http://schemas.openxmlformats.org/presentationml/2006/main">
  <p:tag name="VEVOX.QRDOT" val="(13,7)"/>
</p:tagLst>
</file>

<file path=ppt/tags/tag3612.xml><?xml version="1.0" encoding="utf-8"?>
<p:tagLst xmlns:a="http://schemas.openxmlformats.org/drawingml/2006/main" xmlns:r="http://schemas.openxmlformats.org/officeDocument/2006/relationships" xmlns:p="http://schemas.openxmlformats.org/presentationml/2006/main">
  <p:tag name="VEVOX.QRDOT" val="(15,7)"/>
</p:tagLst>
</file>

<file path=ppt/tags/tag3613.xml><?xml version="1.0" encoding="utf-8"?>
<p:tagLst xmlns:a="http://schemas.openxmlformats.org/drawingml/2006/main" xmlns:r="http://schemas.openxmlformats.org/officeDocument/2006/relationships" xmlns:p="http://schemas.openxmlformats.org/presentationml/2006/main">
  <p:tag name="VEVOX.QRDOT" val="(21,7)"/>
</p:tagLst>
</file>

<file path=ppt/tags/tag3614.xml><?xml version="1.0" encoding="utf-8"?>
<p:tagLst xmlns:a="http://schemas.openxmlformats.org/drawingml/2006/main" xmlns:r="http://schemas.openxmlformats.org/officeDocument/2006/relationships" xmlns:p="http://schemas.openxmlformats.org/presentationml/2006/main">
  <p:tag name="VEVOX.QRDOT" val="(1,8)"/>
</p:tagLst>
</file>

<file path=ppt/tags/tag3615.xml><?xml version="1.0" encoding="utf-8"?>
<p:tagLst xmlns:a="http://schemas.openxmlformats.org/drawingml/2006/main" xmlns:r="http://schemas.openxmlformats.org/officeDocument/2006/relationships" xmlns:p="http://schemas.openxmlformats.org/presentationml/2006/main">
  <p:tag name="VEVOX.QRDOT" val="(5,8)"/>
</p:tagLst>
</file>

<file path=ppt/tags/tag3616.xml><?xml version="1.0" encoding="utf-8"?>
<p:tagLst xmlns:a="http://schemas.openxmlformats.org/drawingml/2006/main" xmlns:r="http://schemas.openxmlformats.org/officeDocument/2006/relationships" xmlns:p="http://schemas.openxmlformats.org/presentationml/2006/main">
  <p:tag name="VEVOX.QRDOT" val="(7,8)"/>
</p:tagLst>
</file>

<file path=ppt/tags/tag3617.xml><?xml version="1.0" encoding="utf-8"?>
<p:tagLst xmlns:a="http://schemas.openxmlformats.org/drawingml/2006/main" xmlns:r="http://schemas.openxmlformats.org/officeDocument/2006/relationships" xmlns:p="http://schemas.openxmlformats.org/presentationml/2006/main">
  <p:tag name="VEVOX.QRDOT" val="(8,8)"/>
</p:tagLst>
</file>

<file path=ppt/tags/tag3618.xml><?xml version="1.0" encoding="utf-8"?>
<p:tagLst xmlns:a="http://schemas.openxmlformats.org/drawingml/2006/main" xmlns:r="http://schemas.openxmlformats.org/officeDocument/2006/relationships" xmlns:p="http://schemas.openxmlformats.org/presentationml/2006/main">
  <p:tag name="VEVOX.QRDOT" val="(9,8)"/>
</p:tagLst>
</file>

<file path=ppt/tags/tag3619.xml><?xml version="1.0" encoding="utf-8"?>
<p:tagLst xmlns:a="http://schemas.openxmlformats.org/drawingml/2006/main" xmlns:r="http://schemas.openxmlformats.org/officeDocument/2006/relationships" xmlns:p="http://schemas.openxmlformats.org/presentationml/2006/main">
  <p:tag name="VEVOX.QRDOT" val="(10,8)"/>
</p:tagLst>
</file>

<file path=ppt/tags/tag362.xml><?xml version="1.0" encoding="utf-8"?>
<p:tagLst xmlns:a="http://schemas.openxmlformats.org/drawingml/2006/main" xmlns:r="http://schemas.openxmlformats.org/officeDocument/2006/relationships" xmlns:p="http://schemas.openxmlformats.org/presentationml/2006/main">
  <p:tag name="VEVOX.QRDOT" val="(7,23)"/>
</p:tagLst>
</file>

<file path=ppt/tags/tag3620.xml><?xml version="1.0" encoding="utf-8"?>
<p:tagLst xmlns:a="http://schemas.openxmlformats.org/drawingml/2006/main" xmlns:r="http://schemas.openxmlformats.org/officeDocument/2006/relationships" xmlns:p="http://schemas.openxmlformats.org/presentationml/2006/main">
  <p:tag name="VEVOX.QRDOT" val="(13,8)"/>
</p:tagLst>
</file>

<file path=ppt/tags/tag3621.xml><?xml version="1.0" encoding="utf-8"?>
<p:tagLst xmlns:a="http://schemas.openxmlformats.org/drawingml/2006/main" xmlns:r="http://schemas.openxmlformats.org/officeDocument/2006/relationships" xmlns:p="http://schemas.openxmlformats.org/presentationml/2006/main">
  <p:tag name="VEVOX.QRDOT" val="(14,8)"/>
</p:tagLst>
</file>

<file path=ppt/tags/tag3622.xml><?xml version="1.0" encoding="utf-8"?>
<p:tagLst xmlns:a="http://schemas.openxmlformats.org/drawingml/2006/main" xmlns:r="http://schemas.openxmlformats.org/officeDocument/2006/relationships" xmlns:p="http://schemas.openxmlformats.org/presentationml/2006/main">
  <p:tag name="VEVOX.QRDOT" val="(15,8)"/>
</p:tagLst>
</file>

<file path=ppt/tags/tag3623.xml><?xml version="1.0" encoding="utf-8"?>
<p:tagLst xmlns:a="http://schemas.openxmlformats.org/drawingml/2006/main" xmlns:r="http://schemas.openxmlformats.org/officeDocument/2006/relationships" xmlns:p="http://schemas.openxmlformats.org/presentationml/2006/main">
  <p:tag name="VEVOX.QRDOT" val="(16,8)"/>
</p:tagLst>
</file>

<file path=ppt/tags/tag3624.xml><?xml version="1.0" encoding="utf-8"?>
<p:tagLst xmlns:a="http://schemas.openxmlformats.org/drawingml/2006/main" xmlns:r="http://schemas.openxmlformats.org/officeDocument/2006/relationships" xmlns:p="http://schemas.openxmlformats.org/presentationml/2006/main">
  <p:tag name="VEVOX.QRDOT" val="(17,8)"/>
</p:tagLst>
</file>

<file path=ppt/tags/tag3625.xml><?xml version="1.0" encoding="utf-8"?>
<p:tagLst xmlns:a="http://schemas.openxmlformats.org/drawingml/2006/main" xmlns:r="http://schemas.openxmlformats.org/officeDocument/2006/relationships" xmlns:p="http://schemas.openxmlformats.org/presentationml/2006/main">
  <p:tag name="VEVOX.QRDOT" val="(18,8)"/>
</p:tagLst>
</file>

<file path=ppt/tags/tag3626.xml><?xml version="1.0" encoding="utf-8"?>
<p:tagLst xmlns:a="http://schemas.openxmlformats.org/drawingml/2006/main" xmlns:r="http://schemas.openxmlformats.org/officeDocument/2006/relationships" xmlns:p="http://schemas.openxmlformats.org/presentationml/2006/main">
  <p:tag name="VEVOX.QRDOT" val="(19,8)"/>
</p:tagLst>
</file>

<file path=ppt/tags/tag3627.xml><?xml version="1.0" encoding="utf-8"?>
<p:tagLst xmlns:a="http://schemas.openxmlformats.org/drawingml/2006/main" xmlns:r="http://schemas.openxmlformats.org/officeDocument/2006/relationships" xmlns:p="http://schemas.openxmlformats.org/presentationml/2006/main">
  <p:tag name="VEVOX.QRDOT" val="(21,8)"/>
</p:tagLst>
</file>

<file path=ppt/tags/tag3628.xml><?xml version="1.0" encoding="utf-8"?>
<p:tagLst xmlns:a="http://schemas.openxmlformats.org/drawingml/2006/main" xmlns:r="http://schemas.openxmlformats.org/officeDocument/2006/relationships" xmlns:p="http://schemas.openxmlformats.org/presentationml/2006/main">
  <p:tag name="VEVOX.QRDOT" val="(22,8)"/>
</p:tagLst>
</file>

<file path=ppt/tags/tag3629.xml><?xml version="1.0" encoding="utf-8"?>
<p:tagLst xmlns:a="http://schemas.openxmlformats.org/drawingml/2006/main" xmlns:r="http://schemas.openxmlformats.org/officeDocument/2006/relationships" xmlns:p="http://schemas.openxmlformats.org/presentationml/2006/main">
  <p:tag name="VEVOX.QRDOT" val="(23,8)"/>
</p:tagLst>
</file>

<file path=ppt/tags/tag363.xml><?xml version="1.0" encoding="utf-8"?>
<p:tagLst xmlns:a="http://schemas.openxmlformats.org/drawingml/2006/main" xmlns:r="http://schemas.openxmlformats.org/officeDocument/2006/relationships" xmlns:p="http://schemas.openxmlformats.org/presentationml/2006/main">
  <p:tag name="VEVOX.QRDOT" val="(11,23)"/>
</p:tagLst>
</file>

<file path=ppt/tags/tag3630.xml><?xml version="1.0" encoding="utf-8"?>
<p:tagLst xmlns:a="http://schemas.openxmlformats.org/drawingml/2006/main" xmlns:r="http://schemas.openxmlformats.org/officeDocument/2006/relationships" xmlns:p="http://schemas.openxmlformats.org/presentationml/2006/main">
  <p:tag name="VEVOX.QRDOT" val="(24,8)"/>
</p:tagLst>
</file>

<file path=ppt/tags/tag3631.xml><?xml version="1.0" encoding="utf-8"?>
<p:tagLst xmlns:a="http://schemas.openxmlformats.org/drawingml/2006/main" xmlns:r="http://schemas.openxmlformats.org/officeDocument/2006/relationships" xmlns:p="http://schemas.openxmlformats.org/presentationml/2006/main">
  <p:tag name="VEVOX.QRDOT" val="(25,8)"/>
</p:tagLst>
</file>

<file path=ppt/tags/tag3632.xml><?xml version="1.0" encoding="utf-8"?>
<p:tagLst xmlns:a="http://schemas.openxmlformats.org/drawingml/2006/main" xmlns:r="http://schemas.openxmlformats.org/officeDocument/2006/relationships" xmlns:p="http://schemas.openxmlformats.org/presentationml/2006/main">
  <p:tag name="VEVOX.QRDOT" val="(26,8)"/>
</p:tagLst>
</file>

<file path=ppt/tags/tag3633.xml><?xml version="1.0" encoding="utf-8"?>
<p:tagLst xmlns:a="http://schemas.openxmlformats.org/drawingml/2006/main" xmlns:r="http://schemas.openxmlformats.org/officeDocument/2006/relationships" xmlns:p="http://schemas.openxmlformats.org/presentationml/2006/main">
  <p:tag name="VEVOX.QRDOT" val="(29,8)"/>
</p:tagLst>
</file>

<file path=ppt/tags/tag3634.xml><?xml version="1.0" encoding="utf-8"?>
<p:tagLst xmlns:a="http://schemas.openxmlformats.org/drawingml/2006/main" xmlns:r="http://schemas.openxmlformats.org/officeDocument/2006/relationships" xmlns:p="http://schemas.openxmlformats.org/presentationml/2006/main">
  <p:tag name="VEVOX.QRDOT" val="(1,9)"/>
</p:tagLst>
</file>

<file path=ppt/tags/tag3635.xml><?xml version="1.0" encoding="utf-8"?>
<p:tagLst xmlns:a="http://schemas.openxmlformats.org/drawingml/2006/main" xmlns:r="http://schemas.openxmlformats.org/officeDocument/2006/relationships" xmlns:p="http://schemas.openxmlformats.org/presentationml/2006/main">
  <p:tag name="VEVOX.QRDOT" val="(3,9)"/>
</p:tagLst>
</file>

<file path=ppt/tags/tag3636.xml><?xml version="1.0" encoding="utf-8"?>
<p:tagLst xmlns:a="http://schemas.openxmlformats.org/drawingml/2006/main" xmlns:r="http://schemas.openxmlformats.org/officeDocument/2006/relationships" xmlns:p="http://schemas.openxmlformats.org/presentationml/2006/main">
  <p:tag name="VEVOX.QRDOT" val="(4,9)"/>
</p:tagLst>
</file>

<file path=ppt/tags/tag3637.xml><?xml version="1.0" encoding="utf-8"?>
<p:tagLst xmlns:a="http://schemas.openxmlformats.org/drawingml/2006/main" xmlns:r="http://schemas.openxmlformats.org/officeDocument/2006/relationships" xmlns:p="http://schemas.openxmlformats.org/presentationml/2006/main">
  <p:tag name="VEVOX.QRDOT" val="(6,9)"/>
</p:tagLst>
</file>

<file path=ppt/tags/tag3638.xml><?xml version="1.0" encoding="utf-8"?>
<p:tagLst xmlns:a="http://schemas.openxmlformats.org/drawingml/2006/main" xmlns:r="http://schemas.openxmlformats.org/officeDocument/2006/relationships" xmlns:p="http://schemas.openxmlformats.org/presentationml/2006/main">
  <p:tag name="VEVOX.QRDOT" val="(8,9)"/>
</p:tagLst>
</file>

<file path=ppt/tags/tag3639.xml><?xml version="1.0" encoding="utf-8"?>
<p:tagLst xmlns:a="http://schemas.openxmlformats.org/drawingml/2006/main" xmlns:r="http://schemas.openxmlformats.org/officeDocument/2006/relationships" xmlns:p="http://schemas.openxmlformats.org/presentationml/2006/main">
  <p:tag name="VEVOX.QRDOT" val="(13,9)"/>
</p:tagLst>
</file>

<file path=ppt/tags/tag364.xml><?xml version="1.0" encoding="utf-8"?>
<p:tagLst xmlns:a="http://schemas.openxmlformats.org/drawingml/2006/main" xmlns:r="http://schemas.openxmlformats.org/officeDocument/2006/relationships" xmlns:p="http://schemas.openxmlformats.org/presentationml/2006/main">
  <p:tag name="VEVOX.QRDOT" val="(13,23)"/>
</p:tagLst>
</file>

<file path=ppt/tags/tag3640.xml><?xml version="1.0" encoding="utf-8"?>
<p:tagLst xmlns:a="http://schemas.openxmlformats.org/drawingml/2006/main" xmlns:r="http://schemas.openxmlformats.org/officeDocument/2006/relationships" xmlns:p="http://schemas.openxmlformats.org/presentationml/2006/main">
  <p:tag name="VEVOX.QRDOT" val="(22,9)"/>
</p:tagLst>
</file>

<file path=ppt/tags/tag3641.xml><?xml version="1.0" encoding="utf-8"?>
<p:tagLst xmlns:a="http://schemas.openxmlformats.org/drawingml/2006/main" xmlns:r="http://schemas.openxmlformats.org/officeDocument/2006/relationships" xmlns:p="http://schemas.openxmlformats.org/presentationml/2006/main">
  <p:tag name="VEVOX.QRDOT" val="(23,9)"/>
</p:tagLst>
</file>

<file path=ppt/tags/tag3642.xml><?xml version="1.0" encoding="utf-8"?>
<p:tagLst xmlns:a="http://schemas.openxmlformats.org/drawingml/2006/main" xmlns:r="http://schemas.openxmlformats.org/officeDocument/2006/relationships" xmlns:p="http://schemas.openxmlformats.org/presentationml/2006/main">
  <p:tag name="VEVOX.QRDOT" val="(24,9)"/>
</p:tagLst>
</file>

<file path=ppt/tags/tag3643.xml><?xml version="1.0" encoding="utf-8"?>
<p:tagLst xmlns:a="http://schemas.openxmlformats.org/drawingml/2006/main" xmlns:r="http://schemas.openxmlformats.org/officeDocument/2006/relationships" xmlns:p="http://schemas.openxmlformats.org/presentationml/2006/main">
  <p:tag name="VEVOX.QRDOT" val="(25,9)"/>
</p:tagLst>
</file>

<file path=ppt/tags/tag3644.xml><?xml version="1.0" encoding="utf-8"?>
<p:tagLst xmlns:a="http://schemas.openxmlformats.org/drawingml/2006/main" xmlns:r="http://schemas.openxmlformats.org/officeDocument/2006/relationships" xmlns:p="http://schemas.openxmlformats.org/presentationml/2006/main">
  <p:tag name="VEVOX.QRDOT" val="(26,9)"/>
</p:tagLst>
</file>

<file path=ppt/tags/tag3645.xml><?xml version="1.0" encoding="utf-8"?>
<p:tagLst xmlns:a="http://schemas.openxmlformats.org/drawingml/2006/main" xmlns:r="http://schemas.openxmlformats.org/officeDocument/2006/relationships" xmlns:p="http://schemas.openxmlformats.org/presentationml/2006/main">
  <p:tag name="VEVOX.QRDOT" val="(27,9)"/>
</p:tagLst>
</file>

<file path=ppt/tags/tag3646.xml><?xml version="1.0" encoding="utf-8"?>
<p:tagLst xmlns:a="http://schemas.openxmlformats.org/drawingml/2006/main" xmlns:r="http://schemas.openxmlformats.org/officeDocument/2006/relationships" xmlns:p="http://schemas.openxmlformats.org/presentationml/2006/main">
  <p:tag name="VEVOX.QRDOT" val="(28,9)"/>
</p:tagLst>
</file>

<file path=ppt/tags/tag3647.xml><?xml version="1.0" encoding="utf-8"?>
<p:tagLst xmlns:a="http://schemas.openxmlformats.org/drawingml/2006/main" xmlns:r="http://schemas.openxmlformats.org/officeDocument/2006/relationships" xmlns:p="http://schemas.openxmlformats.org/presentationml/2006/main">
  <p:tag name="VEVOX.QRDOT" val="(29,9)"/>
</p:tagLst>
</file>

<file path=ppt/tags/tag3648.xml><?xml version="1.0" encoding="utf-8"?>
<p:tagLst xmlns:a="http://schemas.openxmlformats.org/drawingml/2006/main" xmlns:r="http://schemas.openxmlformats.org/officeDocument/2006/relationships" xmlns:p="http://schemas.openxmlformats.org/presentationml/2006/main">
  <p:tag name="VEVOX.QRDOT" val="(2,10)"/>
</p:tagLst>
</file>

<file path=ppt/tags/tag3649.xml><?xml version="1.0" encoding="utf-8"?>
<p:tagLst xmlns:a="http://schemas.openxmlformats.org/drawingml/2006/main" xmlns:r="http://schemas.openxmlformats.org/officeDocument/2006/relationships" xmlns:p="http://schemas.openxmlformats.org/presentationml/2006/main">
  <p:tag name="VEVOX.QRDOT" val="(3,10)"/>
</p:tagLst>
</file>

<file path=ppt/tags/tag365.xml><?xml version="1.0" encoding="utf-8"?>
<p:tagLst xmlns:a="http://schemas.openxmlformats.org/drawingml/2006/main" xmlns:r="http://schemas.openxmlformats.org/officeDocument/2006/relationships" xmlns:p="http://schemas.openxmlformats.org/presentationml/2006/main">
  <p:tag name="VEVOX.QRDOT" val="(15,23)"/>
</p:tagLst>
</file>

<file path=ppt/tags/tag3650.xml><?xml version="1.0" encoding="utf-8"?>
<p:tagLst xmlns:a="http://schemas.openxmlformats.org/drawingml/2006/main" xmlns:r="http://schemas.openxmlformats.org/officeDocument/2006/relationships" xmlns:p="http://schemas.openxmlformats.org/presentationml/2006/main">
  <p:tag name="VEVOX.QRDOT" val="(7,10)"/>
</p:tagLst>
</file>

<file path=ppt/tags/tag3651.xml><?xml version="1.0" encoding="utf-8"?>
<p:tagLst xmlns:a="http://schemas.openxmlformats.org/drawingml/2006/main" xmlns:r="http://schemas.openxmlformats.org/officeDocument/2006/relationships" xmlns:p="http://schemas.openxmlformats.org/presentationml/2006/main">
  <p:tag name="VEVOX.QRDOT" val="(9,10)"/>
</p:tagLst>
</file>

<file path=ppt/tags/tag3652.xml><?xml version="1.0" encoding="utf-8"?>
<p:tagLst xmlns:a="http://schemas.openxmlformats.org/drawingml/2006/main" xmlns:r="http://schemas.openxmlformats.org/officeDocument/2006/relationships" xmlns:p="http://schemas.openxmlformats.org/presentationml/2006/main">
  <p:tag name="VEVOX.QRDOT" val="(10,10)"/>
</p:tagLst>
</file>

<file path=ppt/tags/tag3653.xml><?xml version="1.0" encoding="utf-8"?>
<p:tagLst xmlns:a="http://schemas.openxmlformats.org/drawingml/2006/main" xmlns:r="http://schemas.openxmlformats.org/officeDocument/2006/relationships" xmlns:p="http://schemas.openxmlformats.org/presentationml/2006/main">
  <p:tag name="VEVOX.QRDOT" val="(13,10)"/>
</p:tagLst>
</file>

<file path=ppt/tags/tag3654.xml><?xml version="1.0" encoding="utf-8"?>
<p:tagLst xmlns:a="http://schemas.openxmlformats.org/drawingml/2006/main" xmlns:r="http://schemas.openxmlformats.org/officeDocument/2006/relationships" xmlns:p="http://schemas.openxmlformats.org/presentationml/2006/main">
  <p:tag name="VEVOX.QRDOT" val="(14,10)"/>
</p:tagLst>
</file>

<file path=ppt/tags/tag3655.xml><?xml version="1.0" encoding="utf-8"?>
<p:tagLst xmlns:a="http://schemas.openxmlformats.org/drawingml/2006/main" xmlns:r="http://schemas.openxmlformats.org/officeDocument/2006/relationships" xmlns:p="http://schemas.openxmlformats.org/presentationml/2006/main">
  <p:tag name="VEVOX.QRDOT" val="(15,10)"/>
</p:tagLst>
</file>

<file path=ppt/tags/tag3656.xml><?xml version="1.0" encoding="utf-8"?>
<p:tagLst xmlns:a="http://schemas.openxmlformats.org/drawingml/2006/main" xmlns:r="http://schemas.openxmlformats.org/officeDocument/2006/relationships" xmlns:p="http://schemas.openxmlformats.org/presentationml/2006/main">
  <p:tag name="VEVOX.QRDOT" val="(16,10)"/>
</p:tagLst>
</file>

<file path=ppt/tags/tag3657.xml><?xml version="1.0" encoding="utf-8"?>
<p:tagLst xmlns:a="http://schemas.openxmlformats.org/drawingml/2006/main" xmlns:r="http://schemas.openxmlformats.org/officeDocument/2006/relationships" xmlns:p="http://schemas.openxmlformats.org/presentationml/2006/main">
  <p:tag name="VEVOX.QRDOT" val="(18,10)"/>
</p:tagLst>
</file>

<file path=ppt/tags/tag3658.xml><?xml version="1.0" encoding="utf-8"?>
<p:tagLst xmlns:a="http://schemas.openxmlformats.org/drawingml/2006/main" xmlns:r="http://schemas.openxmlformats.org/officeDocument/2006/relationships" xmlns:p="http://schemas.openxmlformats.org/presentationml/2006/main">
  <p:tag name="VEVOX.QRDOT" val="(21,10)"/>
</p:tagLst>
</file>

<file path=ppt/tags/tag3659.xml><?xml version="1.0" encoding="utf-8"?>
<p:tagLst xmlns:a="http://schemas.openxmlformats.org/drawingml/2006/main" xmlns:r="http://schemas.openxmlformats.org/officeDocument/2006/relationships" xmlns:p="http://schemas.openxmlformats.org/presentationml/2006/main">
  <p:tag name="VEVOX.QRDOT" val="(22,10)"/>
</p:tagLst>
</file>

<file path=ppt/tags/tag366.xml><?xml version="1.0" encoding="utf-8"?>
<p:tagLst xmlns:a="http://schemas.openxmlformats.org/drawingml/2006/main" xmlns:r="http://schemas.openxmlformats.org/officeDocument/2006/relationships" xmlns:p="http://schemas.openxmlformats.org/presentationml/2006/main">
  <p:tag name="VEVOX.QRDOT" val="(18,23)"/>
</p:tagLst>
</file>

<file path=ppt/tags/tag3660.xml><?xml version="1.0" encoding="utf-8"?>
<p:tagLst xmlns:a="http://schemas.openxmlformats.org/drawingml/2006/main" xmlns:r="http://schemas.openxmlformats.org/officeDocument/2006/relationships" xmlns:p="http://schemas.openxmlformats.org/presentationml/2006/main">
  <p:tag name="VEVOX.QRDOT" val="(25,10)"/>
</p:tagLst>
</file>

<file path=ppt/tags/tag3661.xml><?xml version="1.0" encoding="utf-8"?>
<p:tagLst xmlns:a="http://schemas.openxmlformats.org/drawingml/2006/main" xmlns:r="http://schemas.openxmlformats.org/officeDocument/2006/relationships" xmlns:p="http://schemas.openxmlformats.org/presentationml/2006/main">
  <p:tag name="VEVOX.QRDOT" val="(29,10)"/>
</p:tagLst>
</file>

<file path=ppt/tags/tag3662.xml><?xml version="1.0" encoding="utf-8"?>
<p:tagLst xmlns:a="http://schemas.openxmlformats.org/drawingml/2006/main" xmlns:r="http://schemas.openxmlformats.org/officeDocument/2006/relationships" xmlns:p="http://schemas.openxmlformats.org/presentationml/2006/main">
  <p:tag name="VEVOX.QRDOT" val="(2,11)"/>
</p:tagLst>
</file>

<file path=ppt/tags/tag3663.xml><?xml version="1.0" encoding="utf-8"?>
<p:tagLst xmlns:a="http://schemas.openxmlformats.org/drawingml/2006/main" xmlns:r="http://schemas.openxmlformats.org/officeDocument/2006/relationships" xmlns:p="http://schemas.openxmlformats.org/presentationml/2006/main">
  <p:tag name="VEVOX.QRDOT" val="(4,11)"/>
</p:tagLst>
</file>

<file path=ppt/tags/tag3664.xml><?xml version="1.0" encoding="utf-8"?>
<p:tagLst xmlns:a="http://schemas.openxmlformats.org/drawingml/2006/main" xmlns:r="http://schemas.openxmlformats.org/officeDocument/2006/relationships" xmlns:p="http://schemas.openxmlformats.org/presentationml/2006/main">
  <p:tag name="VEVOX.QRDOT" val="(5,11)"/>
</p:tagLst>
</file>

<file path=ppt/tags/tag3665.xml><?xml version="1.0" encoding="utf-8"?>
<p:tagLst xmlns:a="http://schemas.openxmlformats.org/drawingml/2006/main" xmlns:r="http://schemas.openxmlformats.org/officeDocument/2006/relationships" xmlns:p="http://schemas.openxmlformats.org/presentationml/2006/main">
  <p:tag name="VEVOX.QRDOT" val="(6,11)"/>
</p:tagLst>
</file>

<file path=ppt/tags/tag3666.xml><?xml version="1.0" encoding="utf-8"?>
<p:tagLst xmlns:a="http://schemas.openxmlformats.org/drawingml/2006/main" xmlns:r="http://schemas.openxmlformats.org/officeDocument/2006/relationships" xmlns:p="http://schemas.openxmlformats.org/presentationml/2006/main">
  <p:tag name="VEVOX.QRDOT" val="(9,11)"/>
</p:tagLst>
</file>

<file path=ppt/tags/tag3667.xml><?xml version="1.0" encoding="utf-8"?>
<p:tagLst xmlns:a="http://schemas.openxmlformats.org/drawingml/2006/main" xmlns:r="http://schemas.openxmlformats.org/officeDocument/2006/relationships" xmlns:p="http://schemas.openxmlformats.org/presentationml/2006/main">
  <p:tag name="VEVOX.QRDOT" val="(11,11)"/>
</p:tagLst>
</file>

<file path=ppt/tags/tag3668.xml><?xml version="1.0" encoding="utf-8"?>
<p:tagLst xmlns:a="http://schemas.openxmlformats.org/drawingml/2006/main" xmlns:r="http://schemas.openxmlformats.org/officeDocument/2006/relationships" xmlns:p="http://schemas.openxmlformats.org/presentationml/2006/main">
  <p:tag name="VEVOX.QRDOT" val="(12,11)"/>
</p:tagLst>
</file>

<file path=ppt/tags/tag3669.xml><?xml version="1.0" encoding="utf-8"?>
<p:tagLst xmlns:a="http://schemas.openxmlformats.org/drawingml/2006/main" xmlns:r="http://schemas.openxmlformats.org/officeDocument/2006/relationships" xmlns:p="http://schemas.openxmlformats.org/presentationml/2006/main">
  <p:tag name="VEVOX.QRDOT" val="(13,11)"/>
</p:tagLst>
</file>

<file path=ppt/tags/tag367.xml><?xml version="1.0" encoding="utf-8"?>
<p:tagLst xmlns:a="http://schemas.openxmlformats.org/drawingml/2006/main" xmlns:r="http://schemas.openxmlformats.org/officeDocument/2006/relationships" xmlns:p="http://schemas.openxmlformats.org/presentationml/2006/main">
  <p:tag name="VEVOX.QRDOT" val="(21,23)"/>
</p:tagLst>
</file>

<file path=ppt/tags/tag3670.xml><?xml version="1.0" encoding="utf-8"?>
<p:tagLst xmlns:a="http://schemas.openxmlformats.org/drawingml/2006/main" xmlns:r="http://schemas.openxmlformats.org/officeDocument/2006/relationships" xmlns:p="http://schemas.openxmlformats.org/presentationml/2006/main">
  <p:tag name="VEVOX.QRDOT" val="(14,11)"/>
</p:tagLst>
</file>

<file path=ppt/tags/tag3671.xml><?xml version="1.0" encoding="utf-8"?>
<p:tagLst xmlns:a="http://schemas.openxmlformats.org/drawingml/2006/main" xmlns:r="http://schemas.openxmlformats.org/officeDocument/2006/relationships" xmlns:p="http://schemas.openxmlformats.org/presentationml/2006/main">
  <p:tag name="VEVOX.QRDOT" val="(16,11)"/>
</p:tagLst>
</file>

<file path=ppt/tags/tag3672.xml><?xml version="1.0" encoding="utf-8"?>
<p:tagLst xmlns:a="http://schemas.openxmlformats.org/drawingml/2006/main" xmlns:r="http://schemas.openxmlformats.org/officeDocument/2006/relationships" xmlns:p="http://schemas.openxmlformats.org/presentationml/2006/main">
  <p:tag name="VEVOX.QRDOT" val="(17,11)"/>
</p:tagLst>
</file>

<file path=ppt/tags/tag3673.xml><?xml version="1.0" encoding="utf-8"?>
<p:tagLst xmlns:a="http://schemas.openxmlformats.org/drawingml/2006/main" xmlns:r="http://schemas.openxmlformats.org/officeDocument/2006/relationships" xmlns:p="http://schemas.openxmlformats.org/presentationml/2006/main">
  <p:tag name="VEVOX.QRDOT" val="(18,11)"/>
</p:tagLst>
</file>

<file path=ppt/tags/tag3674.xml><?xml version="1.0" encoding="utf-8"?>
<p:tagLst xmlns:a="http://schemas.openxmlformats.org/drawingml/2006/main" xmlns:r="http://schemas.openxmlformats.org/officeDocument/2006/relationships" xmlns:p="http://schemas.openxmlformats.org/presentationml/2006/main">
  <p:tag name="VEVOX.QRDOT" val="(20,11)"/>
</p:tagLst>
</file>

<file path=ppt/tags/tag3675.xml><?xml version="1.0" encoding="utf-8"?>
<p:tagLst xmlns:a="http://schemas.openxmlformats.org/drawingml/2006/main" xmlns:r="http://schemas.openxmlformats.org/officeDocument/2006/relationships" xmlns:p="http://schemas.openxmlformats.org/presentationml/2006/main">
  <p:tag name="VEVOX.QRDOT" val="(21,11)"/>
</p:tagLst>
</file>

<file path=ppt/tags/tag3676.xml><?xml version="1.0" encoding="utf-8"?>
<p:tagLst xmlns:a="http://schemas.openxmlformats.org/drawingml/2006/main" xmlns:r="http://schemas.openxmlformats.org/officeDocument/2006/relationships" xmlns:p="http://schemas.openxmlformats.org/presentationml/2006/main">
  <p:tag name="VEVOX.QRDOT" val="(22,11)"/>
</p:tagLst>
</file>

<file path=ppt/tags/tag3677.xml><?xml version="1.0" encoding="utf-8"?>
<p:tagLst xmlns:a="http://schemas.openxmlformats.org/drawingml/2006/main" xmlns:r="http://schemas.openxmlformats.org/officeDocument/2006/relationships" xmlns:p="http://schemas.openxmlformats.org/presentationml/2006/main">
  <p:tag name="VEVOX.QRDOT" val="(23,11)"/>
</p:tagLst>
</file>

<file path=ppt/tags/tag3678.xml><?xml version="1.0" encoding="utf-8"?>
<p:tagLst xmlns:a="http://schemas.openxmlformats.org/drawingml/2006/main" xmlns:r="http://schemas.openxmlformats.org/officeDocument/2006/relationships" xmlns:p="http://schemas.openxmlformats.org/presentationml/2006/main">
  <p:tag name="VEVOX.QRDOT" val="(25,11)"/>
</p:tagLst>
</file>

<file path=ppt/tags/tag3679.xml><?xml version="1.0" encoding="utf-8"?>
<p:tagLst xmlns:a="http://schemas.openxmlformats.org/drawingml/2006/main" xmlns:r="http://schemas.openxmlformats.org/officeDocument/2006/relationships" xmlns:p="http://schemas.openxmlformats.org/presentationml/2006/main">
  <p:tag name="VEVOX.QRDOT" val="(26,11)"/>
</p:tagLst>
</file>

<file path=ppt/tags/tag368.xml><?xml version="1.0" encoding="utf-8"?>
<p:tagLst xmlns:a="http://schemas.openxmlformats.org/drawingml/2006/main" xmlns:r="http://schemas.openxmlformats.org/officeDocument/2006/relationships" xmlns:p="http://schemas.openxmlformats.org/presentationml/2006/main">
  <p:tag name="VEVOX.QRDOT" val="(25,23)"/>
</p:tagLst>
</file>

<file path=ppt/tags/tag3680.xml><?xml version="1.0" encoding="utf-8"?>
<p:tagLst xmlns:a="http://schemas.openxmlformats.org/drawingml/2006/main" xmlns:r="http://schemas.openxmlformats.org/officeDocument/2006/relationships" xmlns:p="http://schemas.openxmlformats.org/presentationml/2006/main">
  <p:tag name="VEVOX.QRDOT" val="(28,11)"/>
</p:tagLst>
</file>

<file path=ppt/tags/tag3681.xml><?xml version="1.0" encoding="utf-8"?>
<p:tagLst xmlns:a="http://schemas.openxmlformats.org/drawingml/2006/main" xmlns:r="http://schemas.openxmlformats.org/officeDocument/2006/relationships" xmlns:p="http://schemas.openxmlformats.org/presentationml/2006/main">
  <p:tag name="VEVOX.QRDOT" val="(29,11)"/>
</p:tagLst>
</file>

<file path=ppt/tags/tag3682.xml><?xml version="1.0" encoding="utf-8"?>
<p:tagLst xmlns:a="http://schemas.openxmlformats.org/drawingml/2006/main" xmlns:r="http://schemas.openxmlformats.org/officeDocument/2006/relationships" xmlns:p="http://schemas.openxmlformats.org/presentationml/2006/main">
  <p:tag name="VEVOX.QRDOT" val="(5,12)"/>
</p:tagLst>
</file>

<file path=ppt/tags/tag3683.xml><?xml version="1.0" encoding="utf-8"?>
<p:tagLst xmlns:a="http://schemas.openxmlformats.org/drawingml/2006/main" xmlns:r="http://schemas.openxmlformats.org/officeDocument/2006/relationships" xmlns:p="http://schemas.openxmlformats.org/presentationml/2006/main">
  <p:tag name="VEVOX.QRDOT" val="(7,12)"/>
</p:tagLst>
</file>

<file path=ppt/tags/tag3684.xml><?xml version="1.0" encoding="utf-8"?>
<p:tagLst xmlns:a="http://schemas.openxmlformats.org/drawingml/2006/main" xmlns:r="http://schemas.openxmlformats.org/officeDocument/2006/relationships" xmlns:p="http://schemas.openxmlformats.org/presentationml/2006/main">
  <p:tag name="VEVOX.QRDOT" val="(9,12)"/>
</p:tagLst>
</file>

<file path=ppt/tags/tag3685.xml><?xml version="1.0" encoding="utf-8"?>
<p:tagLst xmlns:a="http://schemas.openxmlformats.org/drawingml/2006/main" xmlns:r="http://schemas.openxmlformats.org/officeDocument/2006/relationships" xmlns:p="http://schemas.openxmlformats.org/presentationml/2006/main">
  <p:tag name="VEVOX.QRDOT" val="(12,12)"/>
</p:tagLst>
</file>

<file path=ppt/tags/tag3686.xml><?xml version="1.0" encoding="utf-8"?>
<p:tagLst xmlns:a="http://schemas.openxmlformats.org/drawingml/2006/main" xmlns:r="http://schemas.openxmlformats.org/officeDocument/2006/relationships" xmlns:p="http://schemas.openxmlformats.org/presentationml/2006/main">
  <p:tag name="VEVOX.QRDOT" val="(14,12)"/>
</p:tagLst>
</file>

<file path=ppt/tags/tag3687.xml><?xml version="1.0" encoding="utf-8"?>
<p:tagLst xmlns:a="http://schemas.openxmlformats.org/drawingml/2006/main" xmlns:r="http://schemas.openxmlformats.org/officeDocument/2006/relationships" xmlns:p="http://schemas.openxmlformats.org/presentationml/2006/main">
  <p:tag name="VEVOX.QRDOT" val="(21,12)"/>
</p:tagLst>
</file>

<file path=ppt/tags/tag3688.xml><?xml version="1.0" encoding="utf-8"?>
<p:tagLst xmlns:a="http://schemas.openxmlformats.org/drawingml/2006/main" xmlns:r="http://schemas.openxmlformats.org/officeDocument/2006/relationships" xmlns:p="http://schemas.openxmlformats.org/presentationml/2006/main">
  <p:tag name="VEVOX.QRDOT" val="(28,12)"/>
</p:tagLst>
</file>

<file path=ppt/tags/tag3689.xml><?xml version="1.0" encoding="utf-8"?>
<p:tagLst xmlns:a="http://schemas.openxmlformats.org/drawingml/2006/main" xmlns:r="http://schemas.openxmlformats.org/officeDocument/2006/relationships" xmlns:p="http://schemas.openxmlformats.org/presentationml/2006/main">
  <p:tag name="VEVOX.QRDOT" val="(1,13)"/>
</p:tagLst>
</file>

<file path=ppt/tags/tag369.xml><?xml version="1.0" encoding="utf-8"?>
<p:tagLst xmlns:a="http://schemas.openxmlformats.org/drawingml/2006/main" xmlns:r="http://schemas.openxmlformats.org/officeDocument/2006/relationships" xmlns:p="http://schemas.openxmlformats.org/presentationml/2006/main">
  <p:tag name="VEVOX.QRDOT" val="(28,23)"/>
</p:tagLst>
</file>

<file path=ppt/tags/tag3690.xml><?xml version="1.0" encoding="utf-8"?>
<p:tagLst xmlns:a="http://schemas.openxmlformats.org/drawingml/2006/main" xmlns:r="http://schemas.openxmlformats.org/officeDocument/2006/relationships" xmlns:p="http://schemas.openxmlformats.org/presentationml/2006/main">
  <p:tag name="VEVOX.QRDOT" val="(2,13)"/>
</p:tagLst>
</file>

<file path=ppt/tags/tag3691.xml><?xml version="1.0" encoding="utf-8"?>
<p:tagLst xmlns:a="http://schemas.openxmlformats.org/drawingml/2006/main" xmlns:r="http://schemas.openxmlformats.org/officeDocument/2006/relationships" xmlns:p="http://schemas.openxmlformats.org/presentationml/2006/main">
  <p:tag name="VEVOX.QRDOT" val="(3,13)"/>
</p:tagLst>
</file>

<file path=ppt/tags/tag3692.xml><?xml version="1.0" encoding="utf-8"?>
<p:tagLst xmlns:a="http://schemas.openxmlformats.org/drawingml/2006/main" xmlns:r="http://schemas.openxmlformats.org/officeDocument/2006/relationships" xmlns:p="http://schemas.openxmlformats.org/presentationml/2006/main">
  <p:tag name="VEVOX.QRDOT" val="(5,13)"/>
</p:tagLst>
</file>

<file path=ppt/tags/tag3693.xml><?xml version="1.0" encoding="utf-8"?>
<p:tagLst xmlns:a="http://schemas.openxmlformats.org/drawingml/2006/main" xmlns:r="http://schemas.openxmlformats.org/officeDocument/2006/relationships" xmlns:p="http://schemas.openxmlformats.org/presentationml/2006/main">
  <p:tag name="VEVOX.QRDOT" val="(6,13)"/>
</p:tagLst>
</file>

<file path=ppt/tags/tag3694.xml><?xml version="1.0" encoding="utf-8"?>
<p:tagLst xmlns:a="http://schemas.openxmlformats.org/drawingml/2006/main" xmlns:r="http://schemas.openxmlformats.org/officeDocument/2006/relationships" xmlns:p="http://schemas.openxmlformats.org/presentationml/2006/main">
  <p:tag name="VEVOX.QRDOT" val="(9,13)"/>
</p:tagLst>
</file>

<file path=ppt/tags/tag3695.xml><?xml version="1.0" encoding="utf-8"?>
<p:tagLst xmlns:a="http://schemas.openxmlformats.org/drawingml/2006/main" xmlns:r="http://schemas.openxmlformats.org/officeDocument/2006/relationships" xmlns:p="http://schemas.openxmlformats.org/presentationml/2006/main">
  <p:tag name="VEVOX.QRDOT" val="(10,13)"/>
</p:tagLst>
</file>

<file path=ppt/tags/tag3696.xml><?xml version="1.0" encoding="utf-8"?>
<p:tagLst xmlns:a="http://schemas.openxmlformats.org/drawingml/2006/main" xmlns:r="http://schemas.openxmlformats.org/officeDocument/2006/relationships" xmlns:p="http://schemas.openxmlformats.org/presentationml/2006/main">
  <p:tag name="VEVOX.QRDOT" val="(12,13)"/>
</p:tagLst>
</file>

<file path=ppt/tags/tag3697.xml><?xml version="1.0" encoding="utf-8"?>
<p:tagLst xmlns:a="http://schemas.openxmlformats.org/drawingml/2006/main" xmlns:r="http://schemas.openxmlformats.org/officeDocument/2006/relationships" xmlns:p="http://schemas.openxmlformats.org/presentationml/2006/main">
  <p:tag name="VEVOX.QRDOT" val="(13,13)"/>
</p:tagLst>
</file>

<file path=ppt/tags/tag3698.xml><?xml version="1.0" encoding="utf-8"?>
<p:tagLst xmlns:a="http://schemas.openxmlformats.org/drawingml/2006/main" xmlns:r="http://schemas.openxmlformats.org/officeDocument/2006/relationships" xmlns:p="http://schemas.openxmlformats.org/presentationml/2006/main">
  <p:tag name="VEVOX.QRDOT" val="(14,13)"/>
</p:tagLst>
</file>

<file path=ppt/tags/tag3699.xml><?xml version="1.0" encoding="utf-8"?>
<p:tagLst xmlns:a="http://schemas.openxmlformats.org/drawingml/2006/main" xmlns:r="http://schemas.openxmlformats.org/officeDocument/2006/relationships" xmlns:p="http://schemas.openxmlformats.org/presentationml/2006/main">
  <p:tag name="VEVOX.QRDOT" val="(15,13)"/>
</p:tagLst>
</file>

<file path=ppt/tags/tag37.xml><?xml version="1.0" encoding="utf-8"?>
<p:tagLst xmlns:a="http://schemas.openxmlformats.org/drawingml/2006/main" xmlns:r="http://schemas.openxmlformats.org/officeDocument/2006/relationships" xmlns:p="http://schemas.openxmlformats.org/presentationml/2006/main">
  <p:tag name="VEVOX.QRDOT" val="(4,2)"/>
</p:tagLst>
</file>

<file path=ppt/tags/tag370.xml><?xml version="1.0" encoding="utf-8"?>
<p:tagLst xmlns:a="http://schemas.openxmlformats.org/drawingml/2006/main" xmlns:r="http://schemas.openxmlformats.org/officeDocument/2006/relationships" xmlns:p="http://schemas.openxmlformats.org/presentationml/2006/main">
  <p:tag name="VEVOX.QRDOT" val="(1,24)"/>
</p:tagLst>
</file>

<file path=ppt/tags/tag3700.xml><?xml version="1.0" encoding="utf-8"?>
<p:tagLst xmlns:a="http://schemas.openxmlformats.org/drawingml/2006/main" xmlns:r="http://schemas.openxmlformats.org/officeDocument/2006/relationships" xmlns:p="http://schemas.openxmlformats.org/presentationml/2006/main">
  <p:tag name="VEVOX.QRDOT" val="(17,13)"/>
</p:tagLst>
</file>

<file path=ppt/tags/tag3701.xml><?xml version="1.0" encoding="utf-8"?>
<p:tagLst xmlns:a="http://schemas.openxmlformats.org/drawingml/2006/main" xmlns:r="http://schemas.openxmlformats.org/officeDocument/2006/relationships" xmlns:p="http://schemas.openxmlformats.org/presentationml/2006/main">
  <p:tag name="VEVOX.QRDOT" val="(18,13)"/>
</p:tagLst>
</file>

<file path=ppt/tags/tag3702.xml><?xml version="1.0" encoding="utf-8"?>
<p:tagLst xmlns:a="http://schemas.openxmlformats.org/drawingml/2006/main" xmlns:r="http://schemas.openxmlformats.org/officeDocument/2006/relationships" xmlns:p="http://schemas.openxmlformats.org/presentationml/2006/main">
  <p:tag name="VEVOX.QRDOT" val="(19,13)"/>
</p:tagLst>
</file>

<file path=ppt/tags/tag3703.xml><?xml version="1.0" encoding="utf-8"?>
<p:tagLst xmlns:a="http://schemas.openxmlformats.org/drawingml/2006/main" xmlns:r="http://schemas.openxmlformats.org/officeDocument/2006/relationships" xmlns:p="http://schemas.openxmlformats.org/presentationml/2006/main">
  <p:tag name="VEVOX.QRDOT" val="(21,13)"/>
</p:tagLst>
</file>

<file path=ppt/tags/tag3704.xml><?xml version="1.0" encoding="utf-8"?>
<p:tagLst xmlns:a="http://schemas.openxmlformats.org/drawingml/2006/main" xmlns:r="http://schemas.openxmlformats.org/officeDocument/2006/relationships" xmlns:p="http://schemas.openxmlformats.org/presentationml/2006/main">
  <p:tag name="VEVOX.QRDOT" val="(23,13)"/>
</p:tagLst>
</file>

<file path=ppt/tags/tag3705.xml><?xml version="1.0" encoding="utf-8"?>
<p:tagLst xmlns:a="http://schemas.openxmlformats.org/drawingml/2006/main" xmlns:r="http://schemas.openxmlformats.org/officeDocument/2006/relationships" xmlns:p="http://schemas.openxmlformats.org/presentationml/2006/main">
  <p:tag name="VEVOX.QRDOT" val="(24,13)"/>
</p:tagLst>
</file>

<file path=ppt/tags/tag3706.xml><?xml version="1.0" encoding="utf-8"?>
<p:tagLst xmlns:a="http://schemas.openxmlformats.org/drawingml/2006/main" xmlns:r="http://schemas.openxmlformats.org/officeDocument/2006/relationships" xmlns:p="http://schemas.openxmlformats.org/presentationml/2006/main">
  <p:tag name="VEVOX.QRDOT" val="(25,13)"/>
</p:tagLst>
</file>

<file path=ppt/tags/tag3707.xml><?xml version="1.0" encoding="utf-8"?>
<p:tagLst xmlns:a="http://schemas.openxmlformats.org/drawingml/2006/main" xmlns:r="http://schemas.openxmlformats.org/officeDocument/2006/relationships" xmlns:p="http://schemas.openxmlformats.org/presentationml/2006/main">
  <p:tag name="VEVOX.QRDOT" val="(26,13)"/>
</p:tagLst>
</file>

<file path=ppt/tags/tag3708.xml><?xml version="1.0" encoding="utf-8"?>
<p:tagLst xmlns:a="http://schemas.openxmlformats.org/drawingml/2006/main" xmlns:r="http://schemas.openxmlformats.org/officeDocument/2006/relationships" xmlns:p="http://schemas.openxmlformats.org/presentationml/2006/main">
  <p:tag name="VEVOX.QRDOT" val="(27,13)"/>
</p:tagLst>
</file>

<file path=ppt/tags/tag3709.xml><?xml version="1.0" encoding="utf-8"?>
<p:tagLst xmlns:a="http://schemas.openxmlformats.org/drawingml/2006/main" xmlns:r="http://schemas.openxmlformats.org/officeDocument/2006/relationships" xmlns:p="http://schemas.openxmlformats.org/presentationml/2006/main">
  <p:tag name="VEVOX.QRDOT" val="(28,13)"/>
</p:tagLst>
</file>

<file path=ppt/tags/tag371.xml><?xml version="1.0" encoding="utf-8"?>
<p:tagLst xmlns:a="http://schemas.openxmlformats.org/drawingml/2006/main" xmlns:r="http://schemas.openxmlformats.org/officeDocument/2006/relationships" xmlns:p="http://schemas.openxmlformats.org/presentationml/2006/main">
  <p:tag name="VEVOX.QRDOT" val="(3,24)"/>
</p:tagLst>
</file>

<file path=ppt/tags/tag3710.xml><?xml version="1.0" encoding="utf-8"?>
<p:tagLst xmlns:a="http://schemas.openxmlformats.org/drawingml/2006/main" xmlns:r="http://schemas.openxmlformats.org/officeDocument/2006/relationships" xmlns:p="http://schemas.openxmlformats.org/presentationml/2006/main">
  <p:tag name="VEVOX.QRDOT" val="(29,13)"/>
</p:tagLst>
</file>

<file path=ppt/tags/tag3711.xml><?xml version="1.0" encoding="utf-8"?>
<p:tagLst xmlns:a="http://schemas.openxmlformats.org/drawingml/2006/main" xmlns:r="http://schemas.openxmlformats.org/officeDocument/2006/relationships" xmlns:p="http://schemas.openxmlformats.org/presentationml/2006/main">
  <p:tag name="VEVOX.QRDOT" val="(5,14)"/>
</p:tagLst>
</file>

<file path=ppt/tags/tag3712.xml><?xml version="1.0" encoding="utf-8"?>
<p:tagLst xmlns:a="http://schemas.openxmlformats.org/drawingml/2006/main" xmlns:r="http://schemas.openxmlformats.org/officeDocument/2006/relationships" xmlns:p="http://schemas.openxmlformats.org/presentationml/2006/main">
  <p:tag name="VEVOX.QRDOT" val="(7,14)"/>
</p:tagLst>
</file>

<file path=ppt/tags/tag3713.xml><?xml version="1.0" encoding="utf-8"?>
<p:tagLst xmlns:a="http://schemas.openxmlformats.org/drawingml/2006/main" xmlns:r="http://schemas.openxmlformats.org/officeDocument/2006/relationships" xmlns:p="http://schemas.openxmlformats.org/presentationml/2006/main">
  <p:tag name="VEVOX.QRDOT" val="(8,14)"/>
</p:tagLst>
</file>

<file path=ppt/tags/tag3714.xml><?xml version="1.0" encoding="utf-8"?>
<p:tagLst xmlns:a="http://schemas.openxmlformats.org/drawingml/2006/main" xmlns:r="http://schemas.openxmlformats.org/officeDocument/2006/relationships" xmlns:p="http://schemas.openxmlformats.org/presentationml/2006/main">
  <p:tag name="VEVOX.QRDOT" val="(9,14)"/>
</p:tagLst>
</file>

<file path=ppt/tags/tag3715.xml><?xml version="1.0" encoding="utf-8"?>
<p:tagLst xmlns:a="http://schemas.openxmlformats.org/drawingml/2006/main" xmlns:r="http://schemas.openxmlformats.org/officeDocument/2006/relationships" xmlns:p="http://schemas.openxmlformats.org/presentationml/2006/main">
  <p:tag name="VEVOX.QRDOT" val="(10,14)"/>
</p:tagLst>
</file>

<file path=ppt/tags/tag3716.xml><?xml version="1.0" encoding="utf-8"?>
<p:tagLst xmlns:a="http://schemas.openxmlformats.org/drawingml/2006/main" xmlns:r="http://schemas.openxmlformats.org/officeDocument/2006/relationships" xmlns:p="http://schemas.openxmlformats.org/presentationml/2006/main">
  <p:tag name="VEVOX.QRDOT" val="(11,14)"/>
</p:tagLst>
</file>

<file path=ppt/tags/tag3717.xml><?xml version="1.0" encoding="utf-8"?>
<p:tagLst xmlns:a="http://schemas.openxmlformats.org/drawingml/2006/main" xmlns:r="http://schemas.openxmlformats.org/officeDocument/2006/relationships" xmlns:p="http://schemas.openxmlformats.org/presentationml/2006/main">
  <p:tag name="VEVOX.QRDOT" val="(13,14)"/>
</p:tagLst>
</file>

<file path=ppt/tags/tag3718.xml><?xml version="1.0" encoding="utf-8"?>
<p:tagLst xmlns:a="http://schemas.openxmlformats.org/drawingml/2006/main" xmlns:r="http://schemas.openxmlformats.org/officeDocument/2006/relationships" xmlns:p="http://schemas.openxmlformats.org/presentationml/2006/main">
  <p:tag name="VEVOX.QRDOT" val="(17,14)"/>
</p:tagLst>
</file>

<file path=ppt/tags/tag3719.xml><?xml version="1.0" encoding="utf-8"?>
<p:tagLst xmlns:a="http://schemas.openxmlformats.org/drawingml/2006/main" xmlns:r="http://schemas.openxmlformats.org/officeDocument/2006/relationships" xmlns:p="http://schemas.openxmlformats.org/presentationml/2006/main">
  <p:tag name="VEVOX.QRDOT" val="(21,14)"/>
</p:tagLst>
</file>

<file path=ppt/tags/tag372.xml><?xml version="1.0" encoding="utf-8"?>
<p:tagLst xmlns:a="http://schemas.openxmlformats.org/drawingml/2006/main" xmlns:r="http://schemas.openxmlformats.org/officeDocument/2006/relationships" xmlns:p="http://schemas.openxmlformats.org/presentationml/2006/main">
  <p:tag name="VEVOX.QRDOT" val="(4,24)"/>
</p:tagLst>
</file>

<file path=ppt/tags/tag3720.xml><?xml version="1.0" encoding="utf-8"?>
<p:tagLst xmlns:a="http://schemas.openxmlformats.org/drawingml/2006/main" xmlns:r="http://schemas.openxmlformats.org/officeDocument/2006/relationships" xmlns:p="http://schemas.openxmlformats.org/presentationml/2006/main">
  <p:tag name="VEVOX.QRDOT" val="(24,14)"/>
</p:tagLst>
</file>

<file path=ppt/tags/tag3721.xml><?xml version="1.0" encoding="utf-8"?>
<p:tagLst xmlns:a="http://schemas.openxmlformats.org/drawingml/2006/main" xmlns:r="http://schemas.openxmlformats.org/officeDocument/2006/relationships" xmlns:p="http://schemas.openxmlformats.org/presentationml/2006/main">
  <p:tag name="VEVOX.QRDOT" val="(25,14)"/>
</p:tagLst>
</file>

<file path=ppt/tags/tag3722.xml><?xml version="1.0" encoding="utf-8"?>
<p:tagLst xmlns:a="http://schemas.openxmlformats.org/drawingml/2006/main" xmlns:r="http://schemas.openxmlformats.org/officeDocument/2006/relationships" xmlns:p="http://schemas.openxmlformats.org/presentationml/2006/main">
  <p:tag name="VEVOX.QRDOT" val="(26,14)"/>
</p:tagLst>
</file>

<file path=ppt/tags/tag3723.xml><?xml version="1.0" encoding="utf-8"?>
<p:tagLst xmlns:a="http://schemas.openxmlformats.org/drawingml/2006/main" xmlns:r="http://schemas.openxmlformats.org/officeDocument/2006/relationships" xmlns:p="http://schemas.openxmlformats.org/presentationml/2006/main">
  <p:tag name="VEVOX.QRDOT" val="(27,14)"/>
</p:tagLst>
</file>

<file path=ppt/tags/tag3724.xml><?xml version="1.0" encoding="utf-8"?>
<p:tagLst xmlns:a="http://schemas.openxmlformats.org/drawingml/2006/main" xmlns:r="http://schemas.openxmlformats.org/officeDocument/2006/relationships" xmlns:p="http://schemas.openxmlformats.org/presentationml/2006/main">
  <p:tag name="VEVOX.QRDOT" val="(29,14)"/>
</p:tagLst>
</file>

<file path=ppt/tags/tag3725.xml><?xml version="1.0" encoding="utf-8"?>
<p:tagLst xmlns:a="http://schemas.openxmlformats.org/drawingml/2006/main" xmlns:r="http://schemas.openxmlformats.org/officeDocument/2006/relationships" xmlns:p="http://schemas.openxmlformats.org/presentationml/2006/main">
  <p:tag name="VEVOX.QRDOT" val="(1,15)"/>
</p:tagLst>
</file>

<file path=ppt/tags/tag3726.xml><?xml version="1.0" encoding="utf-8"?>
<p:tagLst xmlns:a="http://schemas.openxmlformats.org/drawingml/2006/main" xmlns:r="http://schemas.openxmlformats.org/officeDocument/2006/relationships" xmlns:p="http://schemas.openxmlformats.org/presentationml/2006/main">
  <p:tag name="VEVOX.QRDOT" val="(2,15)"/>
</p:tagLst>
</file>

<file path=ppt/tags/tag3727.xml><?xml version="1.0" encoding="utf-8"?>
<p:tagLst xmlns:a="http://schemas.openxmlformats.org/drawingml/2006/main" xmlns:r="http://schemas.openxmlformats.org/officeDocument/2006/relationships" xmlns:p="http://schemas.openxmlformats.org/presentationml/2006/main">
  <p:tag name="VEVOX.QRDOT" val="(6,15)"/>
</p:tagLst>
</file>

<file path=ppt/tags/tag3728.xml><?xml version="1.0" encoding="utf-8"?>
<p:tagLst xmlns:a="http://schemas.openxmlformats.org/drawingml/2006/main" xmlns:r="http://schemas.openxmlformats.org/officeDocument/2006/relationships" xmlns:p="http://schemas.openxmlformats.org/presentationml/2006/main">
  <p:tag name="VEVOX.QRDOT" val="(9,15)"/>
</p:tagLst>
</file>

<file path=ppt/tags/tag3729.xml><?xml version="1.0" encoding="utf-8"?>
<p:tagLst xmlns:a="http://schemas.openxmlformats.org/drawingml/2006/main" xmlns:r="http://schemas.openxmlformats.org/officeDocument/2006/relationships" xmlns:p="http://schemas.openxmlformats.org/presentationml/2006/main">
  <p:tag name="VEVOX.QRDOT" val="(12,15)"/>
</p:tagLst>
</file>

<file path=ppt/tags/tag373.xml><?xml version="1.0" encoding="utf-8"?>
<p:tagLst xmlns:a="http://schemas.openxmlformats.org/drawingml/2006/main" xmlns:r="http://schemas.openxmlformats.org/officeDocument/2006/relationships" xmlns:p="http://schemas.openxmlformats.org/presentationml/2006/main">
  <p:tag name="VEVOX.QRDOT" val="(5,24)"/>
</p:tagLst>
</file>

<file path=ppt/tags/tag3730.xml><?xml version="1.0" encoding="utf-8"?>
<p:tagLst xmlns:a="http://schemas.openxmlformats.org/drawingml/2006/main" xmlns:r="http://schemas.openxmlformats.org/officeDocument/2006/relationships" xmlns:p="http://schemas.openxmlformats.org/presentationml/2006/main">
  <p:tag name="VEVOX.QRDOT" val="(15,15)"/>
</p:tagLst>
</file>

<file path=ppt/tags/tag3731.xml><?xml version="1.0" encoding="utf-8"?>
<p:tagLst xmlns:a="http://schemas.openxmlformats.org/drawingml/2006/main" xmlns:r="http://schemas.openxmlformats.org/officeDocument/2006/relationships" xmlns:p="http://schemas.openxmlformats.org/presentationml/2006/main">
  <p:tag name="VEVOX.QRDOT" val="(18,15)"/>
</p:tagLst>
</file>

<file path=ppt/tags/tag3732.xml><?xml version="1.0" encoding="utf-8"?>
<p:tagLst xmlns:a="http://schemas.openxmlformats.org/drawingml/2006/main" xmlns:r="http://schemas.openxmlformats.org/officeDocument/2006/relationships" xmlns:p="http://schemas.openxmlformats.org/presentationml/2006/main">
  <p:tag name="VEVOX.QRDOT" val="(20,15)"/>
</p:tagLst>
</file>

<file path=ppt/tags/tag3733.xml><?xml version="1.0" encoding="utf-8"?>
<p:tagLst xmlns:a="http://schemas.openxmlformats.org/drawingml/2006/main" xmlns:r="http://schemas.openxmlformats.org/officeDocument/2006/relationships" xmlns:p="http://schemas.openxmlformats.org/presentationml/2006/main">
  <p:tag name="VEVOX.QRDOT" val="(22,15)"/>
</p:tagLst>
</file>

<file path=ppt/tags/tag3734.xml><?xml version="1.0" encoding="utf-8"?>
<p:tagLst xmlns:a="http://schemas.openxmlformats.org/drawingml/2006/main" xmlns:r="http://schemas.openxmlformats.org/officeDocument/2006/relationships" xmlns:p="http://schemas.openxmlformats.org/presentationml/2006/main">
  <p:tag name="VEVOX.QRDOT" val="(28,15)"/>
</p:tagLst>
</file>

<file path=ppt/tags/tag3735.xml><?xml version="1.0" encoding="utf-8"?>
<p:tagLst xmlns:a="http://schemas.openxmlformats.org/drawingml/2006/main" xmlns:r="http://schemas.openxmlformats.org/officeDocument/2006/relationships" xmlns:p="http://schemas.openxmlformats.org/presentationml/2006/main">
  <p:tag name="VEVOX.QRDOT" val="(29,15)"/>
</p:tagLst>
</file>

<file path=ppt/tags/tag3736.xml><?xml version="1.0" encoding="utf-8"?>
<p:tagLst xmlns:a="http://schemas.openxmlformats.org/drawingml/2006/main" xmlns:r="http://schemas.openxmlformats.org/officeDocument/2006/relationships" xmlns:p="http://schemas.openxmlformats.org/presentationml/2006/main">
  <p:tag name="VEVOX.QRDOT" val="(1,16)"/>
</p:tagLst>
</file>

<file path=ppt/tags/tag3737.xml><?xml version="1.0" encoding="utf-8"?>
<p:tagLst xmlns:a="http://schemas.openxmlformats.org/drawingml/2006/main" xmlns:r="http://schemas.openxmlformats.org/officeDocument/2006/relationships" xmlns:p="http://schemas.openxmlformats.org/presentationml/2006/main">
  <p:tag name="VEVOX.QRDOT" val="(4,16)"/>
</p:tagLst>
</file>

<file path=ppt/tags/tag3738.xml><?xml version="1.0" encoding="utf-8"?>
<p:tagLst xmlns:a="http://schemas.openxmlformats.org/drawingml/2006/main" xmlns:r="http://schemas.openxmlformats.org/officeDocument/2006/relationships" xmlns:p="http://schemas.openxmlformats.org/presentationml/2006/main">
  <p:tag name="VEVOX.QRDOT" val="(6,16)"/>
</p:tagLst>
</file>

<file path=ppt/tags/tag3739.xml><?xml version="1.0" encoding="utf-8"?>
<p:tagLst xmlns:a="http://schemas.openxmlformats.org/drawingml/2006/main" xmlns:r="http://schemas.openxmlformats.org/officeDocument/2006/relationships" xmlns:p="http://schemas.openxmlformats.org/presentationml/2006/main">
  <p:tag name="VEVOX.QRDOT" val="(7,16)"/>
</p:tagLst>
</file>

<file path=ppt/tags/tag374.xml><?xml version="1.0" encoding="utf-8"?>
<p:tagLst xmlns:a="http://schemas.openxmlformats.org/drawingml/2006/main" xmlns:r="http://schemas.openxmlformats.org/officeDocument/2006/relationships" xmlns:p="http://schemas.openxmlformats.org/presentationml/2006/main">
  <p:tag name="VEVOX.QRDOT" val="(7,24)"/>
</p:tagLst>
</file>

<file path=ppt/tags/tag3740.xml><?xml version="1.0" encoding="utf-8"?>
<p:tagLst xmlns:a="http://schemas.openxmlformats.org/drawingml/2006/main" xmlns:r="http://schemas.openxmlformats.org/officeDocument/2006/relationships" xmlns:p="http://schemas.openxmlformats.org/presentationml/2006/main">
  <p:tag name="VEVOX.QRDOT" val="(8,16)"/>
</p:tagLst>
</file>

<file path=ppt/tags/tag3741.xml><?xml version="1.0" encoding="utf-8"?>
<p:tagLst xmlns:a="http://schemas.openxmlformats.org/drawingml/2006/main" xmlns:r="http://schemas.openxmlformats.org/officeDocument/2006/relationships" xmlns:p="http://schemas.openxmlformats.org/presentationml/2006/main">
  <p:tag name="VEVOX.QRDOT" val="(9,16)"/>
</p:tagLst>
</file>

<file path=ppt/tags/tag3742.xml><?xml version="1.0" encoding="utf-8"?>
<p:tagLst xmlns:a="http://schemas.openxmlformats.org/drawingml/2006/main" xmlns:r="http://schemas.openxmlformats.org/officeDocument/2006/relationships" xmlns:p="http://schemas.openxmlformats.org/presentationml/2006/main">
  <p:tag name="VEVOX.QRDOT" val="(10,16)"/>
</p:tagLst>
</file>

<file path=ppt/tags/tag3743.xml><?xml version="1.0" encoding="utf-8"?>
<p:tagLst xmlns:a="http://schemas.openxmlformats.org/drawingml/2006/main" xmlns:r="http://schemas.openxmlformats.org/officeDocument/2006/relationships" xmlns:p="http://schemas.openxmlformats.org/presentationml/2006/main">
  <p:tag name="VEVOX.QRDOT" val="(12,16)"/>
</p:tagLst>
</file>

<file path=ppt/tags/tag3744.xml><?xml version="1.0" encoding="utf-8"?>
<p:tagLst xmlns:a="http://schemas.openxmlformats.org/drawingml/2006/main" xmlns:r="http://schemas.openxmlformats.org/officeDocument/2006/relationships" xmlns:p="http://schemas.openxmlformats.org/presentationml/2006/main">
  <p:tag name="VEVOX.QRDOT" val="(14,16)"/>
</p:tagLst>
</file>

<file path=ppt/tags/tag3745.xml><?xml version="1.0" encoding="utf-8"?>
<p:tagLst xmlns:a="http://schemas.openxmlformats.org/drawingml/2006/main" xmlns:r="http://schemas.openxmlformats.org/officeDocument/2006/relationships" xmlns:p="http://schemas.openxmlformats.org/presentationml/2006/main">
  <p:tag name="VEVOX.QRDOT" val="(15,16)"/>
</p:tagLst>
</file>

<file path=ppt/tags/tag3746.xml><?xml version="1.0" encoding="utf-8"?>
<p:tagLst xmlns:a="http://schemas.openxmlformats.org/drawingml/2006/main" xmlns:r="http://schemas.openxmlformats.org/officeDocument/2006/relationships" xmlns:p="http://schemas.openxmlformats.org/presentationml/2006/main">
  <p:tag name="VEVOX.QRDOT" val="(16,16)"/>
</p:tagLst>
</file>

<file path=ppt/tags/tag3747.xml><?xml version="1.0" encoding="utf-8"?>
<p:tagLst xmlns:a="http://schemas.openxmlformats.org/drawingml/2006/main" xmlns:r="http://schemas.openxmlformats.org/officeDocument/2006/relationships" xmlns:p="http://schemas.openxmlformats.org/presentationml/2006/main">
  <p:tag name="VEVOX.QRDOT" val="(17,16)"/>
</p:tagLst>
</file>

<file path=ppt/tags/tag3748.xml><?xml version="1.0" encoding="utf-8"?>
<p:tagLst xmlns:a="http://schemas.openxmlformats.org/drawingml/2006/main" xmlns:r="http://schemas.openxmlformats.org/officeDocument/2006/relationships" xmlns:p="http://schemas.openxmlformats.org/presentationml/2006/main">
  <p:tag name="VEVOX.QRDOT" val="(19,16)"/>
</p:tagLst>
</file>

<file path=ppt/tags/tag3749.xml><?xml version="1.0" encoding="utf-8"?>
<p:tagLst xmlns:a="http://schemas.openxmlformats.org/drawingml/2006/main" xmlns:r="http://schemas.openxmlformats.org/officeDocument/2006/relationships" xmlns:p="http://schemas.openxmlformats.org/presentationml/2006/main">
  <p:tag name="VEVOX.QRDOT" val="(20,16)"/>
</p:tagLst>
</file>

<file path=ppt/tags/tag375.xml><?xml version="1.0" encoding="utf-8"?>
<p:tagLst xmlns:a="http://schemas.openxmlformats.org/drawingml/2006/main" xmlns:r="http://schemas.openxmlformats.org/officeDocument/2006/relationships" xmlns:p="http://schemas.openxmlformats.org/presentationml/2006/main">
  <p:tag name="VEVOX.QRDOT" val="(9,24)"/>
</p:tagLst>
</file>

<file path=ppt/tags/tag3750.xml><?xml version="1.0" encoding="utf-8"?>
<p:tagLst xmlns:a="http://schemas.openxmlformats.org/drawingml/2006/main" xmlns:r="http://schemas.openxmlformats.org/officeDocument/2006/relationships" xmlns:p="http://schemas.openxmlformats.org/presentationml/2006/main">
  <p:tag name="VEVOX.QRDOT" val="(21,16)"/>
</p:tagLst>
</file>

<file path=ppt/tags/tag3751.xml><?xml version="1.0" encoding="utf-8"?>
<p:tagLst xmlns:a="http://schemas.openxmlformats.org/drawingml/2006/main" xmlns:r="http://schemas.openxmlformats.org/officeDocument/2006/relationships" xmlns:p="http://schemas.openxmlformats.org/presentationml/2006/main">
  <p:tag name="VEVOX.QRDOT" val="(22,16)"/>
</p:tagLst>
</file>

<file path=ppt/tags/tag3752.xml><?xml version="1.0" encoding="utf-8"?>
<p:tagLst xmlns:a="http://schemas.openxmlformats.org/drawingml/2006/main" xmlns:r="http://schemas.openxmlformats.org/officeDocument/2006/relationships" xmlns:p="http://schemas.openxmlformats.org/presentationml/2006/main">
  <p:tag name="VEVOX.QRDOT" val="(24,16)"/>
</p:tagLst>
</file>

<file path=ppt/tags/tag3753.xml><?xml version="1.0" encoding="utf-8"?>
<p:tagLst xmlns:a="http://schemas.openxmlformats.org/drawingml/2006/main" xmlns:r="http://schemas.openxmlformats.org/officeDocument/2006/relationships" xmlns:p="http://schemas.openxmlformats.org/presentationml/2006/main">
  <p:tag name="VEVOX.QRDOT" val="(28,16)"/>
</p:tagLst>
</file>

<file path=ppt/tags/tag3754.xml><?xml version="1.0" encoding="utf-8"?>
<p:tagLst xmlns:a="http://schemas.openxmlformats.org/drawingml/2006/main" xmlns:r="http://schemas.openxmlformats.org/officeDocument/2006/relationships" xmlns:p="http://schemas.openxmlformats.org/presentationml/2006/main">
  <p:tag name="VEVOX.QRDOT" val="(1,17)"/>
</p:tagLst>
</file>

<file path=ppt/tags/tag3755.xml><?xml version="1.0" encoding="utf-8"?>
<p:tagLst xmlns:a="http://schemas.openxmlformats.org/drawingml/2006/main" xmlns:r="http://schemas.openxmlformats.org/officeDocument/2006/relationships" xmlns:p="http://schemas.openxmlformats.org/presentationml/2006/main">
  <p:tag name="VEVOX.QRDOT" val="(3,17)"/>
</p:tagLst>
</file>

<file path=ppt/tags/tag3756.xml><?xml version="1.0" encoding="utf-8"?>
<p:tagLst xmlns:a="http://schemas.openxmlformats.org/drawingml/2006/main" xmlns:r="http://schemas.openxmlformats.org/officeDocument/2006/relationships" xmlns:p="http://schemas.openxmlformats.org/presentationml/2006/main">
  <p:tag name="VEVOX.QRDOT" val="(4,17)"/>
</p:tagLst>
</file>

<file path=ppt/tags/tag3757.xml><?xml version="1.0" encoding="utf-8"?>
<p:tagLst xmlns:a="http://schemas.openxmlformats.org/drawingml/2006/main" xmlns:r="http://schemas.openxmlformats.org/officeDocument/2006/relationships" xmlns:p="http://schemas.openxmlformats.org/presentationml/2006/main">
  <p:tag name="VEVOX.QRDOT" val="(5,17)"/>
</p:tagLst>
</file>

<file path=ppt/tags/tag3758.xml><?xml version="1.0" encoding="utf-8"?>
<p:tagLst xmlns:a="http://schemas.openxmlformats.org/drawingml/2006/main" xmlns:r="http://schemas.openxmlformats.org/officeDocument/2006/relationships" xmlns:p="http://schemas.openxmlformats.org/presentationml/2006/main">
  <p:tag name="VEVOX.QRDOT" val="(8,17)"/>
</p:tagLst>
</file>

<file path=ppt/tags/tag3759.xml><?xml version="1.0" encoding="utf-8"?>
<p:tagLst xmlns:a="http://schemas.openxmlformats.org/drawingml/2006/main" xmlns:r="http://schemas.openxmlformats.org/officeDocument/2006/relationships" xmlns:p="http://schemas.openxmlformats.org/presentationml/2006/main">
  <p:tag name="VEVOX.QRDOT" val="(9,17)"/>
</p:tagLst>
</file>

<file path=ppt/tags/tag376.xml><?xml version="1.0" encoding="utf-8"?>
<p:tagLst xmlns:a="http://schemas.openxmlformats.org/drawingml/2006/main" xmlns:r="http://schemas.openxmlformats.org/officeDocument/2006/relationships" xmlns:p="http://schemas.openxmlformats.org/presentationml/2006/main">
  <p:tag name="VEVOX.QRDOT" val="(10,24)"/>
</p:tagLst>
</file>

<file path=ppt/tags/tag3760.xml><?xml version="1.0" encoding="utf-8"?>
<p:tagLst xmlns:a="http://schemas.openxmlformats.org/drawingml/2006/main" xmlns:r="http://schemas.openxmlformats.org/officeDocument/2006/relationships" xmlns:p="http://schemas.openxmlformats.org/presentationml/2006/main">
  <p:tag name="VEVOX.QRDOT" val="(10,17)"/>
</p:tagLst>
</file>

<file path=ppt/tags/tag3761.xml><?xml version="1.0" encoding="utf-8"?>
<p:tagLst xmlns:a="http://schemas.openxmlformats.org/drawingml/2006/main" xmlns:r="http://schemas.openxmlformats.org/officeDocument/2006/relationships" xmlns:p="http://schemas.openxmlformats.org/presentationml/2006/main">
  <p:tag name="VEVOX.QRDOT" val="(18,17)"/>
</p:tagLst>
</file>

<file path=ppt/tags/tag3762.xml><?xml version="1.0" encoding="utf-8"?>
<p:tagLst xmlns:a="http://schemas.openxmlformats.org/drawingml/2006/main" xmlns:r="http://schemas.openxmlformats.org/officeDocument/2006/relationships" xmlns:p="http://schemas.openxmlformats.org/presentationml/2006/main">
  <p:tag name="VEVOX.QRDOT" val="(21,17)"/>
</p:tagLst>
</file>

<file path=ppt/tags/tag3763.xml><?xml version="1.0" encoding="utf-8"?>
<p:tagLst xmlns:a="http://schemas.openxmlformats.org/drawingml/2006/main" xmlns:r="http://schemas.openxmlformats.org/officeDocument/2006/relationships" xmlns:p="http://schemas.openxmlformats.org/presentationml/2006/main">
  <p:tag name="VEVOX.QRDOT" val="(23,17)"/>
</p:tagLst>
</file>

<file path=ppt/tags/tag3764.xml><?xml version="1.0" encoding="utf-8"?>
<p:tagLst xmlns:a="http://schemas.openxmlformats.org/drawingml/2006/main" xmlns:r="http://schemas.openxmlformats.org/officeDocument/2006/relationships" xmlns:p="http://schemas.openxmlformats.org/presentationml/2006/main">
  <p:tag name="VEVOX.QRDOT" val="(24,17)"/>
</p:tagLst>
</file>

<file path=ppt/tags/tag3765.xml><?xml version="1.0" encoding="utf-8"?>
<p:tagLst xmlns:a="http://schemas.openxmlformats.org/drawingml/2006/main" xmlns:r="http://schemas.openxmlformats.org/officeDocument/2006/relationships" xmlns:p="http://schemas.openxmlformats.org/presentationml/2006/main">
  <p:tag name="VEVOX.QRDOT" val="(25,17)"/>
</p:tagLst>
</file>

<file path=ppt/tags/tag3766.xml><?xml version="1.0" encoding="utf-8"?>
<p:tagLst xmlns:a="http://schemas.openxmlformats.org/drawingml/2006/main" xmlns:r="http://schemas.openxmlformats.org/officeDocument/2006/relationships" xmlns:p="http://schemas.openxmlformats.org/presentationml/2006/main">
  <p:tag name="VEVOX.QRDOT" val="(26,17)"/>
</p:tagLst>
</file>

<file path=ppt/tags/tag3767.xml><?xml version="1.0" encoding="utf-8"?>
<p:tagLst xmlns:a="http://schemas.openxmlformats.org/drawingml/2006/main" xmlns:r="http://schemas.openxmlformats.org/officeDocument/2006/relationships" xmlns:p="http://schemas.openxmlformats.org/presentationml/2006/main">
  <p:tag name="VEVOX.QRDOT" val="(28,17)"/>
</p:tagLst>
</file>

<file path=ppt/tags/tag3768.xml><?xml version="1.0" encoding="utf-8"?>
<p:tagLst xmlns:a="http://schemas.openxmlformats.org/drawingml/2006/main" xmlns:r="http://schemas.openxmlformats.org/officeDocument/2006/relationships" xmlns:p="http://schemas.openxmlformats.org/presentationml/2006/main">
  <p:tag name="VEVOX.QRDOT" val="(29,17)"/>
</p:tagLst>
</file>

<file path=ppt/tags/tag3769.xml><?xml version="1.0" encoding="utf-8"?>
<p:tagLst xmlns:a="http://schemas.openxmlformats.org/drawingml/2006/main" xmlns:r="http://schemas.openxmlformats.org/officeDocument/2006/relationships" xmlns:p="http://schemas.openxmlformats.org/presentationml/2006/main">
  <p:tag name="VEVOX.QRDOT" val="(3,18)"/>
</p:tagLst>
</file>

<file path=ppt/tags/tag377.xml><?xml version="1.0" encoding="utf-8"?>
<p:tagLst xmlns:a="http://schemas.openxmlformats.org/drawingml/2006/main" xmlns:r="http://schemas.openxmlformats.org/officeDocument/2006/relationships" xmlns:p="http://schemas.openxmlformats.org/presentationml/2006/main">
  <p:tag name="VEVOX.QRDOT" val="(14,24)"/>
</p:tagLst>
</file>

<file path=ppt/tags/tag3770.xml><?xml version="1.0" encoding="utf-8"?>
<p:tagLst xmlns:a="http://schemas.openxmlformats.org/drawingml/2006/main" xmlns:r="http://schemas.openxmlformats.org/officeDocument/2006/relationships" xmlns:p="http://schemas.openxmlformats.org/presentationml/2006/main">
  <p:tag name="VEVOX.QRDOT" val="(7,18)"/>
</p:tagLst>
</file>

<file path=ppt/tags/tag3771.xml><?xml version="1.0" encoding="utf-8"?>
<p:tagLst xmlns:a="http://schemas.openxmlformats.org/drawingml/2006/main" xmlns:r="http://schemas.openxmlformats.org/officeDocument/2006/relationships" xmlns:p="http://schemas.openxmlformats.org/presentationml/2006/main">
  <p:tag name="VEVOX.QRDOT" val="(8,18)"/>
</p:tagLst>
</file>

<file path=ppt/tags/tag3772.xml><?xml version="1.0" encoding="utf-8"?>
<p:tagLst xmlns:a="http://schemas.openxmlformats.org/drawingml/2006/main" xmlns:r="http://schemas.openxmlformats.org/officeDocument/2006/relationships" xmlns:p="http://schemas.openxmlformats.org/presentationml/2006/main">
  <p:tag name="VEVOX.QRDOT" val="(12,18)"/>
</p:tagLst>
</file>

<file path=ppt/tags/tag3773.xml><?xml version="1.0" encoding="utf-8"?>
<p:tagLst xmlns:a="http://schemas.openxmlformats.org/drawingml/2006/main" xmlns:r="http://schemas.openxmlformats.org/officeDocument/2006/relationships" xmlns:p="http://schemas.openxmlformats.org/presentationml/2006/main">
  <p:tag name="VEVOX.QRDOT" val="(13,18)"/>
</p:tagLst>
</file>

<file path=ppt/tags/tag3774.xml><?xml version="1.0" encoding="utf-8"?>
<p:tagLst xmlns:a="http://schemas.openxmlformats.org/drawingml/2006/main" xmlns:r="http://schemas.openxmlformats.org/officeDocument/2006/relationships" xmlns:p="http://schemas.openxmlformats.org/presentationml/2006/main">
  <p:tag name="VEVOX.QRDOT" val="(14,18)"/>
</p:tagLst>
</file>

<file path=ppt/tags/tag3775.xml><?xml version="1.0" encoding="utf-8"?>
<p:tagLst xmlns:a="http://schemas.openxmlformats.org/drawingml/2006/main" xmlns:r="http://schemas.openxmlformats.org/officeDocument/2006/relationships" xmlns:p="http://schemas.openxmlformats.org/presentationml/2006/main">
  <p:tag name="VEVOX.QRDOT" val="(15,18)"/>
</p:tagLst>
</file>

<file path=ppt/tags/tag3776.xml><?xml version="1.0" encoding="utf-8"?>
<p:tagLst xmlns:a="http://schemas.openxmlformats.org/drawingml/2006/main" xmlns:r="http://schemas.openxmlformats.org/officeDocument/2006/relationships" xmlns:p="http://schemas.openxmlformats.org/presentationml/2006/main">
  <p:tag name="VEVOX.QRDOT" val="(16,18)"/>
</p:tagLst>
</file>

<file path=ppt/tags/tag3777.xml><?xml version="1.0" encoding="utf-8"?>
<p:tagLst xmlns:a="http://schemas.openxmlformats.org/drawingml/2006/main" xmlns:r="http://schemas.openxmlformats.org/officeDocument/2006/relationships" xmlns:p="http://schemas.openxmlformats.org/presentationml/2006/main">
  <p:tag name="VEVOX.QRDOT" val="(18,18)"/>
</p:tagLst>
</file>

<file path=ppt/tags/tag3778.xml><?xml version="1.0" encoding="utf-8"?>
<p:tagLst xmlns:a="http://schemas.openxmlformats.org/drawingml/2006/main" xmlns:r="http://schemas.openxmlformats.org/officeDocument/2006/relationships" xmlns:p="http://schemas.openxmlformats.org/presentationml/2006/main">
  <p:tag name="VEVOX.QRDOT" val="(21,18)"/>
</p:tagLst>
</file>

<file path=ppt/tags/tag3779.xml><?xml version="1.0" encoding="utf-8"?>
<p:tagLst xmlns:a="http://schemas.openxmlformats.org/drawingml/2006/main" xmlns:r="http://schemas.openxmlformats.org/officeDocument/2006/relationships" xmlns:p="http://schemas.openxmlformats.org/presentationml/2006/main">
  <p:tag name="VEVOX.QRDOT" val="(22,18)"/>
</p:tagLst>
</file>

<file path=ppt/tags/tag378.xml><?xml version="1.0" encoding="utf-8"?>
<p:tagLst xmlns:a="http://schemas.openxmlformats.org/drawingml/2006/main" xmlns:r="http://schemas.openxmlformats.org/officeDocument/2006/relationships" xmlns:p="http://schemas.openxmlformats.org/presentationml/2006/main">
  <p:tag name="VEVOX.QRDOT" val="(15,24)"/>
</p:tagLst>
</file>

<file path=ppt/tags/tag3780.xml><?xml version="1.0" encoding="utf-8"?>
<p:tagLst xmlns:a="http://schemas.openxmlformats.org/drawingml/2006/main" xmlns:r="http://schemas.openxmlformats.org/officeDocument/2006/relationships" xmlns:p="http://schemas.openxmlformats.org/presentationml/2006/main">
  <p:tag name="VEVOX.QRDOT" val="(23,18)"/>
</p:tagLst>
</file>

<file path=ppt/tags/tag3781.xml><?xml version="1.0" encoding="utf-8"?>
<p:tagLst xmlns:a="http://schemas.openxmlformats.org/drawingml/2006/main" xmlns:r="http://schemas.openxmlformats.org/officeDocument/2006/relationships" xmlns:p="http://schemas.openxmlformats.org/presentationml/2006/main">
  <p:tag name="VEVOX.QRDOT" val="(27,18)"/>
</p:tagLst>
</file>

<file path=ppt/tags/tag3782.xml><?xml version="1.0" encoding="utf-8"?>
<p:tagLst xmlns:a="http://schemas.openxmlformats.org/drawingml/2006/main" xmlns:r="http://schemas.openxmlformats.org/officeDocument/2006/relationships" xmlns:p="http://schemas.openxmlformats.org/presentationml/2006/main">
  <p:tag name="VEVOX.QRDOT" val="(29,18)"/>
</p:tagLst>
</file>

<file path=ppt/tags/tag3783.xml><?xml version="1.0" encoding="utf-8"?>
<p:tagLst xmlns:a="http://schemas.openxmlformats.org/drawingml/2006/main" xmlns:r="http://schemas.openxmlformats.org/officeDocument/2006/relationships" xmlns:p="http://schemas.openxmlformats.org/presentationml/2006/main">
  <p:tag name="VEVOX.QRDOT" val="(3,19)"/>
</p:tagLst>
</file>

<file path=ppt/tags/tag3784.xml><?xml version="1.0" encoding="utf-8"?>
<p:tagLst xmlns:a="http://schemas.openxmlformats.org/drawingml/2006/main" xmlns:r="http://schemas.openxmlformats.org/officeDocument/2006/relationships" xmlns:p="http://schemas.openxmlformats.org/presentationml/2006/main">
  <p:tag name="VEVOX.QRDOT" val="(4,19)"/>
</p:tagLst>
</file>

<file path=ppt/tags/tag3785.xml><?xml version="1.0" encoding="utf-8"?>
<p:tagLst xmlns:a="http://schemas.openxmlformats.org/drawingml/2006/main" xmlns:r="http://schemas.openxmlformats.org/officeDocument/2006/relationships" xmlns:p="http://schemas.openxmlformats.org/presentationml/2006/main">
  <p:tag name="VEVOX.QRDOT" val="(5,19)"/>
</p:tagLst>
</file>

<file path=ppt/tags/tag3786.xml><?xml version="1.0" encoding="utf-8"?>
<p:tagLst xmlns:a="http://schemas.openxmlformats.org/drawingml/2006/main" xmlns:r="http://schemas.openxmlformats.org/officeDocument/2006/relationships" xmlns:p="http://schemas.openxmlformats.org/presentationml/2006/main">
  <p:tag name="VEVOX.QRDOT" val="(9,19)"/>
</p:tagLst>
</file>

<file path=ppt/tags/tag3787.xml><?xml version="1.0" encoding="utf-8"?>
<p:tagLst xmlns:a="http://schemas.openxmlformats.org/drawingml/2006/main" xmlns:r="http://schemas.openxmlformats.org/officeDocument/2006/relationships" xmlns:p="http://schemas.openxmlformats.org/presentationml/2006/main">
  <p:tag name="VEVOX.QRDOT" val="(10,19)"/>
</p:tagLst>
</file>

<file path=ppt/tags/tag3788.xml><?xml version="1.0" encoding="utf-8"?>
<p:tagLst xmlns:a="http://schemas.openxmlformats.org/drawingml/2006/main" xmlns:r="http://schemas.openxmlformats.org/officeDocument/2006/relationships" xmlns:p="http://schemas.openxmlformats.org/presentationml/2006/main">
  <p:tag name="VEVOX.QRDOT" val="(11,19)"/>
</p:tagLst>
</file>

<file path=ppt/tags/tag3789.xml><?xml version="1.0" encoding="utf-8"?>
<p:tagLst xmlns:a="http://schemas.openxmlformats.org/drawingml/2006/main" xmlns:r="http://schemas.openxmlformats.org/officeDocument/2006/relationships" xmlns:p="http://schemas.openxmlformats.org/presentationml/2006/main">
  <p:tag name="VEVOX.QRDOT" val="(12,19)"/>
</p:tagLst>
</file>

<file path=ppt/tags/tag379.xml><?xml version="1.0" encoding="utf-8"?>
<p:tagLst xmlns:a="http://schemas.openxmlformats.org/drawingml/2006/main" xmlns:r="http://schemas.openxmlformats.org/officeDocument/2006/relationships" xmlns:p="http://schemas.openxmlformats.org/presentationml/2006/main">
  <p:tag name="VEVOX.QRDOT" val="(16,24)"/>
</p:tagLst>
</file>

<file path=ppt/tags/tag3790.xml><?xml version="1.0" encoding="utf-8"?>
<p:tagLst xmlns:a="http://schemas.openxmlformats.org/drawingml/2006/main" xmlns:r="http://schemas.openxmlformats.org/officeDocument/2006/relationships" xmlns:p="http://schemas.openxmlformats.org/presentationml/2006/main">
  <p:tag name="VEVOX.QRDOT" val="(14,19)"/>
</p:tagLst>
</file>

<file path=ppt/tags/tag3791.xml><?xml version="1.0" encoding="utf-8"?>
<p:tagLst xmlns:a="http://schemas.openxmlformats.org/drawingml/2006/main" xmlns:r="http://schemas.openxmlformats.org/officeDocument/2006/relationships" xmlns:p="http://schemas.openxmlformats.org/presentationml/2006/main">
  <p:tag name="VEVOX.QRDOT" val="(16,19)"/>
</p:tagLst>
</file>

<file path=ppt/tags/tag3792.xml><?xml version="1.0" encoding="utf-8"?>
<p:tagLst xmlns:a="http://schemas.openxmlformats.org/drawingml/2006/main" xmlns:r="http://schemas.openxmlformats.org/officeDocument/2006/relationships" xmlns:p="http://schemas.openxmlformats.org/presentationml/2006/main">
  <p:tag name="VEVOX.QRDOT" val="(17,19)"/>
</p:tagLst>
</file>

<file path=ppt/tags/tag3793.xml><?xml version="1.0" encoding="utf-8"?>
<p:tagLst xmlns:a="http://schemas.openxmlformats.org/drawingml/2006/main" xmlns:r="http://schemas.openxmlformats.org/officeDocument/2006/relationships" xmlns:p="http://schemas.openxmlformats.org/presentationml/2006/main">
  <p:tag name="VEVOX.QRDOT" val="(18,19)"/>
</p:tagLst>
</file>

<file path=ppt/tags/tag3794.xml><?xml version="1.0" encoding="utf-8"?>
<p:tagLst xmlns:a="http://schemas.openxmlformats.org/drawingml/2006/main" xmlns:r="http://schemas.openxmlformats.org/officeDocument/2006/relationships" xmlns:p="http://schemas.openxmlformats.org/presentationml/2006/main">
  <p:tag name="VEVOX.QRDOT" val="(20,19)"/>
</p:tagLst>
</file>

<file path=ppt/tags/tag3795.xml><?xml version="1.0" encoding="utf-8"?>
<p:tagLst xmlns:a="http://schemas.openxmlformats.org/drawingml/2006/main" xmlns:r="http://schemas.openxmlformats.org/officeDocument/2006/relationships" xmlns:p="http://schemas.openxmlformats.org/presentationml/2006/main">
  <p:tag name="VEVOX.QRDOT" val="(21,19)"/>
</p:tagLst>
</file>

<file path=ppt/tags/tag3796.xml><?xml version="1.0" encoding="utf-8"?>
<p:tagLst xmlns:a="http://schemas.openxmlformats.org/drawingml/2006/main" xmlns:r="http://schemas.openxmlformats.org/officeDocument/2006/relationships" xmlns:p="http://schemas.openxmlformats.org/presentationml/2006/main">
  <p:tag name="VEVOX.QRDOT" val="(23,19)"/>
</p:tagLst>
</file>

<file path=ppt/tags/tag3797.xml><?xml version="1.0" encoding="utf-8"?>
<p:tagLst xmlns:a="http://schemas.openxmlformats.org/drawingml/2006/main" xmlns:r="http://schemas.openxmlformats.org/officeDocument/2006/relationships" xmlns:p="http://schemas.openxmlformats.org/presentationml/2006/main">
  <p:tag name="VEVOX.QRDOT" val="(28,19)"/>
</p:tagLst>
</file>

<file path=ppt/tags/tag3798.xml><?xml version="1.0" encoding="utf-8"?>
<p:tagLst xmlns:a="http://schemas.openxmlformats.org/drawingml/2006/main" xmlns:r="http://schemas.openxmlformats.org/officeDocument/2006/relationships" xmlns:p="http://schemas.openxmlformats.org/presentationml/2006/main">
  <p:tag name="VEVOX.QRDOT" val="(29,19)"/>
</p:tagLst>
</file>

<file path=ppt/tags/tag3799.xml><?xml version="1.0" encoding="utf-8"?>
<p:tagLst xmlns:a="http://schemas.openxmlformats.org/drawingml/2006/main" xmlns:r="http://schemas.openxmlformats.org/officeDocument/2006/relationships" xmlns:p="http://schemas.openxmlformats.org/presentationml/2006/main">
  <p:tag name="VEVOX.QRDOT" val="(1,20)"/>
</p:tagLst>
</file>

<file path=ppt/tags/tag38.xml><?xml version="1.0" encoding="utf-8"?>
<p:tagLst xmlns:a="http://schemas.openxmlformats.org/drawingml/2006/main" xmlns:r="http://schemas.openxmlformats.org/officeDocument/2006/relationships" xmlns:p="http://schemas.openxmlformats.org/presentationml/2006/main">
  <p:tag name="VEVOX.QRDOT" val="(5,2)"/>
</p:tagLst>
</file>

<file path=ppt/tags/tag380.xml><?xml version="1.0" encoding="utf-8"?>
<p:tagLst xmlns:a="http://schemas.openxmlformats.org/drawingml/2006/main" xmlns:r="http://schemas.openxmlformats.org/officeDocument/2006/relationships" xmlns:p="http://schemas.openxmlformats.org/presentationml/2006/main">
  <p:tag name="VEVOX.QRDOT" val="(17,24)"/>
</p:tagLst>
</file>

<file path=ppt/tags/tag3800.xml><?xml version="1.0" encoding="utf-8"?>
<p:tagLst xmlns:a="http://schemas.openxmlformats.org/drawingml/2006/main" xmlns:r="http://schemas.openxmlformats.org/officeDocument/2006/relationships" xmlns:p="http://schemas.openxmlformats.org/presentationml/2006/main">
  <p:tag name="VEVOX.QRDOT" val="(2,20)"/>
</p:tagLst>
</file>

<file path=ppt/tags/tag3801.xml><?xml version="1.0" encoding="utf-8"?>
<p:tagLst xmlns:a="http://schemas.openxmlformats.org/drawingml/2006/main" xmlns:r="http://schemas.openxmlformats.org/officeDocument/2006/relationships" xmlns:p="http://schemas.openxmlformats.org/presentationml/2006/main">
  <p:tag name="VEVOX.QRDOT" val="(3,20)"/>
</p:tagLst>
</file>

<file path=ppt/tags/tag3802.xml><?xml version="1.0" encoding="utf-8"?>
<p:tagLst xmlns:a="http://schemas.openxmlformats.org/drawingml/2006/main" xmlns:r="http://schemas.openxmlformats.org/officeDocument/2006/relationships" xmlns:p="http://schemas.openxmlformats.org/presentationml/2006/main">
  <p:tag name="VEVOX.QRDOT" val="(4,20)"/>
</p:tagLst>
</file>

<file path=ppt/tags/tag3803.xml><?xml version="1.0" encoding="utf-8"?>
<p:tagLst xmlns:a="http://schemas.openxmlformats.org/drawingml/2006/main" xmlns:r="http://schemas.openxmlformats.org/officeDocument/2006/relationships" xmlns:p="http://schemas.openxmlformats.org/presentationml/2006/main">
  <p:tag name="VEVOX.QRDOT" val="(5,20)"/>
</p:tagLst>
</file>

<file path=ppt/tags/tag3804.xml><?xml version="1.0" encoding="utf-8"?>
<p:tagLst xmlns:a="http://schemas.openxmlformats.org/drawingml/2006/main" xmlns:r="http://schemas.openxmlformats.org/officeDocument/2006/relationships" xmlns:p="http://schemas.openxmlformats.org/presentationml/2006/main">
  <p:tag name="VEVOX.QRDOT" val="(7,20)"/>
</p:tagLst>
</file>

<file path=ppt/tags/tag3805.xml><?xml version="1.0" encoding="utf-8"?>
<p:tagLst xmlns:a="http://schemas.openxmlformats.org/drawingml/2006/main" xmlns:r="http://schemas.openxmlformats.org/officeDocument/2006/relationships" xmlns:p="http://schemas.openxmlformats.org/presentationml/2006/main">
  <p:tag name="VEVOX.QRDOT" val="(8,20)"/>
</p:tagLst>
</file>

<file path=ppt/tags/tag3806.xml><?xml version="1.0" encoding="utf-8"?>
<p:tagLst xmlns:a="http://schemas.openxmlformats.org/drawingml/2006/main" xmlns:r="http://schemas.openxmlformats.org/officeDocument/2006/relationships" xmlns:p="http://schemas.openxmlformats.org/presentationml/2006/main">
  <p:tag name="VEVOX.QRDOT" val="(9,20)"/>
</p:tagLst>
</file>

<file path=ppt/tags/tag3807.xml><?xml version="1.0" encoding="utf-8"?>
<p:tagLst xmlns:a="http://schemas.openxmlformats.org/drawingml/2006/main" xmlns:r="http://schemas.openxmlformats.org/officeDocument/2006/relationships" xmlns:p="http://schemas.openxmlformats.org/presentationml/2006/main">
  <p:tag name="VEVOX.QRDOT" val="(11,20)"/>
</p:tagLst>
</file>

<file path=ppt/tags/tag3808.xml><?xml version="1.0" encoding="utf-8"?>
<p:tagLst xmlns:a="http://schemas.openxmlformats.org/drawingml/2006/main" xmlns:r="http://schemas.openxmlformats.org/officeDocument/2006/relationships" xmlns:p="http://schemas.openxmlformats.org/presentationml/2006/main">
  <p:tag name="VEVOX.QRDOT" val="(12,20)"/>
</p:tagLst>
</file>

<file path=ppt/tags/tag3809.xml><?xml version="1.0" encoding="utf-8"?>
<p:tagLst xmlns:a="http://schemas.openxmlformats.org/drawingml/2006/main" xmlns:r="http://schemas.openxmlformats.org/officeDocument/2006/relationships" xmlns:p="http://schemas.openxmlformats.org/presentationml/2006/main">
  <p:tag name="VEVOX.QRDOT" val="(13,20)"/>
</p:tagLst>
</file>

<file path=ppt/tags/tag381.xml><?xml version="1.0" encoding="utf-8"?>
<p:tagLst xmlns:a="http://schemas.openxmlformats.org/drawingml/2006/main" xmlns:r="http://schemas.openxmlformats.org/officeDocument/2006/relationships" xmlns:p="http://schemas.openxmlformats.org/presentationml/2006/main">
  <p:tag name="VEVOX.QRDOT" val="(19,24)"/>
</p:tagLst>
</file>

<file path=ppt/tags/tag3810.xml><?xml version="1.0" encoding="utf-8"?>
<p:tagLst xmlns:a="http://schemas.openxmlformats.org/drawingml/2006/main" xmlns:r="http://schemas.openxmlformats.org/officeDocument/2006/relationships" xmlns:p="http://schemas.openxmlformats.org/presentationml/2006/main">
  <p:tag name="VEVOX.QRDOT" val="(14,20)"/>
</p:tagLst>
</file>

<file path=ppt/tags/tag3811.xml><?xml version="1.0" encoding="utf-8"?>
<p:tagLst xmlns:a="http://schemas.openxmlformats.org/drawingml/2006/main" xmlns:r="http://schemas.openxmlformats.org/officeDocument/2006/relationships" xmlns:p="http://schemas.openxmlformats.org/presentationml/2006/main">
  <p:tag name="VEVOX.QRDOT" val="(18,20)"/>
</p:tagLst>
</file>

<file path=ppt/tags/tag3812.xml><?xml version="1.0" encoding="utf-8"?>
<p:tagLst xmlns:a="http://schemas.openxmlformats.org/drawingml/2006/main" xmlns:r="http://schemas.openxmlformats.org/officeDocument/2006/relationships" xmlns:p="http://schemas.openxmlformats.org/presentationml/2006/main">
  <p:tag name="VEVOX.QRDOT" val="(21,20)"/>
</p:tagLst>
</file>

<file path=ppt/tags/tag3813.xml><?xml version="1.0" encoding="utf-8"?>
<p:tagLst xmlns:a="http://schemas.openxmlformats.org/drawingml/2006/main" xmlns:r="http://schemas.openxmlformats.org/officeDocument/2006/relationships" xmlns:p="http://schemas.openxmlformats.org/presentationml/2006/main">
  <p:tag name="VEVOX.QRDOT" val="(22,20)"/>
</p:tagLst>
</file>

<file path=ppt/tags/tag3814.xml><?xml version="1.0" encoding="utf-8"?>
<p:tagLst xmlns:a="http://schemas.openxmlformats.org/drawingml/2006/main" xmlns:r="http://schemas.openxmlformats.org/officeDocument/2006/relationships" xmlns:p="http://schemas.openxmlformats.org/presentationml/2006/main">
  <p:tag name="VEVOX.QRDOT" val="(23,20)"/>
</p:tagLst>
</file>

<file path=ppt/tags/tag3815.xml><?xml version="1.0" encoding="utf-8"?>
<p:tagLst xmlns:a="http://schemas.openxmlformats.org/drawingml/2006/main" xmlns:r="http://schemas.openxmlformats.org/officeDocument/2006/relationships" xmlns:p="http://schemas.openxmlformats.org/presentationml/2006/main">
  <p:tag name="VEVOX.QRDOT" val="(24,20)"/>
</p:tagLst>
</file>

<file path=ppt/tags/tag3816.xml><?xml version="1.0" encoding="utf-8"?>
<p:tagLst xmlns:a="http://schemas.openxmlformats.org/drawingml/2006/main" xmlns:r="http://schemas.openxmlformats.org/officeDocument/2006/relationships" xmlns:p="http://schemas.openxmlformats.org/presentationml/2006/main">
  <p:tag name="VEVOX.QRDOT" val="(25,20)"/>
</p:tagLst>
</file>

<file path=ppt/tags/tag3817.xml><?xml version="1.0" encoding="utf-8"?>
<p:tagLst xmlns:a="http://schemas.openxmlformats.org/drawingml/2006/main" xmlns:r="http://schemas.openxmlformats.org/officeDocument/2006/relationships" xmlns:p="http://schemas.openxmlformats.org/presentationml/2006/main">
  <p:tag name="VEVOX.QRDOT" val="(26,20)"/>
</p:tagLst>
</file>

<file path=ppt/tags/tag3818.xml><?xml version="1.0" encoding="utf-8"?>
<p:tagLst xmlns:a="http://schemas.openxmlformats.org/drawingml/2006/main" xmlns:r="http://schemas.openxmlformats.org/officeDocument/2006/relationships" xmlns:p="http://schemas.openxmlformats.org/presentationml/2006/main">
  <p:tag name="VEVOX.QRDOT" val="(29,20)"/>
</p:tagLst>
</file>

<file path=ppt/tags/tag3819.xml><?xml version="1.0" encoding="utf-8"?>
<p:tagLst xmlns:a="http://schemas.openxmlformats.org/drawingml/2006/main" xmlns:r="http://schemas.openxmlformats.org/officeDocument/2006/relationships" xmlns:p="http://schemas.openxmlformats.org/presentationml/2006/main">
  <p:tag name="VEVOX.QRDOT" val="(9,21)"/>
</p:tagLst>
</file>

<file path=ppt/tags/tag382.xml><?xml version="1.0" encoding="utf-8"?>
<p:tagLst xmlns:a="http://schemas.openxmlformats.org/drawingml/2006/main" xmlns:r="http://schemas.openxmlformats.org/officeDocument/2006/relationships" xmlns:p="http://schemas.openxmlformats.org/presentationml/2006/main">
  <p:tag name="VEVOX.QRDOT" val="(20,24)"/>
</p:tagLst>
</file>

<file path=ppt/tags/tag3820.xml><?xml version="1.0" encoding="utf-8"?>
<p:tagLst xmlns:a="http://schemas.openxmlformats.org/drawingml/2006/main" xmlns:r="http://schemas.openxmlformats.org/officeDocument/2006/relationships" xmlns:p="http://schemas.openxmlformats.org/presentationml/2006/main">
  <p:tag name="VEVOX.QRDOT" val="(10,21)"/>
</p:tagLst>
</file>

<file path=ppt/tags/tag3821.xml><?xml version="1.0" encoding="utf-8"?>
<p:tagLst xmlns:a="http://schemas.openxmlformats.org/drawingml/2006/main" xmlns:r="http://schemas.openxmlformats.org/officeDocument/2006/relationships" xmlns:p="http://schemas.openxmlformats.org/presentationml/2006/main">
  <p:tag name="VEVOX.QRDOT" val="(12,21)"/>
</p:tagLst>
</file>

<file path=ppt/tags/tag3822.xml><?xml version="1.0" encoding="utf-8"?>
<p:tagLst xmlns:a="http://schemas.openxmlformats.org/drawingml/2006/main" xmlns:r="http://schemas.openxmlformats.org/officeDocument/2006/relationships" xmlns:p="http://schemas.openxmlformats.org/presentationml/2006/main">
  <p:tag name="VEVOX.QRDOT" val="(14,21)"/>
</p:tagLst>
</file>

<file path=ppt/tags/tag3823.xml><?xml version="1.0" encoding="utf-8"?>
<p:tagLst xmlns:a="http://schemas.openxmlformats.org/drawingml/2006/main" xmlns:r="http://schemas.openxmlformats.org/officeDocument/2006/relationships" xmlns:p="http://schemas.openxmlformats.org/presentationml/2006/main">
  <p:tag name="VEVOX.QRDOT" val="(15,21)"/>
</p:tagLst>
</file>

<file path=ppt/tags/tag3824.xml><?xml version="1.0" encoding="utf-8"?>
<p:tagLst xmlns:a="http://schemas.openxmlformats.org/drawingml/2006/main" xmlns:r="http://schemas.openxmlformats.org/officeDocument/2006/relationships" xmlns:p="http://schemas.openxmlformats.org/presentationml/2006/main">
  <p:tag name="VEVOX.QRDOT" val="(17,21)"/>
</p:tagLst>
</file>

<file path=ppt/tags/tag3825.xml><?xml version="1.0" encoding="utf-8"?>
<p:tagLst xmlns:a="http://schemas.openxmlformats.org/drawingml/2006/main" xmlns:r="http://schemas.openxmlformats.org/officeDocument/2006/relationships" xmlns:p="http://schemas.openxmlformats.org/presentationml/2006/main">
  <p:tag name="VEVOX.QRDOT" val="(19,21)"/>
</p:tagLst>
</file>

<file path=ppt/tags/tag3826.xml><?xml version="1.0" encoding="utf-8"?>
<p:tagLst xmlns:a="http://schemas.openxmlformats.org/drawingml/2006/main" xmlns:r="http://schemas.openxmlformats.org/officeDocument/2006/relationships" xmlns:p="http://schemas.openxmlformats.org/presentationml/2006/main">
  <p:tag name="VEVOX.QRDOT" val="(20,21)"/>
</p:tagLst>
</file>

<file path=ppt/tags/tag3827.xml><?xml version="1.0" encoding="utf-8"?>
<p:tagLst xmlns:a="http://schemas.openxmlformats.org/drawingml/2006/main" xmlns:r="http://schemas.openxmlformats.org/officeDocument/2006/relationships" xmlns:p="http://schemas.openxmlformats.org/presentationml/2006/main">
  <p:tag name="VEVOX.QRDOT" val="(21,21)"/>
</p:tagLst>
</file>

<file path=ppt/tags/tag3828.xml><?xml version="1.0" encoding="utf-8"?>
<p:tagLst xmlns:a="http://schemas.openxmlformats.org/drawingml/2006/main" xmlns:r="http://schemas.openxmlformats.org/officeDocument/2006/relationships" xmlns:p="http://schemas.openxmlformats.org/presentationml/2006/main">
  <p:tag name="VEVOX.QRDOT" val="(25,21)"/>
</p:tagLst>
</file>

<file path=ppt/tags/tag3829.xml><?xml version="1.0" encoding="utf-8"?>
<p:tagLst xmlns:a="http://schemas.openxmlformats.org/drawingml/2006/main" xmlns:r="http://schemas.openxmlformats.org/officeDocument/2006/relationships" xmlns:p="http://schemas.openxmlformats.org/presentationml/2006/main">
  <p:tag name="VEVOX.QRDOT" val="(29,21)"/>
</p:tagLst>
</file>

<file path=ppt/tags/tag383.xml><?xml version="1.0" encoding="utf-8"?>
<p:tagLst xmlns:a="http://schemas.openxmlformats.org/drawingml/2006/main" xmlns:r="http://schemas.openxmlformats.org/officeDocument/2006/relationships" xmlns:p="http://schemas.openxmlformats.org/presentationml/2006/main">
  <p:tag name="VEVOX.QRDOT" val="(21,24)"/>
</p:tagLst>
</file>

<file path=ppt/tags/tag3830.xml><?xml version="1.0" encoding="utf-8"?>
<p:tagLst xmlns:a="http://schemas.openxmlformats.org/drawingml/2006/main" xmlns:r="http://schemas.openxmlformats.org/officeDocument/2006/relationships" xmlns:p="http://schemas.openxmlformats.org/presentationml/2006/main">
  <p:tag name="VEVOX.QRDOT" val="(1,22)"/>
</p:tagLst>
</file>

<file path=ppt/tags/tag3831.xml><?xml version="1.0" encoding="utf-8"?>
<p:tagLst xmlns:a="http://schemas.openxmlformats.org/drawingml/2006/main" xmlns:r="http://schemas.openxmlformats.org/officeDocument/2006/relationships" xmlns:p="http://schemas.openxmlformats.org/presentationml/2006/main">
  <p:tag name="VEVOX.QRDOT" val="(2,22)"/>
</p:tagLst>
</file>

<file path=ppt/tags/tag3832.xml><?xml version="1.0" encoding="utf-8"?>
<p:tagLst xmlns:a="http://schemas.openxmlformats.org/drawingml/2006/main" xmlns:r="http://schemas.openxmlformats.org/officeDocument/2006/relationships" xmlns:p="http://schemas.openxmlformats.org/presentationml/2006/main">
  <p:tag name="VEVOX.QRDOT" val="(3,22)"/>
</p:tagLst>
</file>

<file path=ppt/tags/tag3833.xml><?xml version="1.0" encoding="utf-8"?>
<p:tagLst xmlns:a="http://schemas.openxmlformats.org/drawingml/2006/main" xmlns:r="http://schemas.openxmlformats.org/officeDocument/2006/relationships" xmlns:p="http://schemas.openxmlformats.org/presentationml/2006/main">
  <p:tag name="VEVOX.QRDOT" val="(4,22)"/>
</p:tagLst>
</file>

<file path=ppt/tags/tag3834.xml><?xml version="1.0" encoding="utf-8"?>
<p:tagLst xmlns:a="http://schemas.openxmlformats.org/drawingml/2006/main" xmlns:r="http://schemas.openxmlformats.org/officeDocument/2006/relationships" xmlns:p="http://schemas.openxmlformats.org/presentationml/2006/main">
  <p:tag name="VEVOX.QRDOT" val="(5,22)"/>
</p:tagLst>
</file>

<file path=ppt/tags/tag3835.xml><?xml version="1.0" encoding="utf-8"?>
<p:tagLst xmlns:a="http://schemas.openxmlformats.org/drawingml/2006/main" xmlns:r="http://schemas.openxmlformats.org/officeDocument/2006/relationships" xmlns:p="http://schemas.openxmlformats.org/presentationml/2006/main">
  <p:tag name="VEVOX.QRDOT" val="(6,22)"/>
</p:tagLst>
</file>

<file path=ppt/tags/tag3836.xml><?xml version="1.0" encoding="utf-8"?>
<p:tagLst xmlns:a="http://schemas.openxmlformats.org/drawingml/2006/main" xmlns:r="http://schemas.openxmlformats.org/officeDocument/2006/relationships" xmlns:p="http://schemas.openxmlformats.org/presentationml/2006/main">
  <p:tag name="VEVOX.QRDOT" val="(7,22)"/>
</p:tagLst>
</file>

<file path=ppt/tags/tag3837.xml><?xml version="1.0" encoding="utf-8"?>
<p:tagLst xmlns:a="http://schemas.openxmlformats.org/drawingml/2006/main" xmlns:r="http://schemas.openxmlformats.org/officeDocument/2006/relationships" xmlns:p="http://schemas.openxmlformats.org/presentationml/2006/main">
  <p:tag name="VEVOX.QRDOT" val="(9,22)"/>
</p:tagLst>
</file>

<file path=ppt/tags/tag3838.xml><?xml version="1.0" encoding="utf-8"?>
<p:tagLst xmlns:a="http://schemas.openxmlformats.org/drawingml/2006/main" xmlns:r="http://schemas.openxmlformats.org/officeDocument/2006/relationships" xmlns:p="http://schemas.openxmlformats.org/presentationml/2006/main">
  <p:tag name="VEVOX.QRDOT" val="(10,22)"/>
</p:tagLst>
</file>

<file path=ppt/tags/tag3839.xml><?xml version="1.0" encoding="utf-8"?>
<p:tagLst xmlns:a="http://schemas.openxmlformats.org/drawingml/2006/main" xmlns:r="http://schemas.openxmlformats.org/officeDocument/2006/relationships" xmlns:p="http://schemas.openxmlformats.org/presentationml/2006/main">
  <p:tag name="VEVOX.QRDOT" val="(12,22)"/>
</p:tagLst>
</file>

<file path=ppt/tags/tag384.xml><?xml version="1.0" encoding="utf-8"?>
<p:tagLst xmlns:a="http://schemas.openxmlformats.org/drawingml/2006/main" xmlns:r="http://schemas.openxmlformats.org/officeDocument/2006/relationships" xmlns:p="http://schemas.openxmlformats.org/presentationml/2006/main">
  <p:tag name="VEVOX.QRDOT" val="(22,24)"/>
</p:tagLst>
</file>

<file path=ppt/tags/tag3840.xml><?xml version="1.0" encoding="utf-8"?>
<p:tagLst xmlns:a="http://schemas.openxmlformats.org/drawingml/2006/main" xmlns:r="http://schemas.openxmlformats.org/officeDocument/2006/relationships" xmlns:p="http://schemas.openxmlformats.org/presentationml/2006/main">
  <p:tag name="VEVOX.QRDOT" val="(17,22)"/>
</p:tagLst>
</file>

<file path=ppt/tags/tag3841.xml><?xml version="1.0" encoding="utf-8"?>
<p:tagLst xmlns:a="http://schemas.openxmlformats.org/drawingml/2006/main" xmlns:r="http://schemas.openxmlformats.org/officeDocument/2006/relationships" xmlns:p="http://schemas.openxmlformats.org/presentationml/2006/main">
  <p:tag name="VEVOX.QRDOT" val="(18,22)"/>
</p:tagLst>
</file>

<file path=ppt/tags/tag3842.xml><?xml version="1.0" encoding="utf-8"?>
<p:tagLst xmlns:a="http://schemas.openxmlformats.org/drawingml/2006/main" xmlns:r="http://schemas.openxmlformats.org/officeDocument/2006/relationships" xmlns:p="http://schemas.openxmlformats.org/presentationml/2006/main">
  <p:tag name="VEVOX.QRDOT" val="(20,22)"/>
</p:tagLst>
</file>

<file path=ppt/tags/tag3843.xml><?xml version="1.0" encoding="utf-8"?>
<p:tagLst xmlns:a="http://schemas.openxmlformats.org/drawingml/2006/main" xmlns:r="http://schemas.openxmlformats.org/officeDocument/2006/relationships" xmlns:p="http://schemas.openxmlformats.org/presentationml/2006/main">
  <p:tag name="VEVOX.QRDOT" val="(21,22)"/>
</p:tagLst>
</file>

<file path=ppt/tags/tag3844.xml><?xml version="1.0" encoding="utf-8"?>
<p:tagLst xmlns:a="http://schemas.openxmlformats.org/drawingml/2006/main" xmlns:r="http://schemas.openxmlformats.org/officeDocument/2006/relationships" xmlns:p="http://schemas.openxmlformats.org/presentationml/2006/main">
  <p:tag name="VEVOX.QRDOT" val="(23,22)"/>
</p:tagLst>
</file>

<file path=ppt/tags/tag3845.xml><?xml version="1.0" encoding="utf-8"?>
<p:tagLst xmlns:a="http://schemas.openxmlformats.org/drawingml/2006/main" xmlns:r="http://schemas.openxmlformats.org/officeDocument/2006/relationships" xmlns:p="http://schemas.openxmlformats.org/presentationml/2006/main">
  <p:tag name="VEVOX.QRDOT" val="(25,22)"/>
</p:tagLst>
</file>

<file path=ppt/tags/tag3846.xml><?xml version="1.0" encoding="utf-8"?>
<p:tagLst xmlns:a="http://schemas.openxmlformats.org/drawingml/2006/main" xmlns:r="http://schemas.openxmlformats.org/officeDocument/2006/relationships" xmlns:p="http://schemas.openxmlformats.org/presentationml/2006/main">
  <p:tag name="VEVOX.QRDOT" val="(26,22)"/>
</p:tagLst>
</file>

<file path=ppt/tags/tag3847.xml><?xml version="1.0" encoding="utf-8"?>
<p:tagLst xmlns:a="http://schemas.openxmlformats.org/drawingml/2006/main" xmlns:r="http://schemas.openxmlformats.org/officeDocument/2006/relationships" xmlns:p="http://schemas.openxmlformats.org/presentationml/2006/main">
  <p:tag name="VEVOX.QRDOT" val="(27,22)"/>
</p:tagLst>
</file>

<file path=ppt/tags/tag3848.xml><?xml version="1.0" encoding="utf-8"?>
<p:tagLst xmlns:a="http://schemas.openxmlformats.org/drawingml/2006/main" xmlns:r="http://schemas.openxmlformats.org/officeDocument/2006/relationships" xmlns:p="http://schemas.openxmlformats.org/presentationml/2006/main">
  <p:tag name="VEVOX.QRDOT" val="(29,22)"/>
</p:tagLst>
</file>

<file path=ppt/tags/tag3849.xml><?xml version="1.0" encoding="utf-8"?>
<p:tagLst xmlns:a="http://schemas.openxmlformats.org/drawingml/2006/main" xmlns:r="http://schemas.openxmlformats.org/officeDocument/2006/relationships" xmlns:p="http://schemas.openxmlformats.org/presentationml/2006/main">
  <p:tag name="VEVOX.QRDOT" val="(1,23)"/>
</p:tagLst>
</file>

<file path=ppt/tags/tag385.xml><?xml version="1.0" encoding="utf-8"?>
<p:tagLst xmlns:a="http://schemas.openxmlformats.org/drawingml/2006/main" xmlns:r="http://schemas.openxmlformats.org/officeDocument/2006/relationships" xmlns:p="http://schemas.openxmlformats.org/presentationml/2006/main">
  <p:tag name="VEVOX.QRDOT" val="(23,24)"/>
</p:tagLst>
</file>

<file path=ppt/tags/tag3850.xml><?xml version="1.0" encoding="utf-8"?>
<p:tagLst xmlns:a="http://schemas.openxmlformats.org/drawingml/2006/main" xmlns:r="http://schemas.openxmlformats.org/officeDocument/2006/relationships" xmlns:p="http://schemas.openxmlformats.org/presentationml/2006/main">
  <p:tag name="VEVOX.QRDOT" val="(7,23)"/>
</p:tagLst>
</file>

<file path=ppt/tags/tag3851.xml><?xml version="1.0" encoding="utf-8"?>
<p:tagLst xmlns:a="http://schemas.openxmlformats.org/drawingml/2006/main" xmlns:r="http://schemas.openxmlformats.org/officeDocument/2006/relationships" xmlns:p="http://schemas.openxmlformats.org/presentationml/2006/main">
  <p:tag name="VEVOX.QRDOT" val="(11,23)"/>
</p:tagLst>
</file>

<file path=ppt/tags/tag3852.xml><?xml version="1.0" encoding="utf-8"?>
<p:tagLst xmlns:a="http://schemas.openxmlformats.org/drawingml/2006/main" xmlns:r="http://schemas.openxmlformats.org/officeDocument/2006/relationships" xmlns:p="http://schemas.openxmlformats.org/presentationml/2006/main">
  <p:tag name="VEVOX.QRDOT" val="(13,23)"/>
</p:tagLst>
</file>

<file path=ppt/tags/tag3853.xml><?xml version="1.0" encoding="utf-8"?>
<p:tagLst xmlns:a="http://schemas.openxmlformats.org/drawingml/2006/main" xmlns:r="http://schemas.openxmlformats.org/officeDocument/2006/relationships" xmlns:p="http://schemas.openxmlformats.org/presentationml/2006/main">
  <p:tag name="VEVOX.QRDOT" val="(15,23)"/>
</p:tagLst>
</file>

<file path=ppt/tags/tag3854.xml><?xml version="1.0" encoding="utf-8"?>
<p:tagLst xmlns:a="http://schemas.openxmlformats.org/drawingml/2006/main" xmlns:r="http://schemas.openxmlformats.org/officeDocument/2006/relationships" xmlns:p="http://schemas.openxmlformats.org/presentationml/2006/main">
  <p:tag name="VEVOX.QRDOT" val="(18,23)"/>
</p:tagLst>
</file>

<file path=ppt/tags/tag3855.xml><?xml version="1.0" encoding="utf-8"?>
<p:tagLst xmlns:a="http://schemas.openxmlformats.org/drawingml/2006/main" xmlns:r="http://schemas.openxmlformats.org/officeDocument/2006/relationships" xmlns:p="http://schemas.openxmlformats.org/presentationml/2006/main">
  <p:tag name="VEVOX.QRDOT" val="(21,23)"/>
</p:tagLst>
</file>

<file path=ppt/tags/tag3856.xml><?xml version="1.0" encoding="utf-8"?>
<p:tagLst xmlns:a="http://schemas.openxmlformats.org/drawingml/2006/main" xmlns:r="http://schemas.openxmlformats.org/officeDocument/2006/relationships" xmlns:p="http://schemas.openxmlformats.org/presentationml/2006/main">
  <p:tag name="VEVOX.QRDOT" val="(25,23)"/>
</p:tagLst>
</file>

<file path=ppt/tags/tag3857.xml><?xml version="1.0" encoding="utf-8"?>
<p:tagLst xmlns:a="http://schemas.openxmlformats.org/drawingml/2006/main" xmlns:r="http://schemas.openxmlformats.org/officeDocument/2006/relationships" xmlns:p="http://schemas.openxmlformats.org/presentationml/2006/main">
  <p:tag name="VEVOX.QRDOT" val="(28,23)"/>
</p:tagLst>
</file>

<file path=ppt/tags/tag3858.xml><?xml version="1.0" encoding="utf-8"?>
<p:tagLst xmlns:a="http://schemas.openxmlformats.org/drawingml/2006/main" xmlns:r="http://schemas.openxmlformats.org/officeDocument/2006/relationships" xmlns:p="http://schemas.openxmlformats.org/presentationml/2006/main">
  <p:tag name="VEVOX.QRDOT" val="(1,24)"/>
</p:tagLst>
</file>

<file path=ppt/tags/tag3859.xml><?xml version="1.0" encoding="utf-8"?>
<p:tagLst xmlns:a="http://schemas.openxmlformats.org/drawingml/2006/main" xmlns:r="http://schemas.openxmlformats.org/officeDocument/2006/relationships" xmlns:p="http://schemas.openxmlformats.org/presentationml/2006/main">
  <p:tag name="VEVOX.QRDOT" val="(3,24)"/>
</p:tagLst>
</file>

<file path=ppt/tags/tag386.xml><?xml version="1.0" encoding="utf-8"?>
<p:tagLst xmlns:a="http://schemas.openxmlformats.org/drawingml/2006/main" xmlns:r="http://schemas.openxmlformats.org/officeDocument/2006/relationships" xmlns:p="http://schemas.openxmlformats.org/presentationml/2006/main">
  <p:tag name="VEVOX.QRDOT" val="(24,24)"/>
</p:tagLst>
</file>

<file path=ppt/tags/tag3860.xml><?xml version="1.0" encoding="utf-8"?>
<p:tagLst xmlns:a="http://schemas.openxmlformats.org/drawingml/2006/main" xmlns:r="http://schemas.openxmlformats.org/officeDocument/2006/relationships" xmlns:p="http://schemas.openxmlformats.org/presentationml/2006/main">
  <p:tag name="VEVOX.QRDOT" val="(4,24)"/>
</p:tagLst>
</file>

<file path=ppt/tags/tag3861.xml><?xml version="1.0" encoding="utf-8"?>
<p:tagLst xmlns:a="http://schemas.openxmlformats.org/drawingml/2006/main" xmlns:r="http://schemas.openxmlformats.org/officeDocument/2006/relationships" xmlns:p="http://schemas.openxmlformats.org/presentationml/2006/main">
  <p:tag name="VEVOX.QRDOT" val="(5,24)"/>
</p:tagLst>
</file>

<file path=ppt/tags/tag3862.xml><?xml version="1.0" encoding="utf-8"?>
<p:tagLst xmlns:a="http://schemas.openxmlformats.org/drawingml/2006/main" xmlns:r="http://schemas.openxmlformats.org/officeDocument/2006/relationships" xmlns:p="http://schemas.openxmlformats.org/presentationml/2006/main">
  <p:tag name="VEVOX.QRDOT" val="(7,24)"/>
</p:tagLst>
</file>

<file path=ppt/tags/tag3863.xml><?xml version="1.0" encoding="utf-8"?>
<p:tagLst xmlns:a="http://schemas.openxmlformats.org/drawingml/2006/main" xmlns:r="http://schemas.openxmlformats.org/officeDocument/2006/relationships" xmlns:p="http://schemas.openxmlformats.org/presentationml/2006/main">
  <p:tag name="VEVOX.QRDOT" val="(9,24)"/>
</p:tagLst>
</file>

<file path=ppt/tags/tag3864.xml><?xml version="1.0" encoding="utf-8"?>
<p:tagLst xmlns:a="http://schemas.openxmlformats.org/drawingml/2006/main" xmlns:r="http://schemas.openxmlformats.org/officeDocument/2006/relationships" xmlns:p="http://schemas.openxmlformats.org/presentationml/2006/main">
  <p:tag name="VEVOX.QRDOT" val="(10,24)"/>
</p:tagLst>
</file>

<file path=ppt/tags/tag3865.xml><?xml version="1.0" encoding="utf-8"?>
<p:tagLst xmlns:a="http://schemas.openxmlformats.org/drawingml/2006/main" xmlns:r="http://schemas.openxmlformats.org/officeDocument/2006/relationships" xmlns:p="http://schemas.openxmlformats.org/presentationml/2006/main">
  <p:tag name="VEVOX.QRDOT" val="(14,24)"/>
</p:tagLst>
</file>

<file path=ppt/tags/tag3866.xml><?xml version="1.0" encoding="utf-8"?>
<p:tagLst xmlns:a="http://schemas.openxmlformats.org/drawingml/2006/main" xmlns:r="http://schemas.openxmlformats.org/officeDocument/2006/relationships" xmlns:p="http://schemas.openxmlformats.org/presentationml/2006/main">
  <p:tag name="VEVOX.QRDOT" val="(15,24)"/>
</p:tagLst>
</file>

<file path=ppt/tags/tag3867.xml><?xml version="1.0" encoding="utf-8"?>
<p:tagLst xmlns:a="http://schemas.openxmlformats.org/drawingml/2006/main" xmlns:r="http://schemas.openxmlformats.org/officeDocument/2006/relationships" xmlns:p="http://schemas.openxmlformats.org/presentationml/2006/main">
  <p:tag name="VEVOX.QRDOT" val="(16,24)"/>
</p:tagLst>
</file>

<file path=ppt/tags/tag3868.xml><?xml version="1.0" encoding="utf-8"?>
<p:tagLst xmlns:a="http://schemas.openxmlformats.org/drawingml/2006/main" xmlns:r="http://schemas.openxmlformats.org/officeDocument/2006/relationships" xmlns:p="http://schemas.openxmlformats.org/presentationml/2006/main">
  <p:tag name="VEVOX.QRDOT" val="(17,24)"/>
</p:tagLst>
</file>

<file path=ppt/tags/tag3869.xml><?xml version="1.0" encoding="utf-8"?>
<p:tagLst xmlns:a="http://schemas.openxmlformats.org/drawingml/2006/main" xmlns:r="http://schemas.openxmlformats.org/officeDocument/2006/relationships" xmlns:p="http://schemas.openxmlformats.org/presentationml/2006/main">
  <p:tag name="VEVOX.QRDOT" val="(19,24)"/>
</p:tagLst>
</file>

<file path=ppt/tags/tag387.xml><?xml version="1.0" encoding="utf-8"?>
<p:tagLst xmlns:a="http://schemas.openxmlformats.org/drawingml/2006/main" xmlns:r="http://schemas.openxmlformats.org/officeDocument/2006/relationships" xmlns:p="http://schemas.openxmlformats.org/presentationml/2006/main">
  <p:tag name="VEVOX.QRDOT" val="(25,24)"/>
</p:tagLst>
</file>

<file path=ppt/tags/tag3870.xml><?xml version="1.0" encoding="utf-8"?>
<p:tagLst xmlns:a="http://schemas.openxmlformats.org/drawingml/2006/main" xmlns:r="http://schemas.openxmlformats.org/officeDocument/2006/relationships" xmlns:p="http://schemas.openxmlformats.org/presentationml/2006/main">
  <p:tag name="VEVOX.QRDOT" val="(20,24)"/>
</p:tagLst>
</file>

<file path=ppt/tags/tag3871.xml><?xml version="1.0" encoding="utf-8"?>
<p:tagLst xmlns:a="http://schemas.openxmlformats.org/drawingml/2006/main" xmlns:r="http://schemas.openxmlformats.org/officeDocument/2006/relationships" xmlns:p="http://schemas.openxmlformats.org/presentationml/2006/main">
  <p:tag name="VEVOX.QRDOT" val="(21,24)"/>
</p:tagLst>
</file>

<file path=ppt/tags/tag3872.xml><?xml version="1.0" encoding="utf-8"?>
<p:tagLst xmlns:a="http://schemas.openxmlformats.org/drawingml/2006/main" xmlns:r="http://schemas.openxmlformats.org/officeDocument/2006/relationships" xmlns:p="http://schemas.openxmlformats.org/presentationml/2006/main">
  <p:tag name="VEVOX.QRDOT" val="(22,24)"/>
</p:tagLst>
</file>

<file path=ppt/tags/tag3873.xml><?xml version="1.0" encoding="utf-8"?>
<p:tagLst xmlns:a="http://schemas.openxmlformats.org/drawingml/2006/main" xmlns:r="http://schemas.openxmlformats.org/officeDocument/2006/relationships" xmlns:p="http://schemas.openxmlformats.org/presentationml/2006/main">
  <p:tag name="VEVOX.QRDOT" val="(23,24)"/>
</p:tagLst>
</file>

<file path=ppt/tags/tag3874.xml><?xml version="1.0" encoding="utf-8"?>
<p:tagLst xmlns:a="http://schemas.openxmlformats.org/drawingml/2006/main" xmlns:r="http://schemas.openxmlformats.org/officeDocument/2006/relationships" xmlns:p="http://schemas.openxmlformats.org/presentationml/2006/main">
  <p:tag name="VEVOX.QRDOT" val="(24,24)"/>
</p:tagLst>
</file>

<file path=ppt/tags/tag3875.xml><?xml version="1.0" encoding="utf-8"?>
<p:tagLst xmlns:a="http://schemas.openxmlformats.org/drawingml/2006/main" xmlns:r="http://schemas.openxmlformats.org/officeDocument/2006/relationships" xmlns:p="http://schemas.openxmlformats.org/presentationml/2006/main">
  <p:tag name="VEVOX.QRDOT" val="(25,24)"/>
</p:tagLst>
</file>

<file path=ppt/tags/tag3876.xml><?xml version="1.0" encoding="utf-8"?>
<p:tagLst xmlns:a="http://schemas.openxmlformats.org/drawingml/2006/main" xmlns:r="http://schemas.openxmlformats.org/officeDocument/2006/relationships" xmlns:p="http://schemas.openxmlformats.org/presentationml/2006/main">
  <p:tag name="VEVOX.QRDOT" val="(26,24)"/>
</p:tagLst>
</file>

<file path=ppt/tags/tag3877.xml><?xml version="1.0" encoding="utf-8"?>
<p:tagLst xmlns:a="http://schemas.openxmlformats.org/drawingml/2006/main" xmlns:r="http://schemas.openxmlformats.org/officeDocument/2006/relationships" xmlns:p="http://schemas.openxmlformats.org/presentationml/2006/main">
  <p:tag name="VEVOX.QRDOT" val="(28,24)"/>
</p:tagLst>
</file>

<file path=ppt/tags/tag3878.xml><?xml version="1.0" encoding="utf-8"?>
<p:tagLst xmlns:a="http://schemas.openxmlformats.org/drawingml/2006/main" xmlns:r="http://schemas.openxmlformats.org/officeDocument/2006/relationships" xmlns:p="http://schemas.openxmlformats.org/presentationml/2006/main">
  <p:tag name="VEVOX.QRDOT" val="(1,25)"/>
</p:tagLst>
</file>

<file path=ppt/tags/tag3879.xml><?xml version="1.0" encoding="utf-8"?>
<p:tagLst xmlns:a="http://schemas.openxmlformats.org/drawingml/2006/main" xmlns:r="http://schemas.openxmlformats.org/officeDocument/2006/relationships" xmlns:p="http://schemas.openxmlformats.org/presentationml/2006/main">
  <p:tag name="VEVOX.QRDOT" val="(3,25)"/>
</p:tagLst>
</file>

<file path=ppt/tags/tag388.xml><?xml version="1.0" encoding="utf-8"?>
<p:tagLst xmlns:a="http://schemas.openxmlformats.org/drawingml/2006/main" xmlns:r="http://schemas.openxmlformats.org/officeDocument/2006/relationships" xmlns:p="http://schemas.openxmlformats.org/presentationml/2006/main">
  <p:tag name="VEVOX.QRDOT" val="(26,24)"/>
</p:tagLst>
</file>

<file path=ppt/tags/tag3880.xml><?xml version="1.0" encoding="utf-8"?>
<p:tagLst xmlns:a="http://schemas.openxmlformats.org/drawingml/2006/main" xmlns:r="http://schemas.openxmlformats.org/officeDocument/2006/relationships" xmlns:p="http://schemas.openxmlformats.org/presentationml/2006/main">
  <p:tag name="VEVOX.QRDOT" val="(4,25)"/>
</p:tagLst>
</file>

<file path=ppt/tags/tag3881.xml><?xml version="1.0" encoding="utf-8"?>
<p:tagLst xmlns:a="http://schemas.openxmlformats.org/drawingml/2006/main" xmlns:r="http://schemas.openxmlformats.org/officeDocument/2006/relationships" xmlns:p="http://schemas.openxmlformats.org/presentationml/2006/main">
  <p:tag name="VEVOX.QRDOT" val="(5,25)"/>
</p:tagLst>
</file>

<file path=ppt/tags/tag3882.xml><?xml version="1.0" encoding="utf-8"?>
<p:tagLst xmlns:a="http://schemas.openxmlformats.org/drawingml/2006/main" xmlns:r="http://schemas.openxmlformats.org/officeDocument/2006/relationships" xmlns:p="http://schemas.openxmlformats.org/presentationml/2006/main">
  <p:tag name="VEVOX.QRDOT" val="(7,25)"/>
</p:tagLst>
</file>

<file path=ppt/tags/tag3883.xml><?xml version="1.0" encoding="utf-8"?>
<p:tagLst xmlns:a="http://schemas.openxmlformats.org/drawingml/2006/main" xmlns:r="http://schemas.openxmlformats.org/officeDocument/2006/relationships" xmlns:p="http://schemas.openxmlformats.org/presentationml/2006/main">
  <p:tag name="VEVOX.QRDOT" val="(10,25)"/>
</p:tagLst>
</file>

<file path=ppt/tags/tag3884.xml><?xml version="1.0" encoding="utf-8"?>
<p:tagLst xmlns:a="http://schemas.openxmlformats.org/drawingml/2006/main" xmlns:r="http://schemas.openxmlformats.org/officeDocument/2006/relationships" xmlns:p="http://schemas.openxmlformats.org/presentationml/2006/main">
  <p:tag name="VEVOX.QRDOT" val="(12,25)"/>
</p:tagLst>
</file>

<file path=ppt/tags/tag3885.xml><?xml version="1.0" encoding="utf-8"?>
<p:tagLst xmlns:a="http://schemas.openxmlformats.org/drawingml/2006/main" xmlns:r="http://schemas.openxmlformats.org/officeDocument/2006/relationships" xmlns:p="http://schemas.openxmlformats.org/presentationml/2006/main">
  <p:tag name="VEVOX.QRDOT" val="(14,25)"/>
</p:tagLst>
</file>

<file path=ppt/tags/tag3886.xml><?xml version="1.0" encoding="utf-8"?>
<p:tagLst xmlns:a="http://schemas.openxmlformats.org/drawingml/2006/main" xmlns:r="http://schemas.openxmlformats.org/officeDocument/2006/relationships" xmlns:p="http://schemas.openxmlformats.org/presentationml/2006/main">
  <p:tag name="VEVOX.QRDOT" val="(18,25)"/>
</p:tagLst>
</file>

<file path=ppt/tags/tag3887.xml><?xml version="1.0" encoding="utf-8"?>
<p:tagLst xmlns:a="http://schemas.openxmlformats.org/drawingml/2006/main" xmlns:r="http://schemas.openxmlformats.org/officeDocument/2006/relationships" xmlns:p="http://schemas.openxmlformats.org/presentationml/2006/main">
  <p:tag name="VEVOX.QRDOT" val="(19,25)"/>
</p:tagLst>
</file>

<file path=ppt/tags/tag3888.xml><?xml version="1.0" encoding="utf-8"?>
<p:tagLst xmlns:a="http://schemas.openxmlformats.org/drawingml/2006/main" xmlns:r="http://schemas.openxmlformats.org/officeDocument/2006/relationships" xmlns:p="http://schemas.openxmlformats.org/presentationml/2006/main">
  <p:tag name="VEVOX.QRDOT" val="(20,25)"/>
</p:tagLst>
</file>

<file path=ppt/tags/tag3889.xml><?xml version="1.0" encoding="utf-8"?>
<p:tagLst xmlns:a="http://schemas.openxmlformats.org/drawingml/2006/main" xmlns:r="http://schemas.openxmlformats.org/officeDocument/2006/relationships" xmlns:p="http://schemas.openxmlformats.org/presentationml/2006/main">
  <p:tag name="VEVOX.QRDOT" val="(21,25)"/>
</p:tagLst>
</file>

<file path=ppt/tags/tag389.xml><?xml version="1.0" encoding="utf-8"?>
<p:tagLst xmlns:a="http://schemas.openxmlformats.org/drawingml/2006/main" xmlns:r="http://schemas.openxmlformats.org/officeDocument/2006/relationships" xmlns:p="http://schemas.openxmlformats.org/presentationml/2006/main">
  <p:tag name="VEVOX.QRDOT" val="(28,24)"/>
</p:tagLst>
</file>

<file path=ppt/tags/tag3890.xml><?xml version="1.0" encoding="utf-8"?>
<p:tagLst xmlns:a="http://schemas.openxmlformats.org/drawingml/2006/main" xmlns:r="http://schemas.openxmlformats.org/officeDocument/2006/relationships" xmlns:p="http://schemas.openxmlformats.org/presentationml/2006/main">
  <p:tag name="VEVOX.QRDOT" val="(22,25)"/>
</p:tagLst>
</file>

<file path=ppt/tags/tag3891.xml><?xml version="1.0" encoding="utf-8"?>
<p:tagLst xmlns:a="http://schemas.openxmlformats.org/drawingml/2006/main" xmlns:r="http://schemas.openxmlformats.org/officeDocument/2006/relationships" xmlns:p="http://schemas.openxmlformats.org/presentationml/2006/main">
  <p:tag name="VEVOX.QRDOT" val="(28,25)"/>
</p:tagLst>
</file>

<file path=ppt/tags/tag3892.xml><?xml version="1.0" encoding="utf-8"?>
<p:tagLst xmlns:a="http://schemas.openxmlformats.org/drawingml/2006/main" xmlns:r="http://schemas.openxmlformats.org/officeDocument/2006/relationships" xmlns:p="http://schemas.openxmlformats.org/presentationml/2006/main">
  <p:tag name="VEVOX.QRDOT" val="(1,26)"/>
</p:tagLst>
</file>

<file path=ppt/tags/tag3893.xml><?xml version="1.0" encoding="utf-8"?>
<p:tagLst xmlns:a="http://schemas.openxmlformats.org/drawingml/2006/main" xmlns:r="http://schemas.openxmlformats.org/officeDocument/2006/relationships" xmlns:p="http://schemas.openxmlformats.org/presentationml/2006/main">
  <p:tag name="VEVOX.QRDOT" val="(3,26)"/>
</p:tagLst>
</file>

<file path=ppt/tags/tag3894.xml><?xml version="1.0" encoding="utf-8"?>
<p:tagLst xmlns:a="http://schemas.openxmlformats.org/drawingml/2006/main" xmlns:r="http://schemas.openxmlformats.org/officeDocument/2006/relationships" xmlns:p="http://schemas.openxmlformats.org/presentationml/2006/main">
  <p:tag name="VEVOX.QRDOT" val="(4,26)"/>
</p:tagLst>
</file>

<file path=ppt/tags/tag3895.xml><?xml version="1.0" encoding="utf-8"?>
<p:tagLst xmlns:a="http://schemas.openxmlformats.org/drawingml/2006/main" xmlns:r="http://schemas.openxmlformats.org/officeDocument/2006/relationships" xmlns:p="http://schemas.openxmlformats.org/presentationml/2006/main">
  <p:tag name="VEVOX.QRDOT" val="(5,26)"/>
</p:tagLst>
</file>

<file path=ppt/tags/tag3896.xml><?xml version="1.0" encoding="utf-8"?>
<p:tagLst xmlns:a="http://schemas.openxmlformats.org/drawingml/2006/main" xmlns:r="http://schemas.openxmlformats.org/officeDocument/2006/relationships" xmlns:p="http://schemas.openxmlformats.org/presentationml/2006/main">
  <p:tag name="VEVOX.QRDOT" val="(7,26)"/>
</p:tagLst>
</file>

<file path=ppt/tags/tag3897.xml><?xml version="1.0" encoding="utf-8"?>
<p:tagLst xmlns:a="http://schemas.openxmlformats.org/drawingml/2006/main" xmlns:r="http://schemas.openxmlformats.org/officeDocument/2006/relationships" xmlns:p="http://schemas.openxmlformats.org/presentationml/2006/main">
  <p:tag name="VEVOX.QRDOT" val="(11,26)"/>
</p:tagLst>
</file>

<file path=ppt/tags/tag3898.xml><?xml version="1.0" encoding="utf-8"?>
<p:tagLst xmlns:a="http://schemas.openxmlformats.org/drawingml/2006/main" xmlns:r="http://schemas.openxmlformats.org/officeDocument/2006/relationships" xmlns:p="http://schemas.openxmlformats.org/presentationml/2006/main">
  <p:tag name="VEVOX.QRDOT" val="(14,26)"/>
</p:tagLst>
</file>

<file path=ppt/tags/tag3899.xml><?xml version="1.0" encoding="utf-8"?>
<p:tagLst xmlns:a="http://schemas.openxmlformats.org/drawingml/2006/main" xmlns:r="http://schemas.openxmlformats.org/officeDocument/2006/relationships" xmlns:p="http://schemas.openxmlformats.org/presentationml/2006/main">
  <p:tag name="VEVOX.QRDOT" val="(16,26)"/>
</p:tagLst>
</file>

<file path=ppt/tags/tag39.xml><?xml version="1.0" encoding="utf-8"?>
<p:tagLst xmlns:a="http://schemas.openxmlformats.org/drawingml/2006/main" xmlns:r="http://schemas.openxmlformats.org/officeDocument/2006/relationships" xmlns:p="http://schemas.openxmlformats.org/presentationml/2006/main">
  <p:tag name="VEVOX.QRDOT" val="(7,2)"/>
</p:tagLst>
</file>

<file path=ppt/tags/tag390.xml><?xml version="1.0" encoding="utf-8"?>
<p:tagLst xmlns:a="http://schemas.openxmlformats.org/drawingml/2006/main" xmlns:r="http://schemas.openxmlformats.org/officeDocument/2006/relationships" xmlns:p="http://schemas.openxmlformats.org/presentationml/2006/main">
  <p:tag name="VEVOX.QRDOT" val="(1,25)"/>
</p:tagLst>
</file>

<file path=ppt/tags/tag3900.xml><?xml version="1.0" encoding="utf-8"?>
<p:tagLst xmlns:a="http://schemas.openxmlformats.org/drawingml/2006/main" xmlns:r="http://schemas.openxmlformats.org/officeDocument/2006/relationships" xmlns:p="http://schemas.openxmlformats.org/presentationml/2006/main">
  <p:tag name="VEVOX.QRDOT" val="(19,26)"/>
</p:tagLst>
</file>

<file path=ppt/tags/tag3901.xml><?xml version="1.0" encoding="utf-8"?>
<p:tagLst xmlns:a="http://schemas.openxmlformats.org/drawingml/2006/main" xmlns:r="http://schemas.openxmlformats.org/officeDocument/2006/relationships" xmlns:p="http://schemas.openxmlformats.org/presentationml/2006/main">
  <p:tag name="VEVOX.QRDOT" val="(26,26)"/>
</p:tagLst>
</file>

<file path=ppt/tags/tag3902.xml><?xml version="1.0" encoding="utf-8"?>
<p:tagLst xmlns:a="http://schemas.openxmlformats.org/drawingml/2006/main" xmlns:r="http://schemas.openxmlformats.org/officeDocument/2006/relationships" xmlns:p="http://schemas.openxmlformats.org/presentationml/2006/main">
  <p:tag name="VEVOX.QRDOT" val="(27,26)"/>
</p:tagLst>
</file>

<file path=ppt/tags/tag3903.xml><?xml version="1.0" encoding="utf-8"?>
<p:tagLst xmlns:a="http://schemas.openxmlformats.org/drawingml/2006/main" xmlns:r="http://schemas.openxmlformats.org/officeDocument/2006/relationships" xmlns:p="http://schemas.openxmlformats.org/presentationml/2006/main">
  <p:tag name="VEVOX.QRDOT" val="(28,26)"/>
</p:tagLst>
</file>

<file path=ppt/tags/tag3904.xml><?xml version="1.0" encoding="utf-8"?>
<p:tagLst xmlns:a="http://schemas.openxmlformats.org/drawingml/2006/main" xmlns:r="http://schemas.openxmlformats.org/officeDocument/2006/relationships" xmlns:p="http://schemas.openxmlformats.org/presentationml/2006/main">
  <p:tag name="VEVOX.QRDOT" val="(29,26)"/>
</p:tagLst>
</file>

<file path=ppt/tags/tag3905.xml><?xml version="1.0" encoding="utf-8"?>
<p:tagLst xmlns:a="http://schemas.openxmlformats.org/drawingml/2006/main" xmlns:r="http://schemas.openxmlformats.org/officeDocument/2006/relationships" xmlns:p="http://schemas.openxmlformats.org/presentationml/2006/main">
  <p:tag name="VEVOX.QRDOT" val="(1,27)"/>
</p:tagLst>
</file>

<file path=ppt/tags/tag3906.xml><?xml version="1.0" encoding="utf-8"?>
<p:tagLst xmlns:a="http://schemas.openxmlformats.org/drawingml/2006/main" xmlns:r="http://schemas.openxmlformats.org/officeDocument/2006/relationships" xmlns:p="http://schemas.openxmlformats.org/presentationml/2006/main">
  <p:tag name="VEVOX.QRDOT" val="(7,27)"/>
</p:tagLst>
</file>

<file path=ppt/tags/tag3907.xml><?xml version="1.0" encoding="utf-8"?>
<p:tagLst xmlns:a="http://schemas.openxmlformats.org/drawingml/2006/main" xmlns:r="http://schemas.openxmlformats.org/officeDocument/2006/relationships" xmlns:p="http://schemas.openxmlformats.org/presentationml/2006/main">
  <p:tag name="VEVOX.QRDOT" val="(11,27)"/>
</p:tagLst>
</file>

<file path=ppt/tags/tag3908.xml><?xml version="1.0" encoding="utf-8"?>
<p:tagLst xmlns:a="http://schemas.openxmlformats.org/drawingml/2006/main" xmlns:r="http://schemas.openxmlformats.org/officeDocument/2006/relationships" xmlns:p="http://schemas.openxmlformats.org/presentationml/2006/main">
  <p:tag name="VEVOX.QRDOT" val="(12,27)"/>
</p:tagLst>
</file>

<file path=ppt/tags/tag3909.xml><?xml version="1.0" encoding="utf-8"?>
<p:tagLst xmlns:a="http://schemas.openxmlformats.org/drawingml/2006/main" xmlns:r="http://schemas.openxmlformats.org/officeDocument/2006/relationships" xmlns:p="http://schemas.openxmlformats.org/presentationml/2006/main">
  <p:tag name="VEVOX.QRDOT" val="(14,27)"/>
</p:tagLst>
</file>

<file path=ppt/tags/tag391.xml><?xml version="1.0" encoding="utf-8"?>
<p:tagLst xmlns:a="http://schemas.openxmlformats.org/drawingml/2006/main" xmlns:r="http://schemas.openxmlformats.org/officeDocument/2006/relationships" xmlns:p="http://schemas.openxmlformats.org/presentationml/2006/main">
  <p:tag name="VEVOX.QRDOT" val="(3,25)"/>
</p:tagLst>
</file>

<file path=ppt/tags/tag3910.xml><?xml version="1.0" encoding="utf-8"?>
<p:tagLst xmlns:a="http://schemas.openxmlformats.org/drawingml/2006/main" xmlns:r="http://schemas.openxmlformats.org/officeDocument/2006/relationships" xmlns:p="http://schemas.openxmlformats.org/presentationml/2006/main">
  <p:tag name="VEVOX.QRDOT" val="(15,27)"/>
</p:tagLst>
</file>

<file path=ppt/tags/tag3911.xml><?xml version="1.0" encoding="utf-8"?>
<p:tagLst xmlns:a="http://schemas.openxmlformats.org/drawingml/2006/main" xmlns:r="http://schemas.openxmlformats.org/officeDocument/2006/relationships" xmlns:p="http://schemas.openxmlformats.org/presentationml/2006/main">
  <p:tag name="VEVOX.QRDOT" val="(16,27)"/>
</p:tagLst>
</file>

<file path=ppt/tags/tag3912.xml><?xml version="1.0" encoding="utf-8"?>
<p:tagLst xmlns:a="http://schemas.openxmlformats.org/drawingml/2006/main" xmlns:r="http://schemas.openxmlformats.org/officeDocument/2006/relationships" xmlns:p="http://schemas.openxmlformats.org/presentationml/2006/main">
  <p:tag name="VEVOX.QRDOT" val="(17,27)"/>
</p:tagLst>
</file>

<file path=ppt/tags/tag3913.xml><?xml version="1.0" encoding="utf-8"?>
<p:tagLst xmlns:a="http://schemas.openxmlformats.org/drawingml/2006/main" xmlns:r="http://schemas.openxmlformats.org/officeDocument/2006/relationships" xmlns:p="http://schemas.openxmlformats.org/presentationml/2006/main">
  <p:tag name="VEVOX.QRDOT" val="(20,27)"/>
</p:tagLst>
</file>

<file path=ppt/tags/tag3914.xml><?xml version="1.0" encoding="utf-8"?>
<p:tagLst xmlns:a="http://schemas.openxmlformats.org/drawingml/2006/main" xmlns:r="http://schemas.openxmlformats.org/officeDocument/2006/relationships" xmlns:p="http://schemas.openxmlformats.org/presentationml/2006/main">
  <p:tag name="VEVOX.QRDOT" val="(21,27)"/>
</p:tagLst>
</file>

<file path=ppt/tags/tag3915.xml><?xml version="1.0" encoding="utf-8"?>
<p:tagLst xmlns:a="http://schemas.openxmlformats.org/drawingml/2006/main" xmlns:r="http://schemas.openxmlformats.org/officeDocument/2006/relationships" xmlns:p="http://schemas.openxmlformats.org/presentationml/2006/main">
  <p:tag name="VEVOX.QRDOT" val="(22,27)"/>
</p:tagLst>
</file>

<file path=ppt/tags/tag3916.xml><?xml version="1.0" encoding="utf-8"?>
<p:tagLst xmlns:a="http://schemas.openxmlformats.org/drawingml/2006/main" xmlns:r="http://schemas.openxmlformats.org/officeDocument/2006/relationships" xmlns:p="http://schemas.openxmlformats.org/presentationml/2006/main">
  <p:tag name="VEVOX.QRDOT" val="(23,27)"/>
</p:tagLst>
</file>

<file path=ppt/tags/tag3917.xml><?xml version="1.0" encoding="utf-8"?>
<p:tagLst xmlns:a="http://schemas.openxmlformats.org/drawingml/2006/main" xmlns:r="http://schemas.openxmlformats.org/officeDocument/2006/relationships" xmlns:p="http://schemas.openxmlformats.org/presentationml/2006/main">
  <p:tag name="VEVOX.QRDOT" val="(24,27)"/>
</p:tagLst>
</file>

<file path=ppt/tags/tag3918.xml><?xml version="1.0" encoding="utf-8"?>
<p:tagLst xmlns:a="http://schemas.openxmlformats.org/drawingml/2006/main" xmlns:r="http://schemas.openxmlformats.org/officeDocument/2006/relationships" xmlns:p="http://schemas.openxmlformats.org/presentationml/2006/main">
  <p:tag name="VEVOX.QRDOT" val="(25,27)"/>
</p:tagLst>
</file>

<file path=ppt/tags/tag3919.xml><?xml version="1.0" encoding="utf-8"?>
<p:tagLst xmlns:a="http://schemas.openxmlformats.org/drawingml/2006/main" xmlns:r="http://schemas.openxmlformats.org/officeDocument/2006/relationships" xmlns:p="http://schemas.openxmlformats.org/presentationml/2006/main">
  <p:tag name="VEVOX.QRDOT" val="(26,27)"/>
</p:tagLst>
</file>

<file path=ppt/tags/tag392.xml><?xml version="1.0" encoding="utf-8"?>
<p:tagLst xmlns:a="http://schemas.openxmlformats.org/drawingml/2006/main" xmlns:r="http://schemas.openxmlformats.org/officeDocument/2006/relationships" xmlns:p="http://schemas.openxmlformats.org/presentationml/2006/main">
  <p:tag name="VEVOX.QRDOT" val="(4,25)"/>
</p:tagLst>
</file>

<file path=ppt/tags/tag3920.xml><?xml version="1.0" encoding="utf-8"?>
<p:tagLst xmlns:a="http://schemas.openxmlformats.org/drawingml/2006/main" xmlns:r="http://schemas.openxmlformats.org/officeDocument/2006/relationships" xmlns:p="http://schemas.openxmlformats.org/presentationml/2006/main">
  <p:tag name="VEVOX.QRDOT" val="(28,27)"/>
</p:tagLst>
</file>

<file path=ppt/tags/tag3921.xml><?xml version="1.0" encoding="utf-8"?>
<p:tagLst xmlns:a="http://schemas.openxmlformats.org/drawingml/2006/main" xmlns:r="http://schemas.openxmlformats.org/officeDocument/2006/relationships" xmlns:p="http://schemas.openxmlformats.org/presentationml/2006/main">
  <p:tag name="VEVOX.QRDOT" val="(29,27)"/>
</p:tagLst>
</file>

<file path=ppt/tags/tag3922.xml><?xml version="1.0" encoding="utf-8"?>
<p:tagLst xmlns:a="http://schemas.openxmlformats.org/drawingml/2006/main" xmlns:r="http://schemas.openxmlformats.org/officeDocument/2006/relationships" xmlns:p="http://schemas.openxmlformats.org/presentationml/2006/main">
  <p:tag name="VEVOX.QRDOT" val="(1,28)"/>
</p:tagLst>
</file>

<file path=ppt/tags/tag3923.xml><?xml version="1.0" encoding="utf-8"?>
<p:tagLst xmlns:a="http://schemas.openxmlformats.org/drawingml/2006/main" xmlns:r="http://schemas.openxmlformats.org/officeDocument/2006/relationships" xmlns:p="http://schemas.openxmlformats.org/presentationml/2006/main">
  <p:tag name="VEVOX.QRDOT" val="(2,28)"/>
</p:tagLst>
</file>

<file path=ppt/tags/tag3924.xml><?xml version="1.0" encoding="utf-8"?>
<p:tagLst xmlns:a="http://schemas.openxmlformats.org/drawingml/2006/main" xmlns:r="http://schemas.openxmlformats.org/officeDocument/2006/relationships" xmlns:p="http://schemas.openxmlformats.org/presentationml/2006/main">
  <p:tag name="VEVOX.QRDOT" val="(3,28)"/>
</p:tagLst>
</file>

<file path=ppt/tags/tag3925.xml><?xml version="1.0" encoding="utf-8"?>
<p:tagLst xmlns:a="http://schemas.openxmlformats.org/drawingml/2006/main" xmlns:r="http://schemas.openxmlformats.org/officeDocument/2006/relationships" xmlns:p="http://schemas.openxmlformats.org/presentationml/2006/main">
  <p:tag name="VEVOX.QRDOT" val="(4,28)"/>
</p:tagLst>
</file>

<file path=ppt/tags/tag3926.xml><?xml version="1.0" encoding="utf-8"?>
<p:tagLst xmlns:a="http://schemas.openxmlformats.org/drawingml/2006/main" xmlns:r="http://schemas.openxmlformats.org/officeDocument/2006/relationships" xmlns:p="http://schemas.openxmlformats.org/presentationml/2006/main">
  <p:tag name="VEVOX.QRDOT" val="(5,28)"/>
</p:tagLst>
</file>

<file path=ppt/tags/tag3927.xml><?xml version="1.0" encoding="utf-8"?>
<p:tagLst xmlns:a="http://schemas.openxmlformats.org/drawingml/2006/main" xmlns:r="http://schemas.openxmlformats.org/officeDocument/2006/relationships" xmlns:p="http://schemas.openxmlformats.org/presentationml/2006/main">
  <p:tag name="VEVOX.QRDOT" val="(6,28)"/>
</p:tagLst>
</file>

<file path=ppt/tags/tag3928.xml><?xml version="1.0" encoding="utf-8"?>
<p:tagLst xmlns:a="http://schemas.openxmlformats.org/drawingml/2006/main" xmlns:r="http://schemas.openxmlformats.org/officeDocument/2006/relationships" xmlns:p="http://schemas.openxmlformats.org/presentationml/2006/main">
  <p:tag name="VEVOX.QRDOT" val="(7,28)"/>
</p:tagLst>
</file>

<file path=ppt/tags/tag3929.xml><?xml version="1.0" encoding="utf-8"?>
<p:tagLst xmlns:a="http://schemas.openxmlformats.org/drawingml/2006/main" xmlns:r="http://schemas.openxmlformats.org/officeDocument/2006/relationships" xmlns:p="http://schemas.openxmlformats.org/presentationml/2006/main">
  <p:tag name="VEVOX.QRDOT" val="(9,28)"/>
</p:tagLst>
</file>

<file path=ppt/tags/tag393.xml><?xml version="1.0" encoding="utf-8"?>
<p:tagLst xmlns:a="http://schemas.openxmlformats.org/drawingml/2006/main" xmlns:r="http://schemas.openxmlformats.org/officeDocument/2006/relationships" xmlns:p="http://schemas.openxmlformats.org/presentationml/2006/main">
  <p:tag name="VEVOX.QRDOT" val="(5,25)"/>
</p:tagLst>
</file>

<file path=ppt/tags/tag3930.xml><?xml version="1.0" encoding="utf-8"?>
<p:tagLst xmlns:a="http://schemas.openxmlformats.org/drawingml/2006/main" xmlns:r="http://schemas.openxmlformats.org/officeDocument/2006/relationships" xmlns:p="http://schemas.openxmlformats.org/presentationml/2006/main">
  <p:tag name="VEVOX.QRDOT" val="(12,28)"/>
</p:tagLst>
</file>

<file path=ppt/tags/tag3931.xml><?xml version="1.0" encoding="utf-8"?>
<p:tagLst xmlns:a="http://schemas.openxmlformats.org/drawingml/2006/main" xmlns:r="http://schemas.openxmlformats.org/officeDocument/2006/relationships" xmlns:p="http://schemas.openxmlformats.org/presentationml/2006/main">
  <p:tag name="VEVOX.QRDOT" val="(14,28)"/>
</p:tagLst>
</file>

<file path=ppt/tags/tag3932.xml><?xml version="1.0" encoding="utf-8"?>
<p:tagLst xmlns:a="http://schemas.openxmlformats.org/drawingml/2006/main" xmlns:r="http://schemas.openxmlformats.org/officeDocument/2006/relationships" xmlns:p="http://schemas.openxmlformats.org/presentationml/2006/main">
  <p:tag name="VEVOX.QRDOT" val="(15,28)"/>
</p:tagLst>
</file>

<file path=ppt/tags/tag3933.xml><?xml version="1.0" encoding="utf-8"?>
<p:tagLst xmlns:a="http://schemas.openxmlformats.org/drawingml/2006/main" xmlns:r="http://schemas.openxmlformats.org/officeDocument/2006/relationships" xmlns:p="http://schemas.openxmlformats.org/presentationml/2006/main">
  <p:tag name="VEVOX.QRDOT" val="(21,28)"/>
</p:tagLst>
</file>

<file path=ppt/tags/tag3934.xml><?xml version="1.0" encoding="utf-8"?>
<p:tagLst xmlns:a="http://schemas.openxmlformats.org/drawingml/2006/main" xmlns:r="http://schemas.openxmlformats.org/officeDocument/2006/relationships" xmlns:p="http://schemas.openxmlformats.org/presentationml/2006/main">
  <p:tag name="VEVOX.QRDOT" val="(24,28)"/>
</p:tagLst>
</file>

<file path=ppt/tags/tag3935.xml><?xml version="1.0" encoding="utf-8"?>
<p:tagLst xmlns:a="http://schemas.openxmlformats.org/drawingml/2006/main" xmlns:r="http://schemas.openxmlformats.org/officeDocument/2006/relationships" xmlns:p="http://schemas.openxmlformats.org/presentationml/2006/main">
  <p:tag name="VEVOX.QRDOT" val="(25,28)"/>
</p:tagLst>
</file>

<file path=ppt/tags/tag3936.xml><?xml version="1.0" encoding="utf-8"?>
<p:tagLst xmlns:a="http://schemas.openxmlformats.org/drawingml/2006/main" xmlns:r="http://schemas.openxmlformats.org/officeDocument/2006/relationships" xmlns:p="http://schemas.openxmlformats.org/presentationml/2006/main">
  <p:tag name="VEVOX.QRDOT" val="(28,28)"/>
</p:tagLst>
</file>

<file path=ppt/tags/tag3937.xml><?xml version="1.0" encoding="utf-8"?>
<p:tagLst xmlns:a="http://schemas.openxmlformats.org/drawingml/2006/main" xmlns:r="http://schemas.openxmlformats.org/officeDocument/2006/relationships" xmlns:p="http://schemas.openxmlformats.org/presentationml/2006/main">
  <p:tag name="VEVOX.POLL" val="{&quot;id&quot;:&quot;5127533&quot;,&quot;questionSettings&quot;:{},&quot;alias&quot;:&quot;&quot;,&quot;text&quot;:&quot;&lt;p&gt;What's one takeaway from today?&lt;/p&gt;&quot;,&quot;@type&quot;:&quot;OpenTextQuestion&quot;,&quot;correctAnswers&quot;:[],&quot;image&quot;:null}"/>
  <p:tag name="VEVOX.ORIGIN.SESSION.ID" val="783475"/>
  <p:tag name="VEVOX.ORIGIN.QUESTION.ID" val="5127533"/>
  <p:tag name="VEVOX.QUESTIONSLIDEID" val="374#3488430220/929017246"/>
  <p:tag name="VEVOX.SLIDEFORMAT.VERSION" val="1.018"/>
</p:tagLst>
</file>

<file path=ppt/tags/tag3938.xml><?xml version="1.0" encoding="utf-8"?>
<p:tagLst xmlns:a="http://schemas.openxmlformats.org/drawingml/2006/main" xmlns:r="http://schemas.openxmlformats.org/officeDocument/2006/relationships" xmlns:p="http://schemas.openxmlformats.org/presentationml/2006/main">
  <p:tag name="VEVOX.QUESTION" val="What's one takeaway from today?"/>
</p:tagLst>
</file>

<file path=ppt/tags/tag3939.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394.xml><?xml version="1.0" encoding="utf-8"?>
<p:tagLst xmlns:a="http://schemas.openxmlformats.org/drawingml/2006/main" xmlns:r="http://schemas.openxmlformats.org/officeDocument/2006/relationships" xmlns:p="http://schemas.openxmlformats.org/presentationml/2006/main">
  <p:tag name="VEVOX.QRDOT" val="(7,25)"/>
</p:tagLst>
</file>

<file path=ppt/tags/tag3940.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3941.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3942.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3943.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3944.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3945.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3946.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3947.xml><?xml version="1.0" encoding="utf-8"?>
<p:tagLst xmlns:a="http://schemas.openxmlformats.org/drawingml/2006/main" xmlns:r="http://schemas.openxmlformats.org/officeDocument/2006/relationships" xmlns:p="http://schemas.openxmlformats.org/presentationml/2006/main">
  <p:tag name="VEVOX.TEXT.ANSWER" val="SLOT1"/>
</p:tagLst>
</file>

<file path=ppt/tags/tag3948.xml><?xml version="1.0" encoding="utf-8"?>
<p:tagLst xmlns:a="http://schemas.openxmlformats.org/drawingml/2006/main" xmlns:r="http://schemas.openxmlformats.org/officeDocument/2006/relationships" xmlns:p="http://schemas.openxmlformats.org/presentationml/2006/main">
  <p:tag name="VEVOX.TEXT.ANSWER" val="SLOT2"/>
</p:tagLst>
</file>

<file path=ppt/tags/tag3949.xml><?xml version="1.0" encoding="utf-8"?>
<p:tagLst xmlns:a="http://schemas.openxmlformats.org/drawingml/2006/main" xmlns:r="http://schemas.openxmlformats.org/officeDocument/2006/relationships" xmlns:p="http://schemas.openxmlformats.org/presentationml/2006/main">
  <p:tag name="VEVOX.TEXT.ANSWER" val="SLOT3"/>
</p:tagLst>
</file>

<file path=ppt/tags/tag395.xml><?xml version="1.0" encoding="utf-8"?>
<p:tagLst xmlns:a="http://schemas.openxmlformats.org/drawingml/2006/main" xmlns:r="http://schemas.openxmlformats.org/officeDocument/2006/relationships" xmlns:p="http://schemas.openxmlformats.org/presentationml/2006/main">
  <p:tag name="VEVOX.QRDOT" val="(10,25)"/>
</p:tagLst>
</file>

<file path=ppt/tags/tag3950.xml><?xml version="1.0" encoding="utf-8"?>
<p:tagLst xmlns:a="http://schemas.openxmlformats.org/drawingml/2006/main" xmlns:r="http://schemas.openxmlformats.org/officeDocument/2006/relationships" xmlns:p="http://schemas.openxmlformats.org/presentationml/2006/main">
  <p:tag name="VEVOX.TEXT.ANSWER" val="SLOT4"/>
</p:tagLst>
</file>

<file path=ppt/tags/tag3951.xml><?xml version="1.0" encoding="utf-8"?>
<p:tagLst xmlns:a="http://schemas.openxmlformats.org/drawingml/2006/main" xmlns:r="http://schemas.openxmlformats.org/officeDocument/2006/relationships" xmlns:p="http://schemas.openxmlformats.org/presentationml/2006/main">
  <p:tag name="VEVOX.TEXT.ANSWER" val="SLOT5"/>
</p:tagLst>
</file>

<file path=ppt/tags/tag3952.xml><?xml version="1.0" encoding="utf-8"?>
<p:tagLst xmlns:a="http://schemas.openxmlformats.org/drawingml/2006/main" xmlns:r="http://schemas.openxmlformats.org/officeDocument/2006/relationships" xmlns:p="http://schemas.openxmlformats.org/presentationml/2006/main">
  <p:tag name="VEVOX.TEXT.ANSWER" val="SLOT6"/>
</p:tagLst>
</file>

<file path=ppt/tags/tag3953.xml><?xml version="1.0" encoding="utf-8"?>
<p:tagLst xmlns:a="http://schemas.openxmlformats.org/drawingml/2006/main" xmlns:r="http://schemas.openxmlformats.org/officeDocument/2006/relationships" xmlns:p="http://schemas.openxmlformats.org/presentationml/2006/main">
  <p:tag name="VEVOX.RESULT" val="{&quot;id&quot;:&quot;5127533&quot;,&quot;questionSettings&quot;:{},&quot;alias&quot;:&quot;&quot;,&quot;text&quot;:&quot;&lt;p&gt;What's one takeaway from today?&lt;/p&gt;&quot;,&quot;@type&quot;:&quot;OpenTextQuestion&quot;,&quot;correctAnswers&quot;:[],&quot;image&quot;:null}"/>
  <p:tag name="VEVOX.QUESTIONSLIDEID" val="374#3488430220/929017246"/>
  <p:tag name="VEVOX.SLIDEFORMAT.VERSION" val="1.018"/>
</p:tagLst>
</file>

<file path=ppt/tags/tag3954.xml><?xml version="1.0" encoding="utf-8"?>
<p:tagLst xmlns:a="http://schemas.openxmlformats.org/drawingml/2006/main" xmlns:r="http://schemas.openxmlformats.org/officeDocument/2006/relationships" xmlns:p="http://schemas.openxmlformats.org/presentationml/2006/main">
  <p:tag name="VEVOX.QUESTION" val="What's one takeaway from today?"/>
</p:tagLst>
</file>

<file path=ppt/tags/tag3955.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3956.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3957.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3958.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3959.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396.xml><?xml version="1.0" encoding="utf-8"?>
<p:tagLst xmlns:a="http://schemas.openxmlformats.org/drawingml/2006/main" xmlns:r="http://schemas.openxmlformats.org/officeDocument/2006/relationships" xmlns:p="http://schemas.openxmlformats.org/presentationml/2006/main">
  <p:tag name="VEVOX.QRDOT" val="(12,25)"/>
</p:tagLst>
</file>

<file path=ppt/tags/tag3960.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3961.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3962.xml><?xml version="1.0" encoding="utf-8"?>
<p:tagLst xmlns:a="http://schemas.openxmlformats.org/drawingml/2006/main" xmlns:r="http://schemas.openxmlformats.org/officeDocument/2006/relationships" xmlns:p="http://schemas.openxmlformats.org/presentationml/2006/main">
  <p:tag name="VEVOX.TEXT.RESULTBOX" val="SLOT1"/>
</p:tagLst>
</file>

<file path=ppt/tags/tag3963.xml><?xml version="1.0" encoding="utf-8"?>
<p:tagLst xmlns:a="http://schemas.openxmlformats.org/drawingml/2006/main" xmlns:r="http://schemas.openxmlformats.org/officeDocument/2006/relationships" xmlns:p="http://schemas.openxmlformats.org/presentationml/2006/main">
  <p:tag name="VEVOX.TEXT.RESULTBOX" val="SLOT2"/>
</p:tagLst>
</file>

<file path=ppt/tags/tag3964.xml><?xml version="1.0" encoding="utf-8"?>
<p:tagLst xmlns:a="http://schemas.openxmlformats.org/drawingml/2006/main" xmlns:r="http://schemas.openxmlformats.org/officeDocument/2006/relationships" xmlns:p="http://schemas.openxmlformats.org/presentationml/2006/main">
  <p:tag name="VEVOX.TEXT.RESULTBOX" val="SLOT3"/>
</p:tagLst>
</file>

<file path=ppt/tags/tag3965.xml><?xml version="1.0" encoding="utf-8"?>
<p:tagLst xmlns:a="http://schemas.openxmlformats.org/drawingml/2006/main" xmlns:r="http://schemas.openxmlformats.org/officeDocument/2006/relationships" xmlns:p="http://schemas.openxmlformats.org/presentationml/2006/main">
  <p:tag name="VEVOX.TEXT.RESULTBOX" val="SLOT4"/>
</p:tagLst>
</file>

<file path=ppt/tags/tag3966.xml><?xml version="1.0" encoding="utf-8"?>
<p:tagLst xmlns:a="http://schemas.openxmlformats.org/drawingml/2006/main" xmlns:r="http://schemas.openxmlformats.org/officeDocument/2006/relationships" xmlns:p="http://schemas.openxmlformats.org/presentationml/2006/main">
  <p:tag name="VEVOX.TEXT.RESULTBOX" val="SLOT5"/>
</p:tagLst>
</file>

<file path=ppt/tags/tag3967.xml><?xml version="1.0" encoding="utf-8"?>
<p:tagLst xmlns:a="http://schemas.openxmlformats.org/drawingml/2006/main" xmlns:r="http://schemas.openxmlformats.org/officeDocument/2006/relationships" xmlns:p="http://schemas.openxmlformats.org/presentationml/2006/main">
  <p:tag name="VEVOX.TEXT.RESULTBOX" val="SLOT6"/>
</p:tagLst>
</file>

<file path=ppt/tags/tag3968.xml><?xml version="1.0" encoding="utf-8"?>
<p:tagLst xmlns:a="http://schemas.openxmlformats.org/drawingml/2006/main" xmlns:r="http://schemas.openxmlformats.org/officeDocument/2006/relationships" xmlns:p="http://schemas.openxmlformats.org/presentationml/2006/main">
  <p:tag name="VEVOX.TEXT.RESULTBOX" val="SLOT7"/>
</p:tagLst>
</file>

<file path=ppt/tags/tag3969.xml><?xml version="1.0" encoding="utf-8"?>
<p:tagLst xmlns:a="http://schemas.openxmlformats.org/drawingml/2006/main" xmlns:r="http://schemas.openxmlformats.org/officeDocument/2006/relationships" xmlns:p="http://schemas.openxmlformats.org/presentationml/2006/main">
  <p:tag name="VEVOX.TEXT.RESULTBOX" val="SLOT8"/>
</p:tagLst>
</file>

<file path=ppt/tags/tag397.xml><?xml version="1.0" encoding="utf-8"?>
<p:tagLst xmlns:a="http://schemas.openxmlformats.org/drawingml/2006/main" xmlns:r="http://schemas.openxmlformats.org/officeDocument/2006/relationships" xmlns:p="http://schemas.openxmlformats.org/presentationml/2006/main">
  <p:tag name="VEVOX.QRDOT" val="(14,25)"/>
</p:tagLst>
</file>

<file path=ppt/tags/tag3970.xml><?xml version="1.0" encoding="utf-8"?>
<p:tagLst xmlns:a="http://schemas.openxmlformats.org/drawingml/2006/main" xmlns:r="http://schemas.openxmlformats.org/officeDocument/2006/relationships" xmlns:p="http://schemas.openxmlformats.org/presentationml/2006/main">
  <p:tag name="VEVOX.TEXT.RESULTBOX" val="SLOT9"/>
</p:tagLst>
</file>

<file path=ppt/tags/tag3971.xml><?xml version="1.0" encoding="utf-8"?>
<p:tagLst xmlns:a="http://schemas.openxmlformats.org/drawingml/2006/main" xmlns:r="http://schemas.openxmlformats.org/officeDocument/2006/relationships" xmlns:p="http://schemas.openxmlformats.org/presentationml/2006/main">
  <p:tag name="VEVOX.TEXT.RESULTBOX" val="SLOT10"/>
</p:tagLst>
</file>

<file path=ppt/tags/tag3972.xml><?xml version="1.0" encoding="utf-8"?>
<p:tagLst xmlns:a="http://schemas.openxmlformats.org/drawingml/2006/main" xmlns:r="http://schemas.openxmlformats.org/officeDocument/2006/relationships" xmlns:p="http://schemas.openxmlformats.org/presentationml/2006/main">
  <p:tag name="VEVOX.TEXT.RESULTBOX" val="SLOT11"/>
</p:tagLst>
</file>

<file path=ppt/tags/tag3973.xml><?xml version="1.0" encoding="utf-8"?>
<p:tagLst xmlns:a="http://schemas.openxmlformats.org/drawingml/2006/main" xmlns:r="http://schemas.openxmlformats.org/officeDocument/2006/relationships" xmlns:p="http://schemas.openxmlformats.org/presentationml/2006/main">
  <p:tag name="VEVOX.TEXT.RESULTBOX" val="SLOT12"/>
</p:tagLst>
</file>

<file path=ppt/tags/tag3974.xml><?xml version="1.0" encoding="utf-8"?>
<p:tagLst xmlns:a="http://schemas.openxmlformats.org/drawingml/2006/main" xmlns:r="http://schemas.openxmlformats.org/officeDocument/2006/relationships" xmlns:p="http://schemas.openxmlformats.org/presentationml/2006/main">
  <p:tag name="VEVOX.TEXT.RESULTBOX" val="SLOT13"/>
</p:tagLst>
</file>

<file path=ppt/tags/tag3975.xml><?xml version="1.0" encoding="utf-8"?>
<p:tagLst xmlns:a="http://schemas.openxmlformats.org/drawingml/2006/main" xmlns:r="http://schemas.openxmlformats.org/officeDocument/2006/relationships" xmlns:p="http://schemas.openxmlformats.org/presentationml/2006/main">
  <p:tag name="VEVOX.TEXT.RESULTBOX" val="SLOT14"/>
</p:tagLst>
</file>

<file path=ppt/tags/tag3976.xml><?xml version="1.0" encoding="utf-8"?>
<p:tagLst xmlns:a="http://schemas.openxmlformats.org/drawingml/2006/main" xmlns:r="http://schemas.openxmlformats.org/officeDocument/2006/relationships" xmlns:p="http://schemas.openxmlformats.org/presentationml/2006/main">
  <p:tag name="VEVOX.TEXT.RESULTBOX" val="SLOT15"/>
</p:tagLst>
</file>

<file path=ppt/tags/tag3977.xml><?xml version="1.0" encoding="utf-8"?>
<p:tagLst xmlns:a="http://schemas.openxmlformats.org/drawingml/2006/main" xmlns:r="http://schemas.openxmlformats.org/officeDocument/2006/relationships" xmlns:p="http://schemas.openxmlformats.org/presentationml/2006/main">
  <p:tag name="VEVOX.TEXT.RESULTBOX" val="SLOT16"/>
</p:tagLst>
</file>

<file path=ppt/tags/tag3978.xml><?xml version="1.0" encoding="utf-8"?>
<p:tagLst xmlns:a="http://schemas.openxmlformats.org/drawingml/2006/main" xmlns:r="http://schemas.openxmlformats.org/officeDocument/2006/relationships" xmlns:p="http://schemas.openxmlformats.org/presentationml/2006/main">
  <p:tag name="VEVOX.RESULT.PLACEHOLDER" val="{&quot;left&quot;:0,&quot;top&quot;:432,&quot;width&quot;:960,&quot;height&quot;:96}"/>
</p:tagLst>
</file>

<file path=ppt/tags/tag398.xml><?xml version="1.0" encoding="utf-8"?>
<p:tagLst xmlns:a="http://schemas.openxmlformats.org/drawingml/2006/main" xmlns:r="http://schemas.openxmlformats.org/officeDocument/2006/relationships" xmlns:p="http://schemas.openxmlformats.org/presentationml/2006/main">
  <p:tag name="VEVOX.QRDOT" val="(18,25)"/>
</p:tagLst>
</file>

<file path=ppt/tags/tag399.xml><?xml version="1.0" encoding="utf-8"?>
<p:tagLst xmlns:a="http://schemas.openxmlformats.org/drawingml/2006/main" xmlns:r="http://schemas.openxmlformats.org/officeDocument/2006/relationships" xmlns:p="http://schemas.openxmlformats.org/presentationml/2006/main">
  <p:tag name="VEVOX.QRDOT" val="(19,25)"/>
</p:tagLst>
</file>

<file path=ppt/tags/tag4.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40.xml><?xml version="1.0" encoding="utf-8"?>
<p:tagLst xmlns:a="http://schemas.openxmlformats.org/drawingml/2006/main" xmlns:r="http://schemas.openxmlformats.org/officeDocument/2006/relationships" xmlns:p="http://schemas.openxmlformats.org/presentationml/2006/main">
  <p:tag name="VEVOX.QRDOT" val="(11,2)"/>
</p:tagLst>
</file>

<file path=ppt/tags/tag400.xml><?xml version="1.0" encoding="utf-8"?>
<p:tagLst xmlns:a="http://schemas.openxmlformats.org/drawingml/2006/main" xmlns:r="http://schemas.openxmlformats.org/officeDocument/2006/relationships" xmlns:p="http://schemas.openxmlformats.org/presentationml/2006/main">
  <p:tag name="VEVOX.QRDOT" val="(20,25)"/>
</p:tagLst>
</file>

<file path=ppt/tags/tag401.xml><?xml version="1.0" encoding="utf-8"?>
<p:tagLst xmlns:a="http://schemas.openxmlformats.org/drawingml/2006/main" xmlns:r="http://schemas.openxmlformats.org/officeDocument/2006/relationships" xmlns:p="http://schemas.openxmlformats.org/presentationml/2006/main">
  <p:tag name="VEVOX.QRDOT" val="(21,25)"/>
</p:tagLst>
</file>

<file path=ppt/tags/tag402.xml><?xml version="1.0" encoding="utf-8"?>
<p:tagLst xmlns:a="http://schemas.openxmlformats.org/drawingml/2006/main" xmlns:r="http://schemas.openxmlformats.org/officeDocument/2006/relationships" xmlns:p="http://schemas.openxmlformats.org/presentationml/2006/main">
  <p:tag name="VEVOX.QRDOT" val="(22,25)"/>
</p:tagLst>
</file>

<file path=ppt/tags/tag403.xml><?xml version="1.0" encoding="utf-8"?>
<p:tagLst xmlns:a="http://schemas.openxmlformats.org/drawingml/2006/main" xmlns:r="http://schemas.openxmlformats.org/officeDocument/2006/relationships" xmlns:p="http://schemas.openxmlformats.org/presentationml/2006/main">
  <p:tag name="VEVOX.QRDOT" val="(28,25)"/>
</p:tagLst>
</file>

<file path=ppt/tags/tag404.xml><?xml version="1.0" encoding="utf-8"?>
<p:tagLst xmlns:a="http://schemas.openxmlformats.org/drawingml/2006/main" xmlns:r="http://schemas.openxmlformats.org/officeDocument/2006/relationships" xmlns:p="http://schemas.openxmlformats.org/presentationml/2006/main">
  <p:tag name="VEVOX.QRDOT" val="(1,26)"/>
</p:tagLst>
</file>

<file path=ppt/tags/tag405.xml><?xml version="1.0" encoding="utf-8"?>
<p:tagLst xmlns:a="http://schemas.openxmlformats.org/drawingml/2006/main" xmlns:r="http://schemas.openxmlformats.org/officeDocument/2006/relationships" xmlns:p="http://schemas.openxmlformats.org/presentationml/2006/main">
  <p:tag name="VEVOX.QRDOT" val="(3,26)"/>
</p:tagLst>
</file>

<file path=ppt/tags/tag406.xml><?xml version="1.0" encoding="utf-8"?>
<p:tagLst xmlns:a="http://schemas.openxmlformats.org/drawingml/2006/main" xmlns:r="http://schemas.openxmlformats.org/officeDocument/2006/relationships" xmlns:p="http://schemas.openxmlformats.org/presentationml/2006/main">
  <p:tag name="VEVOX.QRDOT" val="(4,26)"/>
</p:tagLst>
</file>

<file path=ppt/tags/tag407.xml><?xml version="1.0" encoding="utf-8"?>
<p:tagLst xmlns:a="http://schemas.openxmlformats.org/drawingml/2006/main" xmlns:r="http://schemas.openxmlformats.org/officeDocument/2006/relationships" xmlns:p="http://schemas.openxmlformats.org/presentationml/2006/main">
  <p:tag name="VEVOX.QRDOT" val="(5,26)"/>
</p:tagLst>
</file>

<file path=ppt/tags/tag408.xml><?xml version="1.0" encoding="utf-8"?>
<p:tagLst xmlns:a="http://schemas.openxmlformats.org/drawingml/2006/main" xmlns:r="http://schemas.openxmlformats.org/officeDocument/2006/relationships" xmlns:p="http://schemas.openxmlformats.org/presentationml/2006/main">
  <p:tag name="VEVOX.QRDOT" val="(7,26)"/>
</p:tagLst>
</file>

<file path=ppt/tags/tag409.xml><?xml version="1.0" encoding="utf-8"?>
<p:tagLst xmlns:a="http://schemas.openxmlformats.org/drawingml/2006/main" xmlns:r="http://schemas.openxmlformats.org/officeDocument/2006/relationships" xmlns:p="http://schemas.openxmlformats.org/presentationml/2006/main">
  <p:tag name="VEVOX.QRDOT" val="(11,26)"/>
</p:tagLst>
</file>

<file path=ppt/tags/tag41.xml><?xml version="1.0" encoding="utf-8"?>
<p:tagLst xmlns:a="http://schemas.openxmlformats.org/drawingml/2006/main" xmlns:r="http://schemas.openxmlformats.org/officeDocument/2006/relationships" xmlns:p="http://schemas.openxmlformats.org/presentationml/2006/main">
  <p:tag name="VEVOX.QRDOT" val="(12,2)"/>
</p:tagLst>
</file>

<file path=ppt/tags/tag410.xml><?xml version="1.0" encoding="utf-8"?>
<p:tagLst xmlns:a="http://schemas.openxmlformats.org/drawingml/2006/main" xmlns:r="http://schemas.openxmlformats.org/officeDocument/2006/relationships" xmlns:p="http://schemas.openxmlformats.org/presentationml/2006/main">
  <p:tag name="VEVOX.QRDOT" val="(14,26)"/>
</p:tagLst>
</file>

<file path=ppt/tags/tag411.xml><?xml version="1.0" encoding="utf-8"?>
<p:tagLst xmlns:a="http://schemas.openxmlformats.org/drawingml/2006/main" xmlns:r="http://schemas.openxmlformats.org/officeDocument/2006/relationships" xmlns:p="http://schemas.openxmlformats.org/presentationml/2006/main">
  <p:tag name="VEVOX.QRDOT" val="(16,26)"/>
</p:tagLst>
</file>

<file path=ppt/tags/tag412.xml><?xml version="1.0" encoding="utf-8"?>
<p:tagLst xmlns:a="http://schemas.openxmlformats.org/drawingml/2006/main" xmlns:r="http://schemas.openxmlformats.org/officeDocument/2006/relationships" xmlns:p="http://schemas.openxmlformats.org/presentationml/2006/main">
  <p:tag name="VEVOX.QRDOT" val="(19,26)"/>
</p:tagLst>
</file>

<file path=ppt/tags/tag413.xml><?xml version="1.0" encoding="utf-8"?>
<p:tagLst xmlns:a="http://schemas.openxmlformats.org/drawingml/2006/main" xmlns:r="http://schemas.openxmlformats.org/officeDocument/2006/relationships" xmlns:p="http://schemas.openxmlformats.org/presentationml/2006/main">
  <p:tag name="VEVOX.QRDOT" val="(26,26)"/>
</p:tagLst>
</file>

<file path=ppt/tags/tag414.xml><?xml version="1.0" encoding="utf-8"?>
<p:tagLst xmlns:a="http://schemas.openxmlformats.org/drawingml/2006/main" xmlns:r="http://schemas.openxmlformats.org/officeDocument/2006/relationships" xmlns:p="http://schemas.openxmlformats.org/presentationml/2006/main">
  <p:tag name="VEVOX.QRDOT" val="(27,26)"/>
</p:tagLst>
</file>

<file path=ppt/tags/tag415.xml><?xml version="1.0" encoding="utf-8"?>
<p:tagLst xmlns:a="http://schemas.openxmlformats.org/drawingml/2006/main" xmlns:r="http://schemas.openxmlformats.org/officeDocument/2006/relationships" xmlns:p="http://schemas.openxmlformats.org/presentationml/2006/main">
  <p:tag name="VEVOX.QRDOT" val="(28,26)"/>
</p:tagLst>
</file>

<file path=ppt/tags/tag416.xml><?xml version="1.0" encoding="utf-8"?>
<p:tagLst xmlns:a="http://schemas.openxmlformats.org/drawingml/2006/main" xmlns:r="http://schemas.openxmlformats.org/officeDocument/2006/relationships" xmlns:p="http://schemas.openxmlformats.org/presentationml/2006/main">
  <p:tag name="VEVOX.QRDOT" val="(29,26)"/>
</p:tagLst>
</file>

<file path=ppt/tags/tag417.xml><?xml version="1.0" encoding="utf-8"?>
<p:tagLst xmlns:a="http://schemas.openxmlformats.org/drawingml/2006/main" xmlns:r="http://schemas.openxmlformats.org/officeDocument/2006/relationships" xmlns:p="http://schemas.openxmlformats.org/presentationml/2006/main">
  <p:tag name="VEVOX.QRDOT" val="(1,27)"/>
</p:tagLst>
</file>

<file path=ppt/tags/tag418.xml><?xml version="1.0" encoding="utf-8"?>
<p:tagLst xmlns:a="http://schemas.openxmlformats.org/drawingml/2006/main" xmlns:r="http://schemas.openxmlformats.org/officeDocument/2006/relationships" xmlns:p="http://schemas.openxmlformats.org/presentationml/2006/main">
  <p:tag name="VEVOX.QRDOT" val="(7,27)"/>
</p:tagLst>
</file>

<file path=ppt/tags/tag419.xml><?xml version="1.0" encoding="utf-8"?>
<p:tagLst xmlns:a="http://schemas.openxmlformats.org/drawingml/2006/main" xmlns:r="http://schemas.openxmlformats.org/officeDocument/2006/relationships" xmlns:p="http://schemas.openxmlformats.org/presentationml/2006/main">
  <p:tag name="VEVOX.QRDOT" val="(11,27)"/>
</p:tagLst>
</file>

<file path=ppt/tags/tag42.xml><?xml version="1.0" encoding="utf-8"?>
<p:tagLst xmlns:a="http://schemas.openxmlformats.org/drawingml/2006/main" xmlns:r="http://schemas.openxmlformats.org/officeDocument/2006/relationships" xmlns:p="http://schemas.openxmlformats.org/presentationml/2006/main">
  <p:tag name="VEVOX.QRDOT" val="(13,2)"/>
</p:tagLst>
</file>

<file path=ppt/tags/tag420.xml><?xml version="1.0" encoding="utf-8"?>
<p:tagLst xmlns:a="http://schemas.openxmlformats.org/drawingml/2006/main" xmlns:r="http://schemas.openxmlformats.org/officeDocument/2006/relationships" xmlns:p="http://schemas.openxmlformats.org/presentationml/2006/main">
  <p:tag name="VEVOX.QRDOT" val="(12,27)"/>
</p:tagLst>
</file>

<file path=ppt/tags/tag421.xml><?xml version="1.0" encoding="utf-8"?>
<p:tagLst xmlns:a="http://schemas.openxmlformats.org/drawingml/2006/main" xmlns:r="http://schemas.openxmlformats.org/officeDocument/2006/relationships" xmlns:p="http://schemas.openxmlformats.org/presentationml/2006/main">
  <p:tag name="VEVOX.QRDOT" val="(14,27)"/>
</p:tagLst>
</file>

<file path=ppt/tags/tag422.xml><?xml version="1.0" encoding="utf-8"?>
<p:tagLst xmlns:a="http://schemas.openxmlformats.org/drawingml/2006/main" xmlns:r="http://schemas.openxmlformats.org/officeDocument/2006/relationships" xmlns:p="http://schemas.openxmlformats.org/presentationml/2006/main">
  <p:tag name="VEVOX.QRDOT" val="(15,27)"/>
</p:tagLst>
</file>

<file path=ppt/tags/tag423.xml><?xml version="1.0" encoding="utf-8"?>
<p:tagLst xmlns:a="http://schemas.openxmlformats.org/drawingml/2006/main" xmlns:r="http://schemas.openxmlformats.org/officeDocument/2006/relationships" xmlns:p="http://schemas.openxmlformats.org/presentationml/2006/main">
  <p:tag name="VEVOX.QRDOT" val="(16,27)"/>
</p:tagLst>
</file>

<file path=ppt/tags/tag424.xml><?xml version="1.0" encoding="utf-8"?>
<p:tagLst xmlns:a="http://schemas.openxmlformats.org/drawingml/2006/main" xmlns:r="http://schemas.openxmlformats.org/officeDocument/2006/relationships" xmlns:p="http://schemas.openxmlformats.org/presentationml/2006/main">
  <p:tag name="VEVOX.QRDOT" val="(17,27)"/>
</p:tagLst>
</file>

<file path=ppt/tags/tag425.xml><?xml version="1.0" encoding="utf-8"?>
<p:tagLst xmlns:a="http://schemas.openxmlformats.org/drawingml/2006/main" xmlns:r="http://schemas.openxmlformats.org/officeDocument/2006/relationships" xmlns:p="http://schemas.openxmlformats.org/presentationml/2006/main">
  <p:tag name="VEVOX.QRDOT" val="(20,27)"/>
</p:tagLst>
</file>

<file path=ppt/tags/tag426.xml><?xml version="1.0" encoding="utf-8"?>
<p:tagLst xmlns:a="http://schemas.openxmlformats.org/drawingml/2006/main" xmlns:r="http://schemas.openxmlformats.org/officeDocument/2006/relationships" xmlns:p="http://schemas.openxmlformats.org/presentationml/2006/main">
  <p:tag name="VEVOX.QRDOT" val="(21,27)"/>
</p:tagLst>
</file>

<file path=ppt/tags/tag427.xml><?xml version="1.0" encoding="utf-8"?>
<p:tagLst xmlns:a="http://schemas.openxmlformats.org/drawingml/2006/main" xmlns:r="http://schemas.openxmlformats.org/officeDocument/2006/relationships" xmlns:p="http://schemas.openxmlformats.org/presentationml/2006/main">
  <p:tag name="VEVOX.QRDOT" val="(22,27)"/>
</p:tagLst>
</file>

<file path=ppt/tags/tag428.xml><?xml version="1.0" encoding="utf-8"?>
<p:tagLst xmlns:a="http://schemas.openxmlformats.org/drawingml/2006/main" xmlns:r="http://schemas.openxmlformats.org/officeDocument/2006/relationships" xmlns:p="http://schemas.openxmlformats.org/presentationml/2006/main">
  <p:tag name="VEVOX.QRDOT" val="(23,27)"/>
</p:tagLst>
</file>

<file path=ppt/tags/tag429.xml><?xml version="1.0" encoding="utf-8"?>
<p:tagLst xmlns:a="http://schemas.openxmlformats.org/drawingml/2006/main" xmlns:r="http://schemas.openxmlformats.org/officeDocument/2006/relationships" xmlns:p="http://schemas.openxmlformats.org/presentationml/2006/main">
  <p:tag name="VEVOX.QRDOT" val="(24,27)"/>
</p:tagLst>
</file>

<file path=ppt/tags/tag43.xml><?xml version="1.0" encoding="utf-8"?>
<p:tagLst xmlns:a="http://schemas.openxmlformats.org/drawingml/2006/main" xmlns:r="http://schemas.openxmlformats.org/officeDocument/2006/relationships" xmlns:p="http://schemas.openxmlformats.org/presentationml/2006/main">
  <p:tag name="VEVOX.QRDOT" val="(14,2)"/>
</p:tagLst>
</file>

<file path=ppt/tags/tag430.xml><?xml version="1.0" encoding="utf-8"?>
<p:tagLst xmlns:a="http://schemas.openxmlformats.org/drawingml/2006/main" xmlns:r="http://schemas.openxmlformats.org/officeDocument/2006/relationships" xmlns:p="http://schemas.openxmlformats.org/presentationml/2006/main">
  <p:tag name="VEVOX.QRDOT" val="(25,27)"/>
</p:tagLst>
</file>

<file path=ppt/tags/tag431.xml><?xml version="1.0" encoding="utf-8"?>
<p:tagLst xmlns:a="http://schemas.openxmlformats.org/drawingml/2006/main" xmlns:r="http://schemas.openxmlformats.org/officeDocument/2006/relationships" xmlns:p="http://schemas.openxmlformats.org/presentationml/2006/main">
  <p:tag name="VEVOX.QRDOT" val="(26,27)"/>
</p:tagLst>
</file>

<file path=ppt/tags/tag432.xml><?xml version="1.0" encoding="utf-8"?>
<p:tagLst xmlns:a="http://schemas.openxmlformats.org/drawingml/2006/main" xmlns:r="http://schemas.openxmlformats.org/officeDocument/2006/relationships" xmlns:p="http://schemas.openxmlformats.org/presentationml/2006/main">
  <p:tag name="VEVOX.QRDOT" val="(28,27)"/>
</p:tagLst>
</file>

<file path=ppt/tags/tag433.xml><?xml version="1.0" encoding="utf-8"?>
<p:tagLst xmlns:a="http://schemas.openxmlformats.org/drawingml/2006/main" xmlns:r="http://schemas.openxmlformats.org/officeDocument/2006/relationships" xmlns:p="http://schemas.openxmlformats.org/presentationml/2006/main">
  <p:tag name="VEVOX.QRDOT" val="(29,27)"/>
</p:tagLst>
</file>

<file path=ppt/tags/tag434.xml><?xml version="1.0" encoding="utf-8"?>
<p:tagLst xmlns:a="http://schemas.openxmlformats.org/drawingml/2006/main" xmlns:r="http://schemas.openxmlformats.org/officeDocument/2006/relationships" xmlns:p="http://schemas.openxmlformats.org/presentationml/2006/main">
  <p:tag name="VEVOX.QRDOT" val="(1,28)"/>
</p:tagLst>
</file>

<file path=ppt/tags/tag435.xml><?xml version="1.0" encoding="utf-8"?>
<p:tagLst xmlns:a="http://schemas.openxmlformats.org/drawingml/2006/main" xmlns:r="http://schemas.openxmlformats.org/officeDocument/2006/relationships" xmlns:p="http://schemas.openxmlformats.org/presentationml/2006/main">
  <p:tag name="VEVOX.QRDOT" val="(2,28)"/>
</p:tagLst>
</file>

<file path=ppt/tags/tag436.xml><?xml version="1.0" encoding="utf-8"?>
<p:tagLst xmlns:a="http://schemas.openxmlformats.org/drawingml/2006/main" xmlns:r="http://schemas.openxmlformats.org/officeDocument/2006/relationships" xmlns:p="http://schemas.openxmlformats.org/presentationml/2006/main">
  <p:tag name="VEVOX.QRDOT" val="(3,28)"/>
</p:tagLst>
</file>

<file path=ppt/tags/tag437.xml><?xml version="1.0" encoding="utf-8"?>
<p:tagLst xmlns:a="http://schemas.openxmlformats.org/drawingml/2006/main" xmlns:r="http://schemas.openxmlformats.org/officeDocument/2006/relationships" xmlns:p="http://schemas.openxmlformats.org/presentationml/2006/main">
  <p:tag name="VEVOX.QRDOT" val="(4,28)"/>
</p:tagLst>
</file>

<file path=ppt/tags/tag438.xml><?xml version="1.0" encoding="utf-8"?>
<p:tagLst xmlns:a="http://schemas.openxmlformats.org/drawingml/2006/main" xmlns:r="http://schemas.openxmlformats.org/officeDocument/2006/relationships" xmlns:p="http://schemas.openxmlformats.org/presentationml/2006/main">
  <p:tag name="VEVOX.QRDOT" val="(5,28)"/>
</p:tagLst>
</file>

<file path=ppt/tags/tag439.xml><?xml version="1.0" encoding="utf-8"?>
<p:tagLst xmlns:a="http://schemas.openxmlformats.org/drawingml/2006/main" xmlns:r="http://schemas.openxmlformats.org/officeDocument/2006/relationships" xmlns:p="http://schemas.openxmlformats.org/presentationml/2006/main">
  <p:tag name="VEVOX.QRDOT" val="(6,28)"/>
</p:tagLst>
</file>

<file path=ppt/tags/tag44.xml><?xml version="1.0" encoding="utf-8"?>
<p:tagLst xmlns:a="http://schemas.openxmlformats.org/drawingml/2006/main" xmlns:r="http://schemas.openxmlformats.org/officeDocument/2006/relationships" xmlns:p="http://schemas.openxmlformats.org/presentationml/2006/main">
  <p:tag name="VEVOX.QRDOT" val="(16,2)"/>
</p:tagLst>
</file>

<file path=ppt/tags/tag440.xml><?xml version="1.0" encoding="utf-8"?>
<p:tagLst xmlns:a="http://schemas.openxmlformats.org/drawingml/2006/main" xmlns:r="http://schemas.openxmlformats.org/officeDocument/2006/relationships" xmlns:p="http://schemas.openxmlformats.org/presentationml/2006/main">
  <p:tag name="VEVOX.QRDOT" val="(7,28)"/>
</p:tagLst>
</file>

<file path=ppt/tags/tag441.xml><?xml version="1.0" encoding="utf-8"?>
<p:tagLst xmlns:a="http://schemas.openxmlformats.org/drawingml/2006/main" xmlns:r="http://schemas.openxmlformats.org/officeDocument/2006/relationships" xmlns:p="http://schemas.openxmlformats.org/presentationml/2006/main">
  <p:tag name="VEVOX.QRDOT" val="(9,28)"/>
</p:tagLst>
</file>

<file path=ppt/tags/tag442.xml><?xml version="1.0" encoding="utf-8"?>
<p:tagLst xmlns:a="http://schemas.openxmlformats.org/drawingml/2006/main" xmlns:r="http://schemas.openxmlformats.org/officeDocument/2006/relationships" xmlns:p="http://schemas.openxmlformats.org/presentationml/2006/main">
  <p:tag name="VEVOX.QRDOT" val="(12,28)"/>
</p:tagLst>
</file>

<file path=ppt/tags/tag443.xml><?xml version="1.0" encoding="utf-8"?>
<p:tagLst xmlns:a="http://schemas.openxmlformats.org/drawingml/2006/main" xmlns:r="http://schemas.openxmlformats.org/officeDocument/2006/relationships" xmlns:p="http://schemas.openxmlformats.org/presentationml/2006/main">
  <p:tag name="VEVOX.QRDOT" val="(14,28)"/>
</p:tagLst>
</file>

<file path=ppt/tags/tag444.xml><?xml version="1.0" encoding="utf-8"?>
<p:tagLst xmlns:a="http://schemas.openxmlformats.org/drawingml/2006/main" xmlns:r="http://schemas.openxmlformats.org/officeDocument/2006/relationships" xmlns:p="http://schemas.openxmlformats.org/presentationml/2006/main">
  <p:tag name="VEVOX.QRDOT" val="(15,28)"/>
</p:tagLst>
</file>

<file path=ppt/tags/tag445.xml><?xml version="1.0" encoding="utf-8"?>
<p:tagLst xmlns:a="http://schemas.openxmlformats.org/drawingml/2006/main" xmlns:r="http://schemas.openxmlformats.org/officeDocument/2006/relationships" xmlns:p="http://schemas.openxmlformats.org/presentationml/2006/main">
  <p:tag name="VEVOX.QRDOT" val="(21,28)"/>
</p:tagLst>
</file>

<file path=ppt/tags/tag446.xml><?xml version="1.0" encoding="utf-8"?>
<p:tagLst xmlns:a="http://schemas.openxmlformats.org/drawingml/2006/main" xmlns:r="http://schemas.openxmlformats.org/officeDocument/2006/relationships" xmlns:p="http://schemas.openxmlformats.org/presentationml/2006/main">
  <p:tag name="VEVOX.QRDOT" val="(24,28)"/>
</p:tagLst>
</file>

<file path=ppt/tags/tag447.xml><?xml version="1.0" encoding="utf-8"?>
<p:tagLst xmlns:a="http://schemas.openxmlformats.org/drawingml/2006/main" xmlns:r="http://schemas.openxmlformats.org/officeDocument/2006/relationships" xmlns:p="http://schemas.openxmlformats.org/presentationml/2006/main">
  <p:tag name="VEVOX.QRDOT" val="(25,28)"/>
</p:tagLst>
</file>

<file path=ppt/tags/tag448.xml><?xml version="1.0" encoding="utf-8"?>
<p:tagLst xmlns:a="http://schemas.openxmlformats.org/drawingml/2006/main" xmlns:r="http://schemas.openxmlformats.org/officeDocument/2006/relationships" xmlns:p="http://schemas.openxmlformats.org/presentationml/2006/main">
  <p:tag name="VEVOX.QRDOT" val="(28,28)"/>
</p:tagLst>
</file>

<file path=ppt/tags/tag449.xml><?xml version="1.0" encoding="utf-8"?>
<p:tagLst xmlns:a="http://schemas.openxmlformats.org/drawingml/2006/main" xmlns:r="http://schemas.openxmlformats.org/officeDocument/2006/relationships" xmlns:p="http://schemas.openxmlformats.org/presentationml/2006/main">
  <p:tag name="VEVOX.POLL" val="{&quot;id&quot;:&quot;5058503&quot;,&quot;questionSettings&quot;:{},&quot;alias&quot;:&quot;&quot;,&quot;text&quot;:&quot;&lt;p&gt;Have you opened Vevox successfully?&lt;/p&gt;&quot;,&quot;@type&quot;:&quot;MultipleChoiceQuestion&quot;,&quot;choices&quot;:[{&quot;id&quot;:&quot;18805871&quot;,&quot;alias&quot;:null,&quot;text&quot;:&quot;Yes!&quot;,&quot;excludeFromResults&quot;:false,&quot;image&quot;:null,&quot;imageAltText&quot;:null,&quot;isCorrectAnswer&quot;:false},{&quot;id&quot;:&quot;18805872&quot;,&quot;alias&quot;:null,&quot;text&quot;:&quot;Yes again!&quot;,&quot;excludeFromResults&quot;:false,&quot;image&quot;:null,&quot;imageAltText&quot;:null,&quot;isCorrectAnswer&quot;:false}],&quot;resultFormat&quot;:&quot;%&quot;,&quot;minNumberSelections&quot;:1,&quot;maxNumberSelections&quot;:1,&quot;image&quot;:null,&quot;uiType&quot;:&quot;default&quot;,&quot;resultDisplayType&quot;:&quot;default&quot;}"/>
  <p:tag name="VEVOX.ORIGIN.SESSION.ID" val="783475"/>
  <p:tag name="VEVOX.ORIGIN.QUESTION.ID" val="5058503"/>
  <p:tag name="VEVOX.QUESTIONSLIDEID" val="259#3075023430/316889026"/>
  <p:tag name="VEVOX.SLIDEFORMAT.VERSION" val="1.018"/>
</p:tagLst>
</file>

<file path=ppt/tags/tag45.xml><?xml version="1.0" encoding="utf-8"?>
<p:tagLst xmlns:a="http://schemas.openxmlformats.org/drawingml/2006/main" xmlns:r="http://schemas.openxmlformats.org/officeDocument/2006/relationships" xmlns:p="http://schemas.openxmlformats.org/presentationml/2006/main">
  <p:tag name="VEVOX.QRDOT" val="(17,2)"/>
</p:tagLst>
</file>

<file path=ppt/tags/tag450.xml><?xml version="1.0" encoding="utf-8"?>
<p:tagLst xmlns:a="http://schemas.openxmlformats.org/drawingml/2006/main" xmlns:r="http://schemas.openxmlformats.org/officeDocument/2006/relationships" xmlns:p="http://schemas.openxmlformats.org/presentationml/2006/main">
  <p:tag name="VEVOX.QUESTION" val="Have you opened Vevox successfully?"/>
</p:tagLst>
</file>

<file path=ppt/tags/tag45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52.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453.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454.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455.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456.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45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45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459.xml><?xml version="1.0" encoding="utf-8"?>
<p:tagLst xmlns:a="http://schemas.openxmlformats.org/drawingml/2006/main" xmlns:r="http://schemas.openxmlformats.org/officeDocument/2006/relationships" xmlns:p="http://schemas.openxmlformats.org/presentationml/2006/main">
  <p:tag name="VEVOX.TITLE" val="TITLE1"/>
</p:tagLst>
</file>

<file path=ppt/tags/tag46.xml><?xml version="1.0" encoding="utf-8"?>
<p:tagLst xmlns:a="http://schemas.openxmlformats.org/drawingml/2006/main" xmlns:r="http://schemas.openxmlformats.org/officeDocument/2006/relationships" xmlns:p="http://schemas.openxmlformats.org/presentationml/2006/main">
  <p:tag name="VEVOX.QRDOT" val="(18,2)"/>
</p:tagLst>
</file>

<file path=ppt/tags/tag460.xml><?xml version="1.0" encoding="utf-8"?>
<p:tagLst xmlns:a="http://schemas.openxmlformats.org/drawingml/2006/main" xmlns:r="http://schemas.openxmlformats.org/officeDocument/2006/relationships" xmlns:p="http://schemas.openxmlformats.org/presentationml/2006/main">
  <p:tag name="VEVOX.DATALABEL" val="DATALABEL1"/>
</p:tagLst>
</file>

<file path=ppt/tags/tag461.xml><?xml version="1.0" encoding="utf-8"?>
<p:tagLst xmlns:a="http://schemas.openxmlformats.org/drawingml/2006/main" xmlns:r="http://schemas.openxmlformats.org/officeDocument/2006/relationships" xmlns:p="http://schemas.openxmlformats.org/presentationml/2006/main">
  <p:tag name="VEVOX.BORDER" val="BORDER1"/>
</p:tagLst>
</file>

<file path=ppt/tags/tag462.xml><?xml version="1.0" encoding="utf-8"?>
<p:tagLst xmlns:a="http://schemas.openxmlformats.org/drawingml/2006/main" xmlns:r="http://schemas.openxmlformats.org/officeDocument/2006/relationships" xmlns:p="http://schemas.openxmlformats.org/presentationml/2006/main">
  <p:tag name="VEVOX.BAR" val="BAR1"/>
</p:tagLst>
</file>

<file path=ppt/tags/tag463.xml><?xml version="1.0" encoding="utf-8"?>
<p:tagLst xmlns:a="http://schemas.openxmlformats.org/drawingml/2006/main" xmlns:r="http://schemas.openxmlformats.org/officeDocument/2006/relationships" xmlns:p="http://schemas.openxmlformats.org/presentationml/2006/main">
  <p:tag name="VEVOX.TITLE" val="TITLE2"/>
</p:tagLst>
</file>

<file path=ppt/tags/tag464.xml><?xml version="1.0" encoding="utf-8"?>
<p:tagLst xmlns:a="http://schemas.openxmlformats.org/drawingml/2006/main" xmlns:r="http://schemas.openxmlformats.org/officeDocument/2006/relationships" xmlns:p="http://schemas.openxmlformats.org/presentationml/2006/main">
  <p:tag name="VEVOX.DATALABEL" val="DATALABEL2"/>
</p:tagLst>
</file>

<file path=ppt/tags/tag465.xml><?xml version="1.0" encoding="utf-8"?>
<p:tagLst xmlns:a="http://schemas.openxmlformats.org/drawingml/2006/main" xmlns:r="http://schemas.openxmlformats.org/officeDocument/2006/relationships" xmlns:p="http://schemas.openxmlformats.org/presentationml/2006/main">
  <p:tag name="VEVOX.BORDER" val="BORDER2"/>
</p:tagLst>
</file>

<file path=ppt/tags/tag466.xml><?xml version="1.0" encoding="utf-8"?>
<p:tagLst xmlns:a="http://schemas.openxmlformats.org/drawingml/2006/main" xmlns:r="http://schemas.openxmlformats.org/officeDocument/2006/relationships" xmlns:p="http://schemas.openxmlformats.org/presentationml/2006/main">
  <p:tag name="VEVOX.BAR" val="BAR2"/>
</p:tagLst>
</file>

<file path=ppt/tags/tag467.xml><?xml version="1.0" encoding="utf-8"?>
<p:tagLst xmlns:a="http://schemas.openxmlformats.org/drawingml/2006/main" xmlns:r="http://schemas.openxmlformats.org/officeDocument/2006/relationships" xmlns:p="http://schemas.openxmlformats.org/presentationml/2006/main">
  <p:tag name="VEVOX.RESULT" val="{&quot;id&quot;:&quot;5058503&quot;,&quot;questionSettings&quot;:{},&quot;alias&quot;:&quot;&quot;,&quot;text&quot;:&quot;&lt;p&gt;Have you opened Vevox successfully?&lt;/p&gt;&quot;,&quot;@type&quot;:&quot;MultipleChoiceQuestion&quot;,&quot;choices&quot;:[{&quot;id&quot;:&quot;18805871&quot;,&quot;alias&quot;:null,&quot;text&quot;:&quot;Yes!&quot;,&quot;excludeFromResults&quot;:false,&quot;image&quot;:null,&quot;imageAltText&quot;:null,&quot;isCorrectAnswer&quot;:false},{&quot;id&quot;:&quot;18805872&quot;,&quot;alias&quot;:null,&quot;text&quot;:&quot;Yes again!&quot;,&quot;excludeFromResults&quot;:false,&quot;image&quot;:null,&quot;imageAltText&quot;:null,&quot;isCorrectAnswer&quot;:false}],&quot;resultFormat&quot;:&quot;%&quot;,&quot;minNumberSelections&quot;:1,&quot;maxNumberSelections&quot;:1,&quot;image&quot;:null,&quot;uiType&quot;:&quot;default&quot;,&quot;resultDisplayType&quot;:&quot;default&quot;}"/>
  <p:tag name="VEVOX.QUESTIONSLIDEID" val="259#3075023430/316889026"/>
  <p:tag name="VEVOX.SLIDEFORMAT.VERSION" val="1.018"/>
  <p:tag name="VEVOX.HASRESULTS" val="true"/>
</p:tagLst>
</file>

<file path=ppt/tags/tag468.xml><?xml version="1.0" encoding="utf-8"?>
<p:tagLst xmlns:a="http://schemas.openxmlformats.org/drawingml/2006/main" xmlns:r="http://schemas.openxmlformats.org/officeDocument/2006/relationships" xmlns:p="http://schemas.openxmlformats.org/presentationml/2006/main">
  <p:tag name="VEVOX.QUESTION" val="Have you opened Vevox successfully?"/>
</p:tagLst>
</file>

<file path=ppt/tags/tag469.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7.xml><?xml version="1.0" encoding="utf-8"?>
<p:tagLst xmlns:a="http://schemas.openxmlformats.org/drawingml/2006/main" xmlns:r="http://schemas.openxmlformats.org/officeDocument/2006/relationships" xmlns:p="http://schemas.openxmlformats.org/presentationml/2006/main">
  <p:tag name="VEVOX.QRDOT" val="(20,2)"/>
</p:tagLst>
</file>

<file path=ppt/tags/tag470.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471.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472.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473.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474.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475.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476.xml><?xml version="1.0" encoding="utf-8"?>
<p:tagLst xmlns:a="http://schemas.openxmlformats.org/drawingml/2006/main" xmlns:r="http://schemas.openxmlformats.org/officeDocument/2006/relationships" xmlns:p="http://schemas.openxmlformats.org/presentationml/2006/main">
  <p:tag name="VEVOX.TITLE" val="TITLE1"/>
</p:tagLst>
</file>

<file path=ppt/tags/tag477.xml><?xml version="1.0" encoding="utf-8"?>
<p:tagLst xmlns:a="http://schemas.openxmlformats.org/drawingml/2006/main" xmlns:r="http://schemas.openxmlformats.org/officeDocument/2006/relationships" xmlns:p="http://schemas.openxmlformats.org/presentationml/2006/main">
  <p:tag name="VEVOX.DATALABEL" val="DATALABEL1"/>
</p:tagLst>
</file>

<file path=ppt/tags/tag478.xml><?xml version="1.0" encoding="utf-8"?>
<p:tagLst xmlns:a="http://schemas.openxmlformats.org/drawingml/2006/main" xmlns:r="http://schemas.openxmlformats.org/officeDocument/2006/relationships" xmlns:p="http://schemas.openxmlformats.org/presentationml/2006/main">
  <p:tag name="VEVOX.BORDER" val="BORDER1"/>
</p:tagLst>
</file>

<file path=ppt/tags/tag479.xml><?xml version="1.0" encoding="utf-8"?>
<p:tagLst xmlns:a="http://schemas.openxmlformats.org/drawingml/2006/main" xmlns:r="http://schemas.openxmlformats.org/officeDocument/2006/relationships" xmlns:p="http://schemas.openxmlformats.org/presentationml/2006/main">
  <p:tag name="VEVOX.BAR" val="BAR1"/>
</p:tagLst>
</file>

<file path=ppt/tags/tag48.xml><?xml version="1.0" encoding="utf-8"?>
<p:tagLst xmlns:a="http://schemas.openxmlformats.org/drawingml/2006/main" xmlns:r="http://schemas.openxmlformats.org/officeDocument/2006/relationships" xmlns:p="http://schemas.openxmlformats.org/presentationml/2006/main">
  <p:tag name="VEVOX.QRDOT" val="(21,2)"/>
</p:tagLst>
</file>

<file path=ppt/tags/tag480.xml><?xml version="1.0" encoding="utf-8"?>
<p:tagLst xmlns:a="http://schemas.openxmlformats.org/drawingml/2006/main" xmlns:r="http://schemas.openxmlformats.org/officeDocument/2006/relationships" xmlns:p="http://schemas.openxmlformats.org/presentationml/2006/main">
  <p:tag name="VEVOX.TITLE" val="TITLE2"/>
</p:tagLst>
</file>

<file path=ppt/tags/tag481.xml><?xml version="1.0" encoding="utf-8"?>
<p:tagLst xmlns:a="http://schemas.openxmlformats.org/drawingml/2006/main" xmlns:r="http://schemas.openxmlformats.org/officeDocument/2006/relationships" xmlns:p="http://schemas.openxmlformats.org/presentationml/2006/main">
  <p:tag name="VEVOX.DATALABEL" val="DATALABEL2"/>
</p:tagLst>
</file>

<file path=ppt/tags/tag482.xml><?xml version="1.0" encoding="utf-8"?>
<p:tagLst xmlns:a="http://schemas.openxmlformats.org/drawingml/2006/main" xmlns:r="http://schemas.openxmlformats.org/officeDocument/2006/relationships" xmlns:p="http://schemas.openxmlformats.org/presentationml/2006/main">
  <p:tag name="VEVOX.BORDER" val="BORDER2"/>
</p:tagLst>
</file>

<file path=ppt/tags/tag483.xml><?xml version="1.0" encoding="utf-8"?>
<p:tagLst xmlns:a="http://schemas.openxmlformats.org/drawingml/2006/main" xmlns:r="http://schemas.openxmlformats.org/officeDocument/2006/relationships" xmlns:p="http://schemas.openxmlformats.org/presentationml/2006/main">
  <p:tag name="VEVOX.BAR" val="BAR2"/>
</p:tagLst>
</file>

<file path=ppt/tags/tag484.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485.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486.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487.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88.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489.xml><?xml version="1.0" encoding="utf-8"?>
<p:tagLst xmlns:a="http://schemas.openxmlformats.org/drawingml/2006/main" xmlns:r="http://schemas.openxmlformats.org/officeDocument/2006/relationships" xmlns:p="http://schemas.openxmlformats.org/presentationml/2006/main">
  <p:tag name="VEVOX.QR.CHECKERBOARD" val="x"/>
</p:tagLst>
</file>

<file path=ppt/tags/tag49.xml><?xml version="1.0" encoding="utf-8"?>
<p:tagLst xmlns:a="http://schemas.openxmlformats.org/drawingml/2006/main" xmlns:r="http://schemas.openxmlformats.org/officeDocument/2006/relationships" xmlns:p="http://schemas.openxmlformats.org/presentationml/2006/main">
  <p:tag name="VEVOX.QRDOT" val="(23,2)"/>
</p:tagLst>
</file>

<file path=ppt/tags/tag490.xml><?xml version="1.0" encoding="utf-8"?>
<p:tagLst xmlns:a="http://schemas.openxmlformats.org/drawingml/2006/main" xmlns:r="http://schemas.openxmlformats.org/officeDocument/2006/relationships" xmlns:p="http://schemas.openxmlformats.org/presentationml/2006/main">
  <p:tag name="VEVOX.QRDOT" val="(1,0)"/>
</p:tagLst>
</file>

<file path=ppt/tags/tag491.xml><?xml version="1.0" encoding="utf-8"?>
<p:tagLst xmlns:a="http://schemas.openxmlformats.org/drawingml/2006/main" xmlns:r="http://schemas.openxmlformats.org/officeDocument/2006/relationships" xmlns:p="http://schemas.openxmlformats.org/presentationml/2006/main">
  <p:tag name="VEVOX.QRDOT" val="(2,0)"/>
</p:tagLst>
</file>

<file path=ppt/tags/tag492.xml><?xml version="1.0" encoding="utf-8"?>
<p:tagLst xmlns:a="http://schemas.openxmlformats.org/drawingml/2006/main" xmlns:r="http://schemas.openxmlformats.org/officeDocument/2006/relationships" xmlns:p="http://schemas.openxmlformats.org/presentationml/2006/main">
  <p:tag name="VEVOX.QRDOT" val="(3,0)"/>
</p:tagLst>
</file>

<file path=ppt/tags/tag493.xml><?xml version="1.0" encoding="utf-8"?>
<p:tagLst xmlns:a="http://schemas.openxmlformats.org/drawingml/2006/main" xmlns:r="http://schemas.openxmlformats.org/officeDocument/2006/relationships" xmlns:p="http://schemas.openxmlformats.org/presentationml/2006/main">
  <p:tag name="VEVOX.QRDOT" val="(4,0)"/>
</p:tagLst>
</file>

<file path=ppt/tags/tag494.xml><?xml version="1.0" encoding="utf-8"?>
<p:tagLst xmlns:a="http://schemas.openxmlformats.org/drawingml/2006/main" xmlns:r="http://schemas.openxmlformats.org/officeDocument/2006/relationships" xmlns:p="http://schemas.openxmlformats.org/presentationml/2006/main">
  <p:tag name="VEVOX.QRDOT" val="(5,0)"/>
</p:tagLst>
</file>

<file path=ppt/tags/tag495.xml><?xml version="1.0" encoding="utf-8"?>
<p:tagLst xmlns:a="http://schemas.openxmlformats.org/drawingml/2006/main" xmlns:r="http://schemas.openxmlformats.org/officeDocument/2006/relationships" xmlns:p="http://schemas.openxmlformats.org/presentationml/2006/main">
  <p:tag name="VEVOX.QRDOT" val="(6,0)"/>
</p:tagLst>
</file>

<file path=ppt/tags/tag496.xml><?xml version="1.0" encoding="utf-8"?>
<p:tagLst xmlns:a="http://schemas.openxmlformats.org/drawingml/2006/main" xmlns:r="http://schemas.openxmlformats.org/officeDocument/2006/relationships" xmlns:p="http://schemas.openxmlformats.org/presentationml/2006/main">
  <p:tag name="VEVOX.QRDOT" val="(7,0)"/>
</p:tagLst>
</file>

<file path=ppt/tags/tag497.xml><?xml version="1.0" encoding="utf-8"?>
<p:tagLst xmlns:a="http://schemas.openxmlformats.org/drawingml/2006/main" xmlns:r="http://schemas.openxmlformats.org/officeDocument/2006/relationships" xmlns:p="http://schemas.openxmlformats.org/presentationml/2006/main">
  <p:tag name="VEVOX.QRDOT" val="(9,0)"/>
</p:tagLst>
</file>

<file path=ppt/tags/tag498.xml><?xml version="1.0" encoding="utf-8"?>
<p:tagLst xmlns:a="http://schemas.openxmlformats.org/drawingml/2006/main" xmlns:r="http://schemas.openxmlformats.org/officeDocument/2006/relationships" xmlns:p="http://schemas.openxmlformats.org/presentationml/2006/main">
  <p:tag name="VEVOX.QRDOT" val="(10,0)"/>
</p:tagLst>
</file>

<file path=ppt/tags/tag499.xml><?xml version="1.0" encoding="utf-8"?>
<p:tagLst xmlns:a="http://schemas.openxmlformats.org/drawingml/2006/main" xmlns:r="http://schemas.openxmlformats.org/officeDocument/2006/relationships" xmlns:p="http://schemas.openxmlformats.org/presentationml/2006/main">
  <p:tag name="VEVOX.QRDOT" val="(12,0)"/>
</p:tagLst>
</file>

<file path=ppt/tags/tag5.xml><?xml version="1.0" encoding="utf-8"?>
<p:tagLst xmlns:a="http://schemas.openxmlformats.org/drawingml/2006/main" xmlns:r="http://schemas.openxmlformats.org/officeDocument/2006/relationships" xmlns:p="http://schemas.openxmlformats.org/presentationml/2006/main">
  <p:tag name="VEVOX.QR.CHECKERBOARD" val="x"/>
</p:tagLst>
</file>

<file path=ppt/tags/tag50.xml><?xml version="1.0" encoding="utf-8"?>
<p:tagLst xmlns:a="http://schemas.openxmlformats.org/drawingml/2006/main" xmlns:r="http://schemas.openxmlformats.org/officeDocument/2006/relationships" xmlns:p="http://schemas.openxmlformats.org/presentationml/2006/main">
  <p:tag name="VEVOX.QRDOT" val="(25,2)"/>
</p:tagLst>
</file>

<file path=ppt/tags/tag500.xml><?xml version="1.0" encoding="utf-8"?>
<p:tagLst xmlns:a="http://schemas.openxmlformats.org/drawingml/2006/main" xmlns:r="http://schemas.openxmlformats.org/officeDocument/2006/relationships" xmlns:p="http://schemas.openxmlformats.org/presentationml/2006/main">
  <p:tag name="VEVOX.QRDOT" val="(13,0)"/>
</p:tagLst>
</file>

<file path=ppt/tags/tag501.xml><?xml version="1.0" encoding="utf-8"?>
<p:tagLst xmlns:a="http://schemas.openxmlformats.org/drawingml/2006/main" xmlns:r="http://schemas.openxmlformats.org/officeDocument/2006/relationships" xmlns:p="http://schemas.openxmlformats.org/presentationml/2006/main">
  <p:tag name="VEVOX.QRDOT" val="(20,0)"/>
</p:tagLst>
</file>

<file path=ppt/tags/tag502.xml><?xml version="1.0" encoding="utf-8"?>
<p:tagLst xmlns:a="http://schemas.openxmlformats.org/drawingml/2006/main" xmlns:r="http://schemas.openxmlformats.org/officeDocument/2006/relationships" xmlns:p="http://schemas.openxmlformats.org/presentationml/2006/main">
  <p:tag name="VEVOX.QRDOT" val="(21,0)"/>
</p:tagLst>
</file>

<file path=ppt/tags/tag503.xml><?xml version="1.0" encoding="utf-8"?>
<p:tagLst xmlns:a="http://schemas.openxmlformats.org/drawingml/2006/main" xmlns:r="http://schemas.openxmlformats.org/officeDocument/2006/relationships" xmlns:p="http://schemas.openxmlformats.org/presentationml/2006/main">
  <p:tag name="VEVOX.QRDOT" val="(23,0)"/>
</p:tagLst>
</file>

<file path=ppt/tags/tag504.xml><?xml version="1.0" encoding="utf-8"?>
<p:tagLst xmlns:a="http://schemas.openxmlformats.org/drawingml/2006/main" xmlns:r="http://schemas.openxmlformats.org/officeDocument/2006/relationships" xmlns:p="http://schemas.openxmlformats.org/presentationml/2006/main">
  <p:tag name="VEVOX.QRDOT" val="(24,0)"/>
</p:tagLst>
</file>

<file path=ppt/tags/tag505.xml><?xml version="1.0" encoding="utf-8"?>
<p:tagLst xmlns:a="http://schemas.openxmlformats.org/drawingml/2006/main" xmlns:r="http://schemas.openxmlformats.org/officeDocument/2006/relationships" xmlns:p="http://schemas.openxmlformats.org/presentationml/2006/main">
  <p:tag name="VEVOX.QRDOT" val="(25,0)"/>
</p:tagLst>
</file>

<file path=ppt/tags/tag506.xml><?xml version="1.0" encoding="utf-8"?>
<p:tagLst xmlns:a="http://schemas.openxmlformats.org/drawingml/2006/main" xmlns:r="http://schemas.openxmlformats.org/officeDocument/2006/relationships" xmlns:p="http://schemas.openxmlformats.org/presentationml/2006/main">
  <p:tag name="VEVOX.QRDOT" val="(26,0)"/>
</p:tagLst>
</file>

<file path=ppt/tags/tag507.xml><?xml version="1.0" encoding="utf-8"?>
<p:tagLst xmlns:a="http://schemas.openxmlformats.org/drawingml/2006/main" xmlns:r="http://schemas.openxmlformats.org/officeDocument/2006/relationships" xmlns:p="http://schemas.openxmlformats.org/presentationml/2006/main">
  <p:tag name="VEVOX.QRDOT" val="(27,0)"/>
</p:tagLst>
</file>

<file path=ppt/tags/tag508.xml><?xml version="1.0" encoding="utf-8"?>
<p:tagLst xmlns:a="http://schemas.openxmlformats.org/drawingml/2006/main" xmlns:r="http://schemas.openxmlformats.org/officeDocument/2006/relationships" xmlns:p="http://schemas.openxmlformats.org/presentationml/2006/main">
  <p:tag name="VEVOX.QRDOT" val="(28,0)"/>
</p:tagLst>
</file>

<file path=ppt/tags/tag509.xml><?xml version="1.0" encoding="utf-8"?>
<p:tagLst xmlns:a="http://schemas.openxmlformats.org/drawingml/2006/main" xmlns:r="http://schemas.openxmlformats.org/officeDocument/2006/relationships" xmlns:p="http://schemas.openxmlformats.org/presentationml/2006/main">
  <p:tag name="VEVOX.QRDOT" val="(29,0)"/>
</p:tagLst>
</file>

<file path=ppt/tags/tag51.xml><?xml version="1.0" encoding="utf-8"?>
<p:tagLst xmlns:a="http://schemas.openxmlformats.org/drawingml/2006/main" xmlns:r="http://schemas.openxmlformats.org/officeDocument/2006/relationships" xmlns:p="http://schemas.openxmlformats.org/presentationml/2006/main">
  <p:tag name="VEVOX.QRDOT" val="(26,2)"/>
</p:tagLst>
</file>

<file path=ppt/tags/tag510.xml><?xml version="1.0" encoding="utf-8"?>
<p:tagLst xmlns:a="http://schemas.openxmlformats.org/drawingml/2006/main" xmlns:r="http://schemas.openxmlformats.org/officeDocument/2006/relationships" xmlns:p="http://schemas.openxmlformats.org/presentationml/2006/main">
  <p:tag name="VEVOX.QRDOT" val="(1,1)"/>
</p:tagLst>
</file>

<file path=ppt/tags/tag511.xml><?xml version="1.0" encoding="utf-8"?>
<p:tagLst xmlns:a="http://schemas.openxmlformats.org/drawingml/2006/main" xmlns:r="http://schemas.openxmlformats.org/officeDocument/2006/relationships" xmlns:p="http://schemas.openxmlformats.org/presentationml/2006/main">
  <p:tag name="VEVOX.QRDOT" val="(7,1)"/>
</p:tagLst>
</file>

<file path=ppt/tags/tag512.xml><?xml version="1.0" encoding="utf-8"?>
<p:tagLst xmlns:a="http://schemas.openxmlformats.org/drawingml/2006/main" xmlns:r="http://schemas.openxmlformats.org/officeDocument/2006/relationships" xmlns:p="http://schemas.openxmlformats.org/presentationml/2006/main">
  <p:tag name="VEVOX.QRDOT" val="(10,1)"/>
</p:tagLst>
</file>

<file path=ppt/tags/tag513.xml><?xml version="1.0" encoding="utf-8"?>
<p:tagLst xmlns:a="http://schemas.openxmlformats.org/drawingml/2006/main" xmlns:r="http://schemas.openxmlformats.org/officeDocument/2006/relationships" xmlns:p="http://schemas.openxmlformats.org/presentationml/2006/main">
  <p:tag name="VEVOX.QRDOT" val="(11,1)"/>
</p:tagLst>
</file>

<file path=ppt/tags/tag514.xml><?xml version="1.0" encoding="utf-8"?>
<p:tagLst xmlns:a="http://schemas.openxmlformats.org/drawingml/2006/main" xmlns:r="http://schemas.openxmlformats.org/officeDocument/2006/relationships" xmlns:p="http://schemas.openxmlformats.org/presentationml/2006/main">
  <p:tag name="VEVOX.QRDOT" val="(17,1)"/>
</p:tagLst>
</file>

<file path=ppt/tags/tag515.xml><?xml version="1.0" encoding="utf-8"?>
<p:tagLst xmlns:a="http://schemas.openxmlformats.org/drawingml/2006/main" xmlns:r="http://schemas.openxmlformats.org/officeDocument/2006/relationships" xmlns:p="http://schemas.openxmlformats.org/presentationml/2006/main">
  <p:tag name="VEVOX.QRDOT" val="(19,1)"/>
</p:tagLst>
</file>

<file path=ppt/tags/tag516.xml><?xml version="1.0" encoding="utf-8"?>
<p:tagLst xmlns:a="http://schemas.openxmlformats.org/drawingml/2006/main" xmlns:r="http://schemas.openxmlformats.org/officeDocument/2006/relationships" xmlns:p="http://schemas.openxmlformats.org/presentationml/2006/main">
  <p:tag name="VEVOX.QRDOT" val="(20,1)"/>
</p:tagLst>
</file>

<file path=ppt/tags/tag517.xml><?xml version="1.0" encoding="utf-8"?>
<p:tagLst xmlns:a="http://schemas.openxmlformats.org/drawingml/2006/main" xmlns:r="http://schemas.openxmlformats.org/officeDocument/2006/relationships" xmlns:p="http://schemas.openxmlformats.org/presentationml/2006/main">
  <p:tag name="VEVOX.QRDOT" val="(23,1)"/>
</p:tagLst>
</file>

<file path=ppt/tags/tag518.xml><?xml version="1.0" encoding="utf-8"?>
<p:tagLst xmlns:a="http://schemas.openxmlformats.org/drawingml/2006/main" xmlns:r="http://schemas.openxmlformats.org/officeDocument/2006/relationships" xmlns:p="http://schemas.openxmlformats.org/presentationml/2006/main">
  <p:tag name="VEVOX.QRDOT" val="(29,1)"/>
</p:tagLst>
</file>

<file path=ppt/tags/tag519.xml><?xml version="1.0" encoding="utf-8"?>
<p:tagLst xmlns:a="http://schemas.openxmlformats.org/drawingml/2006/main" xmlns:r="http://schemas.openxmlformats.org/officeDocument/2006/relationships" xmlns:p="http://schemas.openxmlformats.org/presentationml/2006/main">
  <p:tag name="VEVOX.QRDOT" val="(1,2)"/>
</p:tagLst>
</file>

<file path=ppt/tags/tag52.xml><?xml version="1.0" encoding="utf-8"?>
<p:tagLst xmlns:a="http://schemas.openxmlformats.org/drawingml/2006/main" xmlns:r="http://schemas.openxmlformats.org/officeDocument/2006/relationships" xmlns:p="http://schemas.openxmlformats.org/presentationml/2006/main">
  <p:tag name="VEVOX.QRDOT" val="(27,2)"/>
</p:tagLst>
</file>

<file path=ppt/tags/tag520.xml><?xml version="1.0" encoding="utf-8"?>
<p:tagLst xmlns:a="http://schemas.openxmlformats.org/drawingml/2006/main" xmlns:r="http://schemas.openxmlformats.org/officeDocument/2006/relationships" xmlns:p="http://schemas.openxmlformats.org/presentationml/2006/main">
  <p:tag name="VEVOX.QRDOT" val="(3,2)"/>
</p:tagLst>
</file>

<file path=ppt/tags/tag521.xml><?xml version="1.0" encoding="utf-8"?>
<p:tagLst xmlns:a="http://schemas.openxmlformats.org/drawingml/2006/main" xmlns:r="http://schemas.openxmlformats.org/officeDocument/2006/relationships" xmlns:p="http://schemas.openxmlformats.org/presentationml/2006/main">
  <p:tag name="VEVOX.QRDOT" val="(4,2)"/>
</p:tagLst>
</file>

<file path=ppt/tags/tag522.xml><?xml version="1.0" encoding="utf-8"?>
<p:tagLst xmlns:a="http://schemas.openxmlformats.org/drawingml/2006/main" xmlns:r="http://schemas.openxmlformats.org/officeDocument/2006/relationships" xmlns:p="http://schemas.openxmlformats.org/presentationml/2006/main">
  <p:tag name="VEVOX.QRDOT" val="(5,2)"/>
</p:tagLst>
</file>

<file path=ppt/tags/tag523.xml><?xml version="1.0" encoding="utf-8"?>
<p:tagLst xmlns:a="http://schemas.openxmlformats.org/drawingml/2006/main" xmlns:r="http://schemas.openxmlformats.org/officeDocument/2006/relationships" xmlns:p="http://schemas.openxmlformats.org/presentationml/2006/main">
  <p:tag name="VEVOX.QRDOT" val="(7,2)"/>
</p:tagLst>
</file>

<file path=ppt/tags/tag524.xml><?xml version="1.0" encoding="utf-8"?>
<p:tagLst xmlns:a="http://schemas.openxmlformats.org/drawingml/2006/main" xmlns:r="http://schemas.openxmlformats.org/officeDocument/2006/relationships" xmlns:p="http://schemas.openxmlformats.org/presentationml/2006/main">
  <p:tag name="VEVOX.QRDOT" val="(11,2)"/>
</p:tagLst>
</file>

<file path=ppt/tags/tag525.xml><?xml version="1.0" encoding="utf-8"?>
<p:tagLst xmlns:a="http://schemas.openxmlformats.org/drawingml/2006/main" xmlns:r="http://schemas.openxmlformats.org/officeDocument/2006/relationships" xmlns:p="http://schemas.openxmlformats.org/presentationml/2006/main">
  <p:tag name="VEVOX.QRDOT" val="(12,2)"/>
</p:tagLst>
</file>

<file path=ppt/tags/tag526.xml><?xml version="1.0" encoding="utf-8"?>
<p:tagLst xmlns:a="http://schemas.openxmlformats.org/drawingml/2006/main" xmlns:r="http://schemas.openxmlformats.org/officeDocument/2006/relationships" xmlns:p="http://schemas.openxmlformats.org/presentationml/2006/main">
  <p:tag name="VEVOX.QRDOT" val="(13,2)"/>
</p:tagLst>
</file>

<file path=ppt/tags/tag527.xml><?xml version="1.0" encoding="utf-8"?>
<p:tagLst xmlns:a="http://schemas.openxmlformats.org/drawingml/2006/main" xmlns:r="http://schemas.openxmlformats.org/officeDocument/2006/relationships" xmlns:p="http://schemas.openxmlformats.org/presentationml/2006/main">
  <p:tag name="VEVOX.QRDOT" val="(14,2)"/>
</p:tagLst>
</file>

<file path=ppt/tags/tag528.xml><?xml version="1.0" encoding="utf-8"?>
<p:tagLst xmlns:a="http://schemas.openxmlformats.org/drawingml/2006/main" xmlns:r="http://schemas.openxmlformats.org/officeDocument/2006/relationships" xmlns:p="http://schemas.openxmlformats.org/presentationml/2006/main">
  <p:tag name="VEVOX.QRDOT" val="(16,2)"/>
</p:tagLst>
</file>

<file path=ppt/tags/tag529.xml><?xml version="1.0" encoding="utf-8"?>
<p:tagLst xmlns:a="http://schemas.openxmlformats.org/drawingml/2006/main" xmlns:r="http://schemas.openxmlformats.org/officeDocument/2006/relationships" xmlns:p="http://schemas.openxmlformats.org/presentationml/2006/main">
  <p:tag name="VEVOX.QRDOT" val="(17,2)"/>
</p:tagLst>
</file>

<file path=ppt/tags/tag53.xml><?xml version="1.0" encoding="utf-8"?>
<p:tagLst xmlns:a="http://schemas.openxmlformats.org/drawingml/2006/main" xmlns:r="http://schemas.openxmlformats.org/officeDocument/2006/relationships" xmlns:p="http://schemas.openxmlformats.org/presentationml/2006/main">
  <p:tag name="VEVOX.QRDOT" val="(29,2)"/>
</p:tagLst>
</file>

<file path=ppt/tags/tag530.xml><?xml version="1.0" encoding="utf-8"?>
<p:tagLst xmlns:a="http://schemas.openxmlformats.org/drawingml/2006/main" xmlns:r="http://schemas.openxmlformats.org/officeDocument/2006/relationships" xmlns:p="http://schemas.openxmlformats.org/presentationml/2006/main">
  <p:tag name="VEVOX.QRDOT" val="(18,2)"/>
</p:tagLst>
</file>

<file path=ppt/tags/tag531.xml><?xml version="1.0" encoding="utf-8"?>
<p:tagLst xmlns:a="http://schemas.openxmlformats.org/drawingml/2006/main" xmlns:r="http://schemas.openxmlformats.org/officeDocument/2006/relationships" xmlns:p="http://schemas.openxmlformats.org/presentationml/2006/main">
  <p:tag name="VEVOX.QRDOT" val="(20,2)"/>
</p:tagLst>
</file>

<file path=ppt/tags/tag532.xml><?xml version="1.0" encoding="utf-8"?>
<p:tagLst xmlns:a="http://schemas.openxmlformats.org/drawingml/2006/main" xmlns:r="http://schemas.openxmlformats.org/officeDocument/2006/relationships" xmlns:p="http://schemas.openxmlformats.org/presentationml/2006/main">
  <p:tag name="VEVOX.QRDOT" val="(21,2)"/>
</p:tagLst>
</file>

<file path=ppt/tags/tag533.xml><?xml version="1.0" encoding="utf-8"?>
<p:tagLst xmlns:a="http://schemas.openxmlformats.org/drawingml/2006/main" xmlns:r="http://schemas.openxmlformats.org/officeDocument/2006/relationships" xmlns:p="http://schemas.openxmlformats.org/presentationml/2006/main">
  <p:tag name="VEVOX.QRDOT" val="(23,2)"/>
</p:tagLst>
</file>

<file path=ppt/tags/tag534.xml><?xml version="1.0" encoding="utf-8"?>
<p:tagLst xmlns:a="http://schemas.openxmlformats.org/drawingml/2006/main" xmlns:r="http://schemas.openxmlformats.org/officeDocument/2006/relationships" xmlns:p="http://schemas.openxmlformats.org/presentationml/2006/main">
  <p:tag name="VEVOX.QRDOT" val="(25,2)"/>
</p:tagLst>
</file>

<file path=ppt/tags/tag535.xml><?xml version="1.0" encoding="utf-8"?>
<p:tagLst xmlns:a="http://schemas.openxmlformats.org/drawingml/2006/main" xmlns:r="http://schemas.openxmlformats.org/officeDocument/2006/relationships" xmlns:p="http://schemas.openxmlformats.org/presentationml/2006/main">
  <p:tag name="VEVOX.QRDOT" val="(26,2)"/>
</p:tagLst>
</file>

<file path=ppt/tags/tag536.xml><?xml version="1.0" encoding="utf-8"?>
<p:tagLst xmlns:a="http://schemas.openxmlformats.org/drawingml/2006/main" xmlns:r="http://schemas.openxmlformats.org/officeDocument/2006/relationships" xmlns:p="http://schemas.openxmlformats.org/presentationml/2006/main">
  <p:tag name="VEVOX.QRDOT" val="(27,2)"/>
</p:tagLst>
</file>

<file path=ppt/tags/tag537.xml><?xml version="1.0" encoding="utf-8"?>
<p:tagLst xmlns:a="http://schemas.openxmlformats.org/drawingml/2006/main" xmlns:r="http://schemas.openxmlformats.org/officeDocument/2006/relationships" xmlns:p="http://schemas.openxmlformats.org/presentationml/2006/main">
  <p:tag name="VEVOX.QRDOT" val="(29,2)"/>
</p:tagLst>
</file>

<file path=ppt/tags/tag538.xml><?xml version="1.0" encoding="utf-8"?>
<p:tagLst xmlns:a="http://schemas.openxmlformats.org/drawingml/2006/main" xmlns:r="http://schemas.openxmlformats.org/officeDocument/2006/relationships" xmlns:p="http://schemas.openxmlformats.org/presentationml/2006/main">
  <p:tag name="VEVOX.QRDOT" val="(1,3)"/>
</p:tagLst>
</file>

<file path=ppt/tags/tag539.xml><?xml version="1.0" encoding="utf-8"?>
<p:tagLst xmlns:a="http://schemas.openxmlformats.org/drawingml/2006/main" xmlns:r="http://schemas.openxmlformats.org/officeDocument/2006/relationships" xmlns:p="http://schemas.openxmlformats.org/presentationml/2006/main">
  <p:tag name="VEVOX.QRDOT" val="(3,3)"/>
</p:tagLst>
</file>

<file path=ppt/tags/tag54.xml><?xml version="1.0" encoding="utf-8"?>
<p:tagLst xmlns:a="http://schemas.openxmlformats.org/drawingml/2006/main" xmlns:r="http://schemas.openxmlformats.org/officeDocument/2006/relationships" xmlns:p="http://schemas.openxmlformats.org/presentationml/2006/main">
  <p:tag name="VEVOX.QRDOT" val="(1,3)"/>
</p:tagLst>
</file>

<file path=ppt/tags/tag540.xml><?xml version="1.0" encoding="utf-8"?>
<p:tagLst xmlns:a="http://schemas.openxmlformats.org/drawingml/2006/main" xmlns:r="http://schemas.openxmlformats.org/officeDocument/2006/relationships" xmlns:p="http://schemas.openxmlformats.org/presentationml/2006/main">
  <p:tag name="VEVOX.QRDOT" val="(4,3)"/>
</p:tagLst>
</file>

<file path=ppt/tags/tag541.xml><?xml version="1.0" encoding="utf-8"?>
<p:tagLst xmlns:a="http://schemas.openxmlformats.org/drawingml/2006/main" xmlns:r="http://schemas.openxmlformats.org/officeDocument/2006/relationships" xmlns:p="http://schemas.openxmlformats.org/presentationml/2006/main">
  <p:tag name="VEVOX.QRDOT" val="(5,3)"/>
</p:tagLst>
</file>

<file path=ppt/tags/tag542.xml><?xml version="1.0" encoding="utf-8"?>
<p:tagLst xmlns:a="http://schemas.openxmlformats.org/drawingml/2006/main" xmlns:r="http://schemas.openxmlformats.org/officeDocument/2006/relationships" xmlns:p="http://schemas.openxmlformats.org/presentationml/2006/main">
  <p:tag name="VEVOX.QRDOT" val="(7,3)"/>
</p:tagLst>
</file>

<file path=ppt/tags/tag543.xml><?xml version="1.0" encoding="utf-8"?>
<p:tagLst xmlns:a="http://schemas.openxmlformats.org/drawingml/2006/main" xmlns:r="http://schemas.openxmlformats.org/officeDocument/2006/relationships" xmlns:p="http://schemas.openxmlformats.org/presentationml/2006/main">
  <p:tag name="VEVOX.QRDOT" val="(9,3)"/>
</p:tagLst>
</file>

<file path=ppt/tags/tag544.xml><?xml version="1.0" encoding="utf-8"?>
<p:tagLst xmlns:a="http://schemas.openxmlformats.org/drawingml/2006/main" xmlns:r="http://schemas.openxmlformats.org/officeDocument/2006/relationships" xmlns:p="http://schemas.openxmlformats.org/presentationml/2006/main">
  <p:tag name="VEVOX.QRDOT" val="(10,3)"/>
</p:tagLst>
</file>

<file path=ppt/tags/tag545.xml><?xml version="1.0" encoding="utf-8"?>
<p:tagLst xmlns:a="http://schemas.openxmlformats.org/drawingml/2006/main" xmlns:r="http://schemas.openxmlformats.org/officeDocument/2006/relationships" xmlns:p="http://schemas.openxmlformats.org/presentationml/2006/main">
  <p:tag name="VEVOX.QRDOT" val="(12,3)"/>
</p:tagLst>
</file>

<file path=ppt/tags/tag546.xml><?xml version="1.0" encoding="utf-8"?>
<p:tagLst xmlns:a="http://schemas.openxmlformats.org/drawingml/2006/main" xmlns:r="http://schemas.openxmlformats.org/officeDocument/2006/relationships" xmlns:p="http://schemas.openxmlformats.org/presentationml/2006/main">
  <p:tag name="VEVOX.QRDOT" val="(13,3)"/>
</p:tagLst>
</file>

<file path=ppt/tags/tag547.xml><?xml version="1.0" encoding="utf-8"?>
<p:tagLst xmlns:a="http://schemas.openxmlformats.org/drawingml/2006/main" xmlns:r="http://schemas.openxmlformats.org/officeDocument/2006/relationships" xmlns:p="http://schemas.openxmlformats.org/presentationml/2006/main">
  <p:tag name="VEVOX.QRDOT" val="(15,3)"/>
</p:tagLst>
</file>

<file path=ppt/tags/tag548.xml><?xml version="1.0" encoding="utf-8"?>
<p:tagLst xmlns:a="http://schemas.openxmlformats.org/drawingml/2006/main" xmlns:r="http://schemas.openxmlformats.org/officeDocument/2006/relationships" xmlns:p="http://schemas.openxmlformats.org/presentationml/2006/main">
  <p:tag name="VEVOX.QRDOT" val="(16,3)"/>
</p:tagLst>
</file>

<file path=ppt/tags/tag549.xml><?xml version="1.0" encoding="utf-8"?>
<p:tagLst xmlns:a="http://schemas.openxmlformats.org/drawingml/2006/main" xmlns:r="http://schemas.openxmlformats.org/officeDocument/2006/relationships" xmlns:p="http://schemas.openxmlformats.org/presentationml/2006/main">
  <p:tag name="VEVOX.QRDOT" val="(17,3)"/>
</p:tagLst>
</file>

<file path=ppt/tags/tag55.xml><?xml version="1.0" encoding="utf-8"?>
<p:tagLst xmlns:a="http://schemas.openxmlformats.org/drawingml/2006/main" xmlns:r="http://schemas.openxmlformats.org/officeDocument/2006/relationships" xmlns:p="http://schemas.openxmlformats.org/presentationml/2006/main">
  <p:tag name="VEVOX.QRDOT" val="(3,3)"/>
</p:tagLst>
</file>

<file path=ppt/tags/tag550.xml><?xml version="1.0" encoding="utf-8"?>
<p:tagLst xmlns:a="http://schemas.openxmlformats.org/drawingml/2006/main" xmlns:r="http://schemas.openxmlformats.org/officeDocument/2006/relationships" xmlns:p="http://schemas.openxmlformats.org/presentationml/2006/main">
  <p:tag name="VEVOX.QRDOT" val="(20,3)"/>
</p:tagLst>
</file>

<file path=ppt/tags/tag551.xml><?xml version="1.0" encoding="utf-8"?>
<p:tagLst xmlns:a="http://schemas.openxmlformats.org/drawingml/2006/main" xmlns:r="http://schemas.openxmlformats.org/officeDocument/2006/relationships" xmlns:p="http://schemas.openxmlformats.org/presentationml/2006/main">
  <p:tag name="VEVOX.QRDOT" val="(23,3)"/>
</p:tagLst>
</file>

<file path=ppt/tags/tag552.xml><?xml version="1.0" encoding="utf-8"?>
<p:tagLst xmlns:a="http://schemas.openxmlformats.org/drawingml/2006/main" xmlns:r="http://schemas.openxmlformats.org/officeDocument/2006/relationships" xmlns:p="http://schemas.openxmlformats.org/presentationml/2006/main">
  <p:tag name="VEVOX.QRDOT" val="(25,3)"/>
</p:tagLst>
</file>

<file path=ppt/tags/tag553.xml><?xml version="1.0" encoding="utf-8"?>
<p:tagLst xmlns:a="http://schemas.openxmlformats.org/drawingml/2006/main" xmlns:r="http://schemas.openxmlformats.org/officeDocument/2006/relationships" xmlns:p="http://schemas.openxmlformats.org/presentationml/2006/main">
  <p:tag name="VEVOX.QRDOT" val="(26,3)"/>
</p:tagLst>
</file>

<file path=ppt/tags/tag554.xml><?xml version="1.0" encoding="utf-8"?>
<p:tagLst xmlns:a="http://schemas.openxmlformats.org/drawingml/2006/main" xmlns:r="http://schemas.openxmlformats.org/officeDocument/2006/relationships" xmlns:p="http://schemas.openxmlformats.org/presentationml/2006/main">
  <p:tag name="VEVOX.QRDOT" val="(27,3)"/>
</p:tagLst>
</file>

<file path=ppt/tags/tag555.xml><?xml version="1.0" encoding="utf-8"?>
<p:tagLst xmlns:a="http://schemas.openxmlformats.org/drawingml/2006/main" xmlns:r="http://schemas.openxmlformats.org/officeDocument/2006/relationships" xmlns:p="http://schemas.openxmlformats.org/presentationml/2006/main">
  <p:tag name="VEVOX.QRDOT" val="(29,3)"/>
</p:tagLst>
</file>

<file path=ppt/tags/tag556.xml><?xml version="1.0" encoding="utf-8"?>
<p:tagLst xmlns:a="http://schemas.openxmlformats.org/drawingml/2006/main" xmlns:r="http://schemas.openxmlformats.org/officeDocument/2006/relationships" xmlns:p="http://schemas.openxmlformats.org/presentationml/2006/main">
  <p:tag name="VEVOX.QRDOT" val="(1,4)"/>
</p:tagLst>
</file>

<file path=ppt/tags/tag557.xml><?xml version="1.0" encoding="utf-8"?>
<p:tagLst xmlns:a="http://schemas.openxmlformats.org/drawingml/2006/main" xmlns:r="http://schemas.openxmlformats.org/officeDocument/2006/relationships" xmlns:p="http://schemas.openxmlformats.org/presentationml/2006/main">
  <p:tag name="VEVOX.QRDOT" val="(3,4)"/>
</p:tagLst>
</file>

<file path=ppt/tags/tag558.xml><?xml version="1.0" encoding="utf-8"?>
<p:tagLst xmlns:a="http://schemas.openxmlformats.org/drawingml/2006/main" xmlns:r="http://schemas.openxmlformats.org/officeDocument/2006/relationships" xmlns:p="http://schemas.openxmlformats.org/presentationml/2006/main">
  <p:tag name="VEVOX.QRDOT" val="(4,4)"/>
</p:tagLst>
</file>

<file path=ppt/tags/tag559.xml><?xml version="1.0" encoding="utf-8"?>
<p:tagLst xmlns:a="http://schemas.openxmlformats.org/drawingml/2006/main" xmlns:r="http://schemas.openxmlformats.org/officeDocument/2006/relationships" xmlns:p="http://schemas.openxmlformats.org/presentationml/2006/main">
  <p:tag name="VEVOX.QRDOT" val="(5,4)"/>
</p:tagLst>
</file>

<file path=ppt/tags/tag56.xml><?xml version="1.0" encoding="utf-8"?>
<p:tagLst xmlns:a="http://schemas.openxmlformats.org/drawingml/2006/main" xmlns:r="http://schemas.openxmlformats.org/officeDocument/2006/relationships" xmlns:p="http://schemas.openxmlformats.org/presentationml/2006/main">
  <p:tag name="VEVOX.QRDOT" val="(4,3)"/>
</p:tagLst>
</file>

<file path=ppt/tags/tag560.xml><?xml version="1.0" encoding="utf-8"?>
<p:tagLst xmlns:a="http://schemas.openxmlformats.org/drawingml/2006/main" xmlns:r="http://schemas.openxmlformats.org/officeDocument/2006/relationships" xmlns:p="http://schemas.openxmlformats.org/presentationml/2006/main">
  <p:tag name="VEVOX.QRDOT" val="(7,4)"/>
</p:tagLst>
</file>

<file path=ppt/tags/tag561.xml><?xml version="1.0" encoding="utf-8"?>
<p:tagLst xmlns:a="http://schemas.openxmlformats.org/drawingml/2006/main" xmlns:r="http://schemas.openxmlformats.org/officeDocument/2006/relationships" xmlns:p="http://schemas.openxmlformats.org/presentationml/2006/main">
  <p:tag name="VEVOX.QRDOT" val="(9,4)"/>
</p:tagLst>
</file>

<file path=ppt/tags/tag562.xml><?xml version="1.0" encoding="utf-8"?>
<p:tagLst xmlns:a="http://schemas.openxmlformats.org/drawingml/2006/main" xmlns:r="http://schemas.openxmlformats.org/officeDocument/2006/relationships" xmlns:p="http://schemas.openxmlformats.org/presentationml/2006/main">
  <p:tag name="VEVOX.QRDOT" val="(13,4)"/>
</p:tagLst>
</file>

<file path=ppt/tags/tag563.xml><?xml version="1.0" encoding="utf-8"?>
<p:tagLst xmlns:a="http://schemas.openxmlformats.org/drawingml/2006/main" xmlns:r="http://schemas.openxmlformats.org/officeDocument/2006/relationships" xmlns:p="http://schemas.openxmlformats.org/presentationml/2006/main">
  <p:tag name="VEVOX.QRDOT" val="(14,4)"/>
</p:tagLst>
</file>

<file path=ppt/tags/tag564.xml><?xml version="1.0" encoding="utf-8"?>
<p:tagLst xmlns:a="http://schemas.openxmlformats.org/drawingml/2006/main" xmlns:r="http://schemas.openxmlformats.org/officeDocument/2006/relationships" xmlns:p="http://schemas.openxmlformats.org/presentationml/2006/main">
  <p:tag name="VEVOX.QRDOT" val="(15,4)"/>
</p:tagLst>
</file>

<file path=ppt/tags/tag565.xml><?xml version="1.0" encoding="utf-8"?>
<p:tagLst xmlns:a="http://schemas.openxmlformats.org/drawingml/2006/main" xmlns:r="http://schemas.openxmlformats.org/officeDocument/2006/relationships" xmlns:p="http://schemas.openxmlformats.org/presentationml/2006/main">
  <p:tag name="VEVOX.QRDOT" val="(17,4)"/>
</p:tagLst>
</file>

<file path=ppt/tags/tag566.xml><?xml version="1.0" encoding="utf-8"?>
<p:tagLst xmlns:a="http://schemas.openxmlformats.org/drawingml/2006/main" xmlns:r="http://schemas.openxmlformats.org/officeDocument/2006/relationships" xmlns:p="http://schemas.openxmlformats.org/presentationml/2006/main">
  <p:tag name="VEVOX.QRDOT" val="(19,4)"/>
</p:tagLst>
</file>

<file path=ppt/tags/tag567.xml><?xml version="1.0" encoding="utf-8"?>
<p:tagLst xmlns:a="http://schemas.openxmlformats.org/drawingml/2006/main" xmlns:r="http://schemas.openxmlformats.org/officeDocument/2006/relationships" xmlns:p="http://schemas.openxmlformats.org/presentationml/2006/main">
  <p:tag name="VEVOX.QRDOT" val="(21,4)"/>
</p:tagLst>
</file>

<file path=ppt/tags/tag568.xml><?xml version="1.0" encoding="utf-8"?>
<p:tagLst xmlns:a="http://schemas.openxmlformats.org/drawingml/2006/main" xmlns:r="http://schemas.openxmlformats.org/officeDocument/2006/relationships" xmlns:p="http://schemas.openxmlformats.org/presentationml/2006/main">
  <p:tag name="VEVOX.QRDOT" val="(23,4)"/>
</p:tagLst>
</file>

<file path=ppt/tags/tag569.xml><?xml version="1.0" encoding="utf-8"?>
<p:tagLst xmlns:a="http://schemas.openxmlformats.org/drawingml/2006/main" xmlns:r="http://schemas.openxmlformats.org/officeDocument/2006/relationships" xmlns:p="http://schemas.openxmlformats.org/presentationml/2006/main">
  <p:tag name="VEVOX.QRDOT" val="(25,4)"/>
</p:tagLst>
</file>

<file path=ppt/tags/tag57.xml><?xml version="1.0" encoding="utf-8"?>
<p:tagLst xmlns:a="http://schemas.openxmlformats.org/drawingml/2006/main" xmlns:r="http://schemas.openxmlformats.org/officeDocument/2006/relationships" xmlns:p="http://schemas.openxmlformats.org/presentationml/2006/main">
  <p:tag name="VEVOX.QRDOT" val="(5,3)"/>
</p:tagLst>
</file>

<file path=ppt/tags/tag570.xml><?xml version="1.0" encoding="utf-8"?>
<p:tagLst xmlns:a="http://schemas.openxmlformats.org/drawingml/2006/main" xmlns:r="http://schemas.openxmlformats.org/officeDocument/2006/relationships" xmlns:p="http://schemas.openxmlformats.org/presentationml/2006/main">
  <p:tag name="VEVOX.QRDOT" val="(26,4)"/>
</p:tagLst>
</file>

<file path=ppt/tags/tag571.xml><?xml version="1.0" encoding="utf-8"?>
<p:tagLst xmlns:a="http://schemas.openxmlformats.org/drawingml/2006/main" xmlns:r="http://schemas.openxmlformats.org/officeDocument/2006/relationships" xmlns:p="http://schemas.openxmlformats.org/presentationml/2006/main">
  <p:tag name="VEVOX.QRDOT" val="(27,4)"/>
</p:tagLst>
</file>

<file path=ppt/tags/tag572.xml><?xml version="1.0" encoding="utf-8"?>
<p:tagLst xmlns:a="http://schemas.openxmlformats.org/drawingml/2006/main" xmlns:r="http://schemas.openxmlformats.org/officeDocument/2006/relationships" xmlns:p="http://schemas.openxmlformats.org/presentationml/2006/main">
  <p:tag name="VEVOX.QRDOT" val="(29,4)"/>
</p:tagLst>
</file>

<file path=ppt/tags/tag573.xml><?xml version="1.0" encoding="utf-8"?>
<p:tagLst xmlns:a="http://schemas.openxmlformats.org/drawingml/2006/main" xmlns:r="http://schemas.openxmlformats.org/officeDocument/2006/relationships" xmlns:p="http://schemas.openxmlformats.org/presentationml/2006/main">
  <p:tag name="VEVOX.QRDOT" val="(1,5)"/>
</p:tagLst>
</file>

<file path=ppt/tags/tag574.xml><?xml version="1.0" encoding="utf-8"?>
<p:tagLst xmlns:a="http://schemas.openxmlformats.org/drawingml/2006/main" xmlns:r="http://schemas.openxmlformats.org/officeDocument/2006/relationships" xmlns:p="http://schemas.openxmlformats.org/presentationml/2006/main">
  <p:tag name="VEVOX.QRDOT" val="(7,5)"/>
</p:tagLst>
</file>

<file path=ppt/tags/tag575.xml><?xml version="1.0" encoding="utf-8"?>
<p:tagLst xmlns:a="http://schemas.openxmlformats.org/drawingml/2006/main" xmlns:r="http://schemas.openxmlformats.org/officeDocument/2006/relationships" xmlns:p="http://schemas.openxmlformats.org/presentationml/2006/main">
  <p:tag name="VEVOX.QRDOT" val="(9,5)"/>
</p:tagLst>
</file>

<file path=ppt/tags/tag576.xml><?xml version="1.0" encoding="utf-8"?>
<p:tagLst xmlns:a="http://schemas.openxmlformats.org/drawingml/2006/main" xmlns:r="http://schemas.openxmlformats.org/officeDocument/2006/relationships" xmlns:p="http://schemas.openxmlformats.org/presentationml/2006/main">
  <p:tag name="VEVOX.QRDOT" val="(10,5)"/>
</p:tagLst>
</file>

<file path=ppt/tags/tag577.xml><?xml version="1.0" encoding="utf-8"?>
<p:tagLst xmlns:a="http://schemas.openxmlformats.org/drawingml/2006/main" xmlns:r="http://schemas.openxmlformats.org/officeDocument/2006/relationships" xmlns:p="http://schemas.openxmlformats.org/presentationml/2006/main">
  <p:tag name="VEVOX.QRDOT" val="(11,5)"/>
</p:tagLst>
</file>

<file path=ppt/tags/tag578.xml><?xml version="1.0" encoding="utf-8"?>
<p:tagLst xmlns:a="http://schemas.openxmlformats.org/drawingml/2006/main" xmlns:r="http://schemas.openxmlformats.org/officeDocument/2006/relationships" xmlns:p="http://schemas.openxmlformats.org/presentationml/2006/main">
  <p:tag name="VEVOX.QRDOT" val="(14,5)"/>
</p:tagLst>
</file>

<file path=ppt/tags/tag579.xml><?xml version="1.0" encoding="utf-8"?>
<p:tagLst xmlns:a="http://schemas.openxmlformats.org/drawingml/2006/main" xmlns:r="http://schemas.openxmlformats.org/officeDocument/2006/relationships" xmlns:p="http://schemas.openxmlformats.org/presentationml/2006/main">
  <p:tag name="VEVOX.QRDOT" val="(15,5)"/>
</p:tagLst>
</file>

<file path=ppt/tags/tag58.xml><?xml version="1.0" encoding="utf-8"?>
<p:tagLst xmlns:a="http://schemas.openxmlformats.org/drawingml/2006/main" xmlns:r="http://schemas.openxmlformats.org/officeDocument/2006/relationships" xmlns:p="http://schemas.openxmlformats.org/presentationml/2006/main">
  <p:tag name="VEVOX.QRDOT" val="(7,3)"/>
</p:tagLst>
</file>

<file path=ppt/tags/tag580.xml><?xml version="1.0" encoding="utf-8"?>
<p:tagLst xmlns:a="http://schemas.openxmlformats.org/drawingml/2006/main" xmlns:r="http://schemas.openxmlformats.org/officeDocument/2006/relationships" xmlns:p="http://schemas.openxmlformats.org/presentationml/2006/main">
  <p:tag name="VEVOX.QRDOT" val="(16,5)"/>
</p:tagLst>
</file>

<file path=ppt/tags/tag581.xml><?xml version="1.0" encoding="utf-8"?>
<p:tagLst xmlns:a="http://schemas.openxmlformats.org/drawingml/2006/main" xmlns:r="http://schemas.openxmlformats.org/officeDocument/2006/relationships" xmlns:p="http://schemas.openxmlformats.org/presentationml/2006/main">
  <p:tag name="VEVOX.QRDOT" val="(20,5)"/>
</p:tagLst>
</file>

<file path=ppt/tags/tag582.xml><?xml version="1.0" encoding="utf-8"?>
<p:tagLst xmlns:a="http://schemas.openxmlformats.org/drawingml/2006/main" xmlns:r="http://schemas.openxmlformats.org/officeDocument/2006/relationships" xmlns:p="http://schemas.openxmlformats.org/presentationml/2006/main">
  <p:tag name="VEVOX.QRDOT" val="(23,5)"/>
</p:tagLst>
</file>

<file path=ppt/tags/tag583.xml><?xml version="1.0" encoding="utf-8"?>
<p:tagLst xmlns:a="http://schemas.openxmlformats.org/drawingml/2006/main" xmlns:r="http://schemas.openxmlformats.org/officeDocument/2006/relationships" xmlns:p="http://schemas.openxmlformats.org/presentationml/2006/main">
  <p:tag name="VEVOX.QRDOT" val="(29,5)"/>
</p:tagLst>
</file>

<file path=ppt/tags/tag584.xml><?xml version="1.0" encoding="utf-8"?>
<p:tagLst xmlns:a="http://schemas.openxmlformats.org/drawingml/2006/main" xmlns:r="http://schemas.openxmlformats.org/officeDocument/2006/relationships" xmlns:p="http://schemas.openxmlformats.org/presentationml/2006/main">
  <p:tag name="VEVOX.QRDOT" val="(1,6)"/>
</p:tagLst>
</file>

<file path=ppt/tags/tag585.xml><?xml version="1.0" encoding="utf-8"?>
<p:tagLst xmlns:a="http://schemas.openxmlformats.org/drawingml/2006/main" xmlns:r="http://schemas.openxmlformats.org/officeDocument/2006/relationships" xmlns:p="http://schemas.openxmlformats.org/presentationml/2006/main">
  <p:tag name="VEVOX.QRDOT" val="(2,6)"/>
</p:tagLst>
</file>

<file path=ppt/tags/tag586.xml><?xml version="1.0" encoding="utf-8"?>
<p:tagLst xmlns:a="http://schemas.openxmlformats.org/drawingml/2006/main" xmlns:r="http://schemas.openxmlformats.org/officeDocument/2006/relationships" xmlns:p="http://schemas.openxmlformats.org/presentationml/2006/main">
  <p:tag name="VEVOX.QRDOT" val="(3,6)"/>
</p:tagLst>
</file>

<file path=ppt/tags/tag587.xml><?xml version="1.0" encoding="utf-8"?>
<p:tagLst xmlns:a="http://schemas.openxmlformats.org/drawingml/2006/main" xmlns:r="http://schemas.openxmlformats.org/officeDocument/2006/relationships" xmlns:p="http://schemas.openxmlformats.org/presentationml/2006/main">
  <p:tag name="VEVOX.QRDOT" val="(4,6)"/>
</p:tagLst>
</file>

<file path=ppt/tags/tag588.xml><?xml version="1.0" encoding="utf-8"?>
<p:tagLst xmlns:a="http://schemas.openxmlformats.org/drawingml/2006/main" xmlns:r="http://schemas.openxmlformats.org/officeDocument/2006/relationships" xmlns:p="http://schemas.openxmlformats.org/presentationml/2006/main">
  <p:tag name="VEVOX.QRDOT" val="(5,6)"/>
</p:tagLst>
</file>

<file path=ppt/tags/tag589.xml><?xml version="1.0" encoding="utf-8"?>
<p:tagLst xmlns:a="http://schemas.openxmlformats.org/drawingml/2006/main" xmlns:r="http://schemas.openxmlformats.org/officeDocument/2006/relationships" xmlns:p="http://schemas.openxmlformats.org/presentationml/2006/main">
  <p:tag name="VEVOX.QRDOT" val="(6,6)"/>
</p:tagLst>
</file>

<file path=ppt/tags/tag59.xml><?xml version="1.0" encoding="utf-8"?>
<p:tagLst xmlns:a="http://schemas.openxmlformats.org/drawingml/2006/main" xmlns:r="http://schemas.openxmlformats.org/officeDocument/2006/relationships" xmlns:p="http://schemas.openxmlformats.org/presentationml/2006/main">
  <p:tag name="VEVOX.QRDOT" val="(9,3)"/>
</p:tagLst>
</file>

<file path=ppt/tags/tag590.xml><?xml version="1.0" encoding="utf-8"?>
<p:tagLst xmlns:a="http://schemas.openxmlformats.org/drawingml/2006/main" xmlns:r="http://schemas.openxmlformats.org/officeDocument/2006/relationships" xmlns:p="http://schemas.openxmlformats.org/presentationml/2006/main">
  <p:tag name="VEVOX.QRDOT" val="(7,6)"/>
</p:tagLst>
</file>

<file path=ppt/tags/tag591.xml><?xml version="1.0" encoding="utf-8"?>
<p:tagLst xmlns:a="http://schemas.openxmlformats.org/drawingml/2006/main" xmlns:r="http://schemas.openxmlformats.org/officeDocument/2006/relationships" xmlns:p="http://schemas.openxmlformats.org/presentationml/2006/main">
  <p:tag name="VEVOX.QRDOT" val="(9,6)"/>
</p:tagLst>
</file>

<file path=ppt/tags/tag592.xml><?xml version="1.0" encoding="utf-8"?>
<p:tagLst xmlns:a="http://schemas.openxmlformats.org/drawingml/2006/main" xmlns:r="http://schemas.openxmlformats.org/officeDocument/2006/relationships" xmlns:p="http://schemas.openxmlformats.org/presentationml/2006/main">
  <p:tag name="VEVOX.QRDOT" val="(11,6)"/>
</p:tagLst>
</file>

<file path=ppt/tags/tag593.xml><?xml version="1.0" encoding="utf-8"?>
<p:tagLst xmlns:a="http://schemas.openxmlformats.org/drawingml/2006/main" xmlns:r="http://schemas.openxmlformats.org/officeDocument/2006/relationships" xmlns:p="http://schemas.openxmlformats.org/presentationml/2006/main">
  <p:tag name="VEVOX.QRDOT" val="(13,6)"/>
</p:tagLst>
</file>

<file path=ppt/tags/tag594.xml><?xml version="1.0" encoding="utf-8"?>
<p:tagLst xmlns:a="http://schemas.openxmlformats.org/drawingml/2006/main" xmlns:r="http://schemas.openxmlformats.org/officeDocument/2006/relationships" xmlns:p="http://schemas.openxmlformats.org/presentationml/2006/main">
  <p:tag name="VEVOX.QRDOT" val="(15,6)"/>
</p:tagLst>
</file>

<file path=ppt/tags/tag595.xml><?xml version="1.0" encoding="utf-8"?>
<p:tagLst xmlns:a="http://schemas.openxmlformats.org/drawingml/2006/main" xmlns:r="http://schemas.openxmlformats.org/officeDocument/2006/relationships" xmlns:p="http://schemas.openxmlformats.org/presentationml/2006/main">
  <p:tag name="VEVOX.QRDOT" val="(17,6)"/>
</p:tagLst>
</file>

<file path=ppt/tags/tag596.xml><?xml version="1.0" encoding="utf-8"?>
<p:tagLst xmlns:a="http://schemas.openxmlformats.org/drawingml/2006/main" xmlns:r="http://schemas.openxmlformats.org/officeDocument/2006/relationships" xmlns:p="http://schemas.openxmlformats.org/presentationml/2006/main">
  <p:tag name="VEVOX.QRDOT" val="(19,6)"/>
</p:tagLst>
</file>

<file path=ppt/tags/tag597.xml><?xml version="1.0" encoding="utf-8"?>
<p:tagLst xmlns:a="http://schemas.openxmlformats.org/drawingml/2006/main" xmlns:r="http://schemas.openxmlformats.org/officeDocument/2006/relationships" xmlns:p="http://schemas.openxmlformats.org/presentationml/2006/main">
  <p:tag name="VEVOX.QRDOT" val="(21,6)"/>
</p:tagLst>
</file>

<file path=ppt/tags/tag598.xml><?xml version="1.0" encoding="utf-8"?>
<p:tagLst xmlns:a="http://schemas.openxmlformats.org/drawingml/2006/main" xmlns:r="http://schemas.openxmlformats.org/officeDocument/2006/relationships" xmlns:p="http://schemas.openxmlformats.org/presentationml/2006/main">
  <p:tag name="VEVOX.QRDOT" val="(23,6)"/>
</p:tagLst>
</file>

<file path=ppt/tags/tag599.xml><?xml version="1.0" encoding="utf-8"?>
<p:tagLst xmlns:a="http://schemas.openxmlformats.org/drawingml/2006/main" xmlns:r="http://schemas.openxmlformats.org/officeDocument/2006/relationships" xmlns:p="http://schemas.openxmlformats.org/presentationml/2006/main">
  <p:tag name="VEVOX.QRDOT" val="(24,6)"/>
</p:tagLst>
</file>

<file path=ppt/tags/tag6.xml><?xml version="1.0" encoding="utf-8"?>
<p:tagLst xmlns:a="http://schemas.openxmlformats.org/drawingml/2006/main" xmlns:r="http://schemas.openxmlformats.org/officeDocument/2006/relationships" xmlns:p="http://schemas.openxmlformats.org/presentationml/2006/main">
  <p:tag name="VEVOX.QRDOT" val="(1,0)"/>
</p:tagLst>
</file>

<file path=ppt/tags/tag60.xml><?xml version="1.0" encoding="utf-8"?>
<p:tagLst xmlns:a="http://schemas.openxmlformats.org/drawingml/2006/main" xmlns:r="http://schemas.openxmlformats.org/officeDocument/2006/relationships" xmlns:p="http://schemas.openxmlformats.org/presentationml/2006/main">
  <p:tag name="VEVOX.QRDOT" val="(10,3)"/>
</p:tagLst>
</file>

<file path=ppt/tags/tag600.xml><?xml version="1.0" encoding="utf-8"?>
<p:tagLst xmlns:a="http://schemas.openxmlformats.org/drawingml/2006/main" xmlns:r="http://schemas.openxmlformats.org/officeDocument/2006/relationships" xmlns:p="http://schemas.openxmlformats.org/presentationml/2006/main">
  <p:tag name="VEVOX.QRDOT" val="(25,6)"/>
</p:tagLst>
</file>

<file path=ppt/tags/tag601.xml><?xml version="1.0" encoding="utf-8"?>
<p:tagLst xmlns:a="http://schemas.openxmlformats.org/drawingml/2006/main" xmlns:r="http://schemas.openxmlformats.org/officeDocument/2006/relationships" xmlns:p="http://schemas.openxmlformats.org/presentationml/2006/main">
  <p:tag name="VEVOX.QRDOT" val="(26,6)"/>
</p:tagLst>
</file>

<file path=ppt/tags/tag602.xml><?xml version="1.0" encoding="utf-8"?>
<p:tagLst xmlns:a="http://schemas.openxmlformats.org/drawingml/2006/main" xmlns:r="http://schemas.openxmlformats.org/officeDocument/2006/relationships" xmlns:p="http://schemas.openxmlformats.org/presentationml/2006/main">
  <p:tag name="VEVOX.QRDOT" val="(27,6)"/>
</p:tagLst>
</file>

<file path=ppt/tags/tag603.xml><?xml version="1.0" encoding="utf-8"?>
<p:tagLst xmlns:a="http://schemas.openxmlformats.org/drawingml/2006/main" xmlns:r="http://schemas.openxmlformats.org/officeDocument/2006/relationships" xmlns:p="http://schemas.openxmlformats.org/presentationml/2006/main">
  <p:tag name="VEVOX.QRDOT" val="(28,6)"/>
</p:tagLst>
</file>

<file path=ppt/tags/tag604.xml><?xml version="1.0" encoding="utf-8"?>
<p:tagLst xmlns:a="http://schemas.openxmlformats.org/drawingml/2006/main" xmlns:r="http://schemas.openxmlformats.org/officeDocument/2006/relationships" xmlns:p="http://schemas.openxmlformats.org/presentationml/2006/main">
  <p:tag name="VEVOX.QRDOT" val="(29,6)"/>
</p:tagLst>
</file>

<file path=ppt/tags/tag605.xml><?xml version="1.0" encoding="utf-8"?>
<p:tagLst xmlns:a="http://schemas.openxmlformats.org/drawingml/2006/main" xmlns:r="http://schemas.openxmlformats.org/officeDocument/2006/relationships" xmlns:p="http://schemas.openxmlformats.org/presentationml/2006/main">
  <p:tag name="VEVOX.QRDOT" val="(9,7)"/>
</p:tagLst>
</file>

<file path=ppt/tags/tag606.xml><?xml version="1.0" encoding="utf-8"?>
<p:tagLst xmlns:a="http://schemas.openxmlformats.org/drawingml/2006/main" xmlns:r="http://schemas.openxmlformats.org/officeDocument/2006/relationships" xmlns:p="http://schemas.openxmlformats.org/presentationml/2006/main">
  <p:tag name="VEVOX.QRDOT" val="(12,7)"/>
</p:tagLst>
</file>

<file path=ppt/tags/tag607.xml><?xml version="1.0" encoding="utf-8"?>
<p:tagLst xmlns:a="http://schemas.openxmlformats.org/drawingml/2006/main" xmlns:r="http://schemas.openxmlformats.org/officeDocument/2006/relationships" xmlns:p="http://schemas.openxmlformats.org/presentationml/2006/main">
  <p:tag name="VEVOX.QRDOT" val="(13,7)"/>
</p:tagLst>
</file>

<file path=ppt/tags/tag608.xml><?xml version="1.0" encoding="utf-8"?>
<p:tagLst xmlns:a="http://schemas.openxmlformats.org/drawingml/2006/main" xmlns:r="http://schemas.openxmlformats.org/officeDocument/2006/relationships" xmlns:p="http://schemas.openxmlformats.org/presentationml/2006/main">
  <p:tag name="VEVOX.QRDOT" val="(15,7)"/>
</p:tagLst>
</file>

<file path=ppt/tags/tag609.xml><?xml version="1.0" encoding="utf-8"?>
<p:tagLst xmlns:a="http://schemas.openxmlformats.org/drawingml/2006/main" xmlns:r="http://schemas.openxmlformats.org/officeDocument/2006/relationships" xmlns:p="http://schemas.openxmlformats.org/presentationml/2006/main">
  <p:tag name="VEVOX.QRDOT" val="(21,7)"/>
</p:tagLst>
</file>

<file path=ppt/tags/tag61.xml><?xml version="1.0" encoding="utf-8"?>
<p:tagLst xmlns:a="http://schemas.openxmlformats.org/drawingml/2006/main" xmlns:r="http://schemas.openxmlformats.org/officeDocument/2006/relationships" xmlns:p="http://schemas.openxmlformats.org/presentationml/2006/main">
  <p:tag name="VEVOX.QRDOT" val="(12,3)"/>
</p:tagLst>
</file>

<file path=ppt/tags/tag610.xml><?xml version="1.0" encoding="utf-8"?>
<p:tagLst xmlns:a="http://schemas.openxmlformats.org/drawingml/2006/main" xmlns:r="http://schemas.openxmlformats.org/officeDocument/2006/relationships" xmlns:p="http://schemas.openxmlformats.org/presentationml/2006/main">
  <p:tag name="VEVOX.QRDOT" val="(1,8)"/>
</p:tagLst>
</file>

<file path=ppt/tags/tag611.xml><?xml version="1.0" encoding="utf-8"?>
<p:tagLst xmlns:a="http://schemas.openxmlformats.org/drawingml/2006/main" xmlns:r="http://schemas.openxmlformats.org/officeDocument/2006/relationships" xmlns:p="http://schemas.openxmlformats.org/presentationml/2006/main">
  <p:tag name="VEVOX.QRDOT" val="(5,8)"/>
</p:tagLst>
</file>

<file path=ppt/tags/tag612.xml><?xml version="1.0" encoding="utf-8"?>
<p:tagLst xmlns:a="http://schemas.openxmlformats.org/drawingml/2006/main" xmlns:r="http://schemas.openxmlformats.org/officeDocument/2006/relationships" xmlns:p="http://schemas.openxmlformats.org/presentationml/2006/main">
  <p:tag name="VEVOX.QRDOT" val="(7,8)"/>
</p:tagLst>
</file>

<file path=ppt/tags/tag613.xml><?xml version="1.0" encoding="utf-8"?>
<p:tagLst xmlns:a="http://schemas.openxmlformats.org/drawingml/2006/main" xmlns:r="http://schemas.openxmlformats.org/officeDocument/2006/relationships" xmlns:p="http://schemas.openxmlformats.org/presentationml/2006/main">
  <p:tag name="VEVOX.QRDOT" val="(8,8)"/>
</p:tagLst>
</file>

<file path=ppt/tags/tag614.xml><?xml version="1.0" encoding="utf-8"?>
<p:tagLst xmlns:a="http://schemas.openxmlformats.org/drawingml/2006/main" xmlns:r="http://schemas.openxmlformats.org/officeDocument/2006/relationships" xmlns:p="http://schemas.openxmlformats.org/presentationml/2006/main">
  <p:tag name="VEVOX.QRDOT" val="(9,8)"/>
</p:tagLst>
</file>

<file path=ppt/tags/tag615.xml><?xml version="1.0" encoding="utf-8"?>
<p:tagLst xmlns:a="http://schemas.openxmlformats.org/drawingml/2006/main" xmlns:r="http://schemas.openxmlformats.org/officeDocument/2006/relationships" xmlns:p="http://schemas.openxmlformats.org/presentationml/2006/main">
  <p:tag name="VEVOX.QRDOT" val="(10,8)"/>
</p:tagLst>
</file>

<file path=ppt/tags/tag616.xml><?xml version="1.0" encoding="utf-8"?>
<p:tagLst xmlns:a="http://schemas.openxmlformats.org/drawingml/2006/main" xmlns:r="http://schemas.openxmlformats.org/officeDocument/2006/relationships" xmlns:p="http://schemas.openxmlformats.org/presentationml/2006/main">
  <p:tag name="VEVOX.QRDOT" val="(13,8)"/>
</p:tagLst>
</file>

<file path=ppt/tags/tag617.xml><?xml version="1.0" encoding="utf-8"?>
<p:tagLst xmlns:a="http://schemas.openxmlformats.org/drawingml/2006/main" xmlns:r="http://schemas.openxmlformats.org/officeDocument/2006/relationships" xmlns:p="http://schemas.openxmlformats.org/presentationml/2006/main">
  <p:tag name="VEVOX.QRDOT" val="(14,8)"/>
</p:tagLst>
</file>

<file path=ppt/tags/tag618.xml><?xml version="1.0" encoding="utf-8"?>
<p:tagLst xmlns:a="http://schemas.openxmlformats.org/drawingml/2006/main" xmlns:r="http://schemas.openxmlformats.org/officeDocument/2006/relationships" xmlns:p="http://schemas.openxmlformats.org/presentationml/2006/main">
  <p:tag name="VEVOX.QRDOT" val="(15,8)"/>
</p:tagLst>
</file>

<file path=ppt/tags/tag619.xml><?xml version="1.0" encoding="utf-8"?>
<p:tagLst xmlns:a="http://schemas.openxmlformats.org/drawingml/2006/main" xmlns:r="http://schemas.openxmlformats.org/officeDocument/2006/relationships" xmlns:p="http://schemas.openxmlformats.org/presentationml/2006/main">
  <p:tag name="VEVOX.QRDOT" val="(16,8)"/>
</p:tagLst>
</file>

<file path=ppt/tags/tag62.xml><?xml version="1.0" encoding="utf-8"?>
<p:tagLst xmlns:a="http://schemas.openxmlformats.org/drawingml/2006/main" xmlns:r="http://schemas.openxmlformats.org/officeDocument/2006/relationships" xmlns:p="http://schemas.openxmlformats.org/presentationml/2006/main">
  <p:tag name="VEVOX.QRDOT" val="(13,3)"/>
</p:tagLst>
</file>

<file path=ppt/tags/tag620.xml><?xml version="1.0" encoding="utf-8"?>
<p:tagLst xmlns:a="http://schemas.openxmlformats.org/drawingml/2006/main" xmlns:r="http://schemas.openxmlformats.org/officeDocument/2006/relationships" xmlns:p="http://schemas.openxmlformats.org/presentationml/2006/main">
  <p:tag name="VEVOX.QRDOT" val="(17,8)"/>
</p:tagLst>
</file>

<file path=ppt/tags/tag621.xml><?xml version="1.0" encoding="utf-8"?>
<p:tagLst xmlns:a="http://schemas.openxmlformats.org/drawingml/2006/main" xmlns:r="http://schemas.openxmlformats.org/officeDocument/2006/relationships" xmlns:p="http://schemas.openxmlformats.org/presentationml/2006/main">
  <p:tag name="VEVOX.QRDOT" val="(18,8)"/>
</p:tagLst>
</file>

<file path=ppt/tags/tag622.xml><?xml version="1.0" encoding="utf-8"?>
<p:tagLst xmlns:a="http://schemas.openxmlformats.org/drawingml/2006/main" xmlns:r="http://schemas.openxmlformats.org/officeDocument/2006/relationships" xmlns:p="http://schemas.openxmlformats.org/presentationml/2006/main">
  <p:tag name="VEVOX.QRDOT" val="(19,8)"/>
</p:tagLst>
</file>

<file path=ppt/tags/tag623.xml><?xml version="1.0" encoding="utf-8"?>
<p:tagLst xmlns:a="http://schemas.openxmlformats.org/drawingml/2006/main" xmlns:r="http://schemas.openxmlformats.org/officeDocument/2006/relationships" xmlns:p="http://schemas.openxmlformats.org/presentationml/2006/main">
  <p:tag name="VEVOX.QRDOT" val="(21,8)"/>
</p:tagLst>
</file>

<file path=ppt/tags/tag624.xml><?xml version="1.0" encoding="utf-8"?>
<p:tagLst xmlns:a="http://schemas.openxmlformats.org/drawingml/2006/main" xmlns:r="http://schemas.openxmlformats.org/officeDocument/2006/relationships" xmlns:p="http://schemas.openxmlformats.org/presentationml/2006/main">
  <p:tag name="VEVOX.QRDOT" val="(22,8)"/>
</p:tagLst>
</file>

<file path=ppt/tags/tag625.xml><?xml version="1.0" encoding="utf-8"?>
<p:tagLst xmlns:a="http://schemas.openxmlformats.org/drawingml/2006/main" xmlns:r="http://schemas.openxmlformats.org/officeDocument/2006/relationships" xmlns:p="http://schemas.openxmlformats.org/presentationml/2006/main">
  <p:tag name="VEVOX.QRDOT" val="(23,8)"/>
</p:tagLst>
</file>

<file path=ppt/tags/tag626.xml><?xml version="1.0" encoding="utf-8"?>
<p:tagLst xmlns:a="http://schemas.openxmlformats.org/drawingml/2006/main" xmlns:r="http://schemas.openxmlformats.org/officeDocument/2006/relationships" xmlns:p="http://schemas.openxmlformats.org/presentationml/2006/main">
  <p:tag name="VEVOX.QRDOT" val="(24,8)"/>
</p:tagLst>
</file>

<file path=ppt/tags/tag627.xml><?xml version="1.0" encoding="utf-8"?>
<p:tagLst xmlns:a="http://schemas.openxmlformats.org/drawingml/2006/main" xmlns:r="http://schemas.openxmlformats.org/officeDocument/2006/relationships" xmlns:p="http://schemas.openxmlformats.org/presentationml/2006/main">
  <p:tag name="VEVOX.QRDOT" val="(25,8)"/>
</p:tagLst>
</file>

<file path=ppt/tags/tag628.xml><?xml version="1.0" encoding="utf-8"?>
<p:tagLst xmlns:a="http://schemas.openxmlformats.org/drawingml/2006/main" xmlns:r="http://schemas.openxmlformats.org/officeDocument/2006/relationships" xmlns:p="http://schemas.openxmlformats.org/presentationml/2006/main">
  <p:tag name="VEVOX.QRDOT" val="(26,8)"/>
</p:tagLst>
</file>

<file path=ppt/tags/tag629.xml><?xml version="1.0" encoding="utf-8"?>
<p:tagLst xmlns:a="http://schemas.openxmlformats.org/drawingml/2006/main" xmlns:r="http://schemas.openxmlformats.org/officeDocument/2006/relationships" xmlns:p="http://schemas.openxmlformats.org/presentationml/2006/main">
  <p:tag name="VEVOX.QRDOT" val="(29,8)"/>
</p:tagLst>
</file>

<file path=ppt/tags/tag63.xml><?xml version="1.0" encoding="utf-8"?>
<p:tagLst xmlns:a="http://schemas.openxmlformats.org/drawingml/2006/main" xmlns:r="http://schemas.openxmlformats.org/officeDocument/2006/relationships" xmlns:p="http://schemas.openxmlformats.org/presentationml/2006/main">
  <p:tag name="VEVOX.QRDOT" val="(15,3)"/>
</p:tagLst>
</file>

<file path=ppt/tags/tag630.xml><?xml version="1.0" encoding="utf-8"?>
<p:tagLst xmlns:a="http://schemas.openxmlformats.org/drawingml/2006/main" xmlns:r="http://schemas.openxmlformats.org/officeDocument/2006/relationships" xmlns:p="http://schemas.openxmlformats.org/presentationml/2006/main">
  <p:tag name="VEVOX.QRDOT" val="(1,9)"/>
</p:tagLst>
</file>

<file path=ppt/tags/tag631.xml><?xml version="1.0" encoding="utf-8"?>
<p:tagLst xmlns:a="http://schemas.openxmlformats.org/drawingml/2006/main" xmlns:r="http://schemas.openxmlformats.org/officeDocument/2006/relationships" xmlns:p="http://schemas.openxmlformats.org/presentationml/2006/main">
  <p:tag name="VEVOX.QRDOT" val="(3,9)"/>
</p:tagLst>
</file>

<file path=ppt/tags/tag632.xml><?xml version="1.0" encoding="utf-8"?>
<p:tagLst xmlns:a="http://schemas.openxmlformats.org/drawingml/2006/main" xmlns:r="http://schemas.openxmlformats.org/officeDocument/2006/relationships" xmlns:p="http://schemas.openxmlformats.org/presentationml/2006/main">
  <p:tag name="VEVOX.QRDOT" val="(4,9)"/>
</p:tagLst>
</file>

<file path=ppt/tags/tag633.xml><?xml version="1.0" encoding="utf-8"?>
<p:tagLst xmlns:a="http://schemas.openxmlformats.org/drawingml/2006/main" xmlns:r="http://schemas.openxmlformats.org/officeDocument/2006/relationships" xmlns:p="http://schemas.openxmlformats.org/presentationml/2006/main">
  <p:tag name="VEVOX.QRDOT" val="(6,9)"/>
</p:tagLst>
</file>

<file path=ppt/tags/tag634.xml><?xml version="1.0" encoding="utf-8"?>
<p:tagLst xmlns:a="http://schemas.openxmlformats.org/drawingml/2006/main" xmlns:r="http://schemas.openxmlformats.org/officeDocument/2006/relationships" xmlns:p="http://schemas.openxmlformats.org/presentationml/2006/main">
  <p:tag name="VEVOX.QRDOT" val="(8,9)"/>
</p:tagLst>
</file>

<file path=ppt/tags/tag635.xml><?xml version="1.0" encoding="utf-8"?>
<p:tagLst xmlns:a="http://schemas.openxmlformats.org/drawingml/2006/main" xmlns:r="http://schemas.openxmlformats.org/officeDocument/2006/relationships" xmlns:p="http://schemas.openxmlformats.org/presentationml/2006/main">
  <p:tag name="VEVOX.QRDOT" val="(13,9)"/>
</p:tagLst>
</file>

<file path=ppt/tags/tag636.xml><?xml version="1.0" encoding="utf-8"?>
<p:tagLst xmlns:a="http://schemas.openxmlformats.org/drawingml/2006/main" xmlns:r="http://schemas.openxmlformats.org/officeDocument/2006/relationships" xmlns:p="http://schemas.openxmlformats.org/presentationml/2006/main">
  <p:tag name="VEVOX.QRDOT" val="(22,9)"/>
</p:tagLst>
</file>

<file path=ppt/tags/tag637.xml><?xml version="1.0" encoding="utf-8"?>
<p:tagLst xmlns:a="http://schemas.openxmlformats.org/drawingml/2006/main" xmlns:r="http://schemas.openxmlformats.org/officeDocument/2006/relationships" xmlns:p="http://schemas.openxmlformats.org/presentationml/2006/main">
  <p:tag name="VEVOX.QRDOT" val="(23,9)"/>
</p:tagLst>
</file>

<file path=ppt/tags/tag638.xml><?xml version="1.0" encoding="utf-8"?>
<p:tagLst xmlns:a="http://schemas.openxmlformats.org/drawingml/2006/main" xmlns:r="http://schemas.openxmlformats.org/officeDocument/2006/relationships" xmlns:p="http://schemas.openxmlformats.org/presentationml/2006/main">
  <p:tag name="VEVOX.QRDOT" val="(24,9)"/>
</p:tagLst>
</file>

<file path=ppt/tags/tag639.xml><?xml version="1.0" encoding="utf-8"?>
<p:tagLst xmlns:a="http://schemas.openxmlformats.org/drawingml/2006/main" xmlns:r="http://schemas.openxmlformats.org/officeDocument/2006/relationships" xmlns:p="http://schemas.openxmlformats.org/presentationml/2006/main">
  <p:tag name="VEVOX.QRDOT" val="(25,9)"/>
</p:tagLst>
</file>

<file path=ppt/tags/tag64.xml><?xml version="1.0" encoding="utf-8"?>
<p:tagLst xmlns:a="http://schemas.openxmlformats.org/drawingml/2006/main" xmlns:r="http://schemas.openxmlformats.org/officeDocument/2006/relationships" xmlns:p="http://schemas.openxmlformats.org/presentationml/2006/main">
  <p:tag name="VEVOX.QRDOT" val="(16,3)"/>
</p:tagLst>
</file>

<file path=ppt/tags/tag640.xml><?xml version="1.0" encoding="utf-8"?>
<p:tagLst xmlns:a="http://schemas.openxmlformats.org/drawingml/2006/main" xmlns:r="http://schemas.openxmlformats.org/officeDocument/2006/relationships" xmlns:p="http://schemas.openxmlformats.org/presentationml/2006/main">
  <p:tag name="VEVOX.QRDOT" val="(26,9)"/>
</p:tagLst>
</file>

<file path=ppt/tags/tag641.xml><?xml version="1.0" encoding="utf-8"?>
<p:tagLst xmlns:a="http://schemas.openxmlformats.org/drawingml/2006/main" xmlns:r="http://schemas.openxmlformats.org/officeDocument/2006/relationships" xmlns:p="http://schemas.openxmlformats.org/presentationml/2006/main">
  <p:tag name="VEVOX.QRDOT" val="(27,9)"/>
</p:tagLst>
</file>

<file path=ppt/tags/tag642.xml><?xml version="1.0" encoding="utf-8"?>
<p:tagLst xmlns:a="http://schemas.openxmlformats.org/drawingml/2006/main" xmlns:r="http://schemas.openxmlformats.org/officeDocument/2006/relationships" xmlns:p="http://schemas.openxmlformats.org/presentationml/2006/main">
  <p:tag name="VEVOX.QRDOT" val="(28,9)"/>
</p:tagLst>
</file>

<file path=ppt/tags/tag643.xml><?xml version="1.0" encoding="utf-8"?>
<p:tagLst xmlns:a="http://schemas.openxmlformats.org/drawingml/2006/main" xmlns:r="http://schemas.openxmlformats.org/officeDocument/2006/relationships" xmlns:p="http://schemas.openxmlformats.org/presentationml/2006/main">
  <p:tag name="VEVOX.QRDOT" val="(29,9)"/>
</p:tagLst>
</file>

<file path=ppt/tags/tag644.xml><?xml version="1.0" encoding="utf-8"?>
<p:tagLst xmlns:a="http://schemas.openxmlformats.org/drawingml/2006/main" xmlns:r="http://schemas.openxmlformats.org/officeDocument/2006/relationships" xmlns:p="http://schemas.openxmlformats.org/presentationml/2006/main">
  <p:tag name="VEVOX.QRDOT" val="(2,10)"/>
</p:tagLst>
</file>

<file path=ppt/tags/tag645.xml><?xml version="1.0" encoding="utf-8"?>
<p:tagLst xmlns:a="http://schemas.openxmlformats.org/drawingml/2006/main" xmlns:r="http://schemas.openxmlformats.org/officeDocument/2006/relationships" xmlns:p="http://schemas.openxmlformats.org/presentationml/2006/main">
  <p:tag name="VEVOX.QRDOT" val="(3,10)"/>
</p:tagLst>
</file>

<file path=ppt/tags/tag646.xml><?xml version="1.0" encoding="utf-8"?>
<p:tagLst xmlns:a="http://schemas.openxmlformats.org/drawingml/2006/main" xmlns:r="http://schemas.openxmlformats.org/officeDocument/2006/relationships" xmlns:p="http://schemas.openxmlformats.org/presentationml/2006/main">
  <p:tag name="VEVOX.QRDOT" val="(7,10)"/>
</p:tagLst>
</file>

<file path=ppt/tags/tag647.xml><?xml version="1.0" encoding="utf-8"?>
<p:tagLst xmlns:a="http://schemas.openxmlformats.org/drawingml/2006/main" xmlns:r="http://schemas.openxmlformats.org/officeDocument/2006/relationships" xmlns:p="http://schemas.openxmlformats.org/presentationml/2006/main">
  <p:tag name="VEVOX.QRDOT" val="(9,10)"/>
</p:tagLst>
</file>

<file path=ppt/tags/tag648.xml><?xml version="1.0" encoding="utf-8"?>
<p:tagLst xmlns:a="http://schemas.openxmlformats.org/drawingml/2006/main" xmlns:r="http://schemas.openxmlformats.org/officeDocument/2006/relationships" xmlns:p="http://schemas.openxmlformats.org/presentationml/2006/main">
  <p:tag name="VEVOX.QRDOT" val="(10,10)"/>
</p:tagLst>
</file>

<file path=ppt/tags/tag649.xml><?xml version="1.0" encoding="utf-8"?>
<p:tagLst xmlns:a="http://schemas.openxmlformats.org/drawingml/2006/main" xmlns:r="http://schemas.openxmlformats.org/officeDocument/2006/relationships" xmlns:p="http://schemas.openxmlformats.org/presentationml/2006/main">
  <p:tag name="VEVOX.QRDOT" val="(13,10)"/>
</p:tagLst>
</file>

<file path=ppt/tags/tag65.xml><?xml version="1.0" encoding="utf-8"?>
<p:tagLst xmlns:a="http://schemas.openxmlformats.org/drawingml/2006/main" xmlns:r="http://schemas.openxmlformats.org/officeDocument/2006/relationships" xmlns:p="http://schemas.openxmlformats.org/presentationml/2006/main">
  <p:tag name="VEVOX.QRDOT" val="(17,3)"/>
</p:tagLst>
</file>

<file path=ppt/tags/tag650.xml><?xml version="1.0" encoding="utf-8"?>
<p:tagLst xmlns:a="http://schemas.openxmlformats.org/drawingml/2006/main" xmlns:r="http://schemas.openxmlformats.org/officeDocument/2006/relationships" xmlns:p="http://schemas.openxmlformats.org/presentationml/2006/main">
  <p:tag name="VEVOX.QRDOT" val="(14,10)"/>
</p:tagLst>
</file>

<file path=ppt/tags/tag651.xml><?xml version="1.0" encoding="utf-8"?>
<p:tagLst xmlns:a="http://schemas.openxmlformats.org/drawingml/2006/main" xmlns:r="http://schemas.openxmlformats.org/officeDocument/2006/relationships" xmlns:p="http://schemas.openxmlformats.org/presentationml/2006/main">
  <p:tag name="VEVOX.QRDOT" val="(15,10)"/>
</p:tagLst>
</file>

<file path=ppt/tags/tag652.xml><?xml version="1.0" encoding="utf-8"?>
<p:tagLst xmlns:a="http://schemas.openxmlformats.org/drawingml/2006/main" xmlns:r="http://schemas.openxmlformats.org/officeDocument/2006/relationships" xmlns:p="http://schemas.openxmlformats.org/presentationml/2006/main">
  <p:tag name="VEVOX.QRDOT" val="(16,10)"/>
</p:tagLst>
</file>

<file path=ppt/tags/tag653.xml><?xml version="1.0" encoding="utf-8"?>
<p:tagLst xmlns:a="http://schemas.openxmlformats.org/drawingml/2006/main" xmlns:r="http://schemas.openxmlformats.org/officeDocument/2006/relationships" xmlns:p="http://schemas.openxmlformats.org/presentationml/2006/main">
  <p:tag name="VEVOX.QRDOT" val="(18,10)"/>
</p:tagLst>
</file>

<file path=ppt/tags/tag654.xml><?xml version="1.0" encoding="utf-8"?>
<p:tagLst xmlns:a="http://schemas.openxmlformats.org/drawingml/2006/main" xmlns:r="http://schemas.openxmlformats.org/officeDocument/2006/relationships" xmlns:p="http://schemas.openxmlformats.org/presentationml/2006/main">
  <p:tag name="VEVOX.QRDOT" val="(21,10)"/>
</p:tagLst>
</file>

<file path=ppt/tags/tag655.xml><?xml version="1.0" encoding="utf-8"?>
<p:tagLst xmlns:a="http://schemas.openxmlformats.org/drawingml/2006/main" xmlns:r="http://schemas.openxmlformats.org/officeDocument/2006/relationships" xmlns:p="http://schemas.openxmlformats.org/presentationml/2006/main">
  <p:tag name="VEVOX.QRDOT" val="(22,10)"/>
</p:tagLst>
</file>

<file path=ppt/tags/tag656.xml><?xml version="1.0" encoding="utf-8"?>
<p:tagLst xmlns:a="http://schemas.openxmlformats.org/drawingml/2006/main" xmlns:r="http://schemas.openxmlformats.org/officeDocument/2006/relationships" xmlns:p="http://schemas.openxmlformats.org/presentationml/2006/main">
  <p:tag name="VEVOX.QRDOT" val="(25,10)"/>
</p:tagLst>
</file>

<file path=ppt/tags/tag657.xml><?xml version="1.0" encoding="utf-8"?>
<p:tagLst xmlns:a="http://schemas.openxmlformats.org/drawingml/2006/main" xmlns:r="http://schemas.openxmlformats.org/officeDocument/2006/relationships" xmlns:p="http://schemas.openxmlformats.org/presentationml/2006/main">
  <p:tag name="VEVOX.QRDOT" val="(29,10)"/>
</p:tagLst>
</file>

<file path=ppt/tags/tag658.xml><?xml version="1.0" encoding="utf-8"?>
<p:tagLst xmlns:a="http://schemas.openxmlformats.org/drawingml/2006/main" xmlns:r="http://schemas.openxmlformats.org/officeDocument/2006/relationships" xmlns:p="http://schemas.openxmlformats.org/presentationml/2006/main">
  <p:tag name="VEVOX.QRDOT" val="(2,11)"/>
</p:tagLst>
</file>

<file path=ppt/tags/tag659.xml><?xml version="1.0" encoding="utf-8"?>
<p:tagLst xmlns:a="http://schemas.openxmlformats.org/drawingml/2006/main" xmlns:r="http://schemas.openxmlformats.org/officeDocument/2006/relationships" xmlns:p="http://schemas.openxmlformats.org/presentationml/2006/main">
  <p:tag name="VEVOX.QRDOT" val="(4,11)"/>
</p:tagLst>
</file>

<file path=ppt/tags/tag66.xml><?xml version="1.0" encoding="utf-8"?>
<p:tagLst xmlns:a="http://schemas.openxmlformats.org/drawingml/2006/main" xmlns:r="http://schemas.openxmlformats.org/officeDocument/2006/relationships" xmlns:p="http://schemas.openxmlformats.org/presentationml/2006/main">
  <p:tag name="VEVOX.QRDOT" val="(20,3)"/>
</p:tagLst>
</file>

<file path=ppt/tags/tag660.xml><?xml version="1.0" encoding="utf-8"?>
<p:tagLst xmlns:a="http://schemas.openxmlformats.org/drawingml/2006/main" xmlns:r="http://schemas.openxmlformats.org/officeDocument/2006/relationships" xmlns:p="http://schemas.openxmlformats.org/presentationml/2006/main">
  <p:tag name="VEVOX.QRDOT" val="(5,11)"/>
</p:tagLst>
</file>

<file path=ppt/tags/tag661.xml><?xml version="1.0" encoding="utf-8"?>
<p:tagLst xmlns:a="http://schemas.openxmlformats.org/drawingml/2006/main" xmlns:r="http://schemas.openxmlformats.org/officeDocument/2006/relationships" xmlns:p="http://schemas.openxmlformats.org/presentationml/2006/main">
  <p:tag name="VEVOX.QRDOT" val="(6,11)"/>
</p:tagLst>
</file>

<file path=ppt/tags/tag662.xml><?xml version="1.0" encoding="utf-8"?>
<p:tagLst xmlns:a="http://schemas.openxmlformats.org/drawingml/2006/main" xmlns:r="http://schemas.openxmlformats.org/officeDocument/2006/relationships" xmlns:p="http://schemas.openxmlformats.org/presentationml/2006/main">
  <p:tag name="VEVOX.QRDOT" val="(9,11)"/>
</p:tagLst>
</file>

<file path=ppt/tags/tag663.xml><?xml version="1.0" encoding="utf-8"?>
<p:tagLst xmlns:a="http://schemas.openxmlformats.org/drawingml/2006/main" xmlns:r="http://schemas.openxmlformats.org/officeDocument/2006/relationships" xmlns:p="http://schemas.openxmlformats.org/presentationml/2006/main">
  <p:tag name="VEVOX.QRDOT" val="(11,11)"/>
</p:tagLst>
</file>

<file path=ppt/tags/tag664.xml><?xml version="1.0" encoding="utf-8"?>
<p:tagLst xmlns:a="http://schemas.openxmlformats.org/drawingml/2006/main" xmlns:r="http://schemas.openxmlformats.org/officeDocument/2006/relationships" xmlns:p="http://schemas.openxmlformats.org/presentationml/2006/main">
  <p:tag name="VEVOX.QRDOT" val="(12,11)"/>
</p:tagLst>
</file>

<file path=ppt/tags/tag665.xml><?xml version="1.0" encoding="utf-8"?>
<p:tagLst xmlns:a="http://schemas.openxmlformats.org/drawingml/2006/main" xmlns:r="http://schemas.openxmlformats.org/officeDocument/2006/relationships" xmlns:p="http://schemas.openxmlformats.org/presentationml/2006/main">
  <p:tag name="VEVOX.QRDOT" val="(13,11)"/>
</p:tagLst>
</file>

<file path=ppt/tags/tag666.xml><?xml version="1.0" encoding="utf-8"?>
<p:tagLst xmlns:a="http://schemas.openxmlformats.org/drawingml/2006/main" xmlns:r="http://schemas.openxmlformats.org/officeDocument/2006/relationships" xmlns:p="http://schemas.openxmlformats.org/presentationml/2006/main">
  <p:tag name="VEVOX.QRDOT" val="(14,11)"/>
</p:tagLst>
</file>

<file path=ppt/tags/tag667.xml><?xml version="1.0" encoding="utf-8"?>
<p:tagLst xmlns:a="http://schemas.openxmlformats.org/drawingml/2006/main" xmlns:r="http://schemas.openxmlformats.org/officeDocument/2006/relationships" xmlns:p="http://schemas.openxmlformats.org/presentationml/2006/main">
  <p:tag name="VEVOX.QRDOT" val="(16,11)"/>
</p:tagLst>
</file>

<file path=ppt/tags/tag668.xml><?xml version="1.0" encoding="utf-8"?>
<p:tagLst xmlns:a="http://schemas.openxmlformats.org/drawingml/2006/main" xmlns:r="http://schemas.openxmlformats.org/officeDocument/2006/relationships" xmlns:p="http://schemas.openxmlformats.org/presentationml/2006/main">
  <p:tag name="VEVOX.QRDOT" val="(17,11)"/>
</p:tagLst>
</file>

<file path=ppt/tags/tag669.xml><?xml version="1.0" encoding="utf-8"?>
<p:tagLst xmlns:a="http://schemas.openxmlformats.org/drawingml/2006/main" xmlns:r="http://schemas.openxmlformats.org/officeDocument/2006/relationships" xmlns:p="http://schemas.openxmlformats.org/presentationml/2006/main">
  <p:tag name="VEVOX.QRDOT" val="(18,11)"/>
</p:tagLst>
</file>

<file path=ppt/tags/tag67.xml><?xml version="1.0" encoding="utf-8"?>
<p:tagLst xmlns:a="http://schemas.openxmlformats.org/drawingml/2006/main" xmlns:r="http://schemas.openxmlformats.org/officeDocument/2006/relationships" xmlns:p="http://schemas.openxmlformats.org/presentationml/2006/main">
  <p:tag name="VEVOX.QRDOT" val="(23,3)"/>
</p:tagLst>
</file>

<file path=ppt/tags/tag670.xml><?xml version="1.0" encoding="utf-8"?>
<p:tagLst xmlns:a="http://schemas.openxmlformats.org/drawingml/2006/main" xmlns:r="http://schemas.openxmlformats.org/officeDocument/2006/relationships" xmlns:p="http://schemas.openxmlformats.org/presentationml/2006/main">
  <p:tag name="VEVOX.QRDOT" val="(20,11)"/>
</p:tagLst>
</file>

<file path=ppt/tags/tag671.xml><?xml version="1.0" encoding="utf-8"?>
<p:tagLst xmlns:a="http://schemas.openxmlformats.org/drawingml/2006/main" xmlns:r="http://schemas.openxmlformats.org/officeDocument/2006/relationships" xmlns:p="http://schemas.openxmlformats.org/presentationml/2006/main">
  <p:tag name="VEVOX.QRDOT" val="(21,11)"/>
</p:tagLst>
</file>

<file path=ppt/tags/tag672.xml><?xml version="1.0" encoding="utf-8"?>
<p:tagLst xmlns:a="http://schemas.openxmlformats.org/drawingml/2006/main" xmlns:r="http://schemas.openxmlformats.org/officeDocument/2006/relationships" xmlns:p="http://schemas.openxmlformats.org/presentationml/2006/main">
  <p:tag name="VEVOX.QRDOT" val="(22,11)"/>
</p:tagLst>
</file>

<file path=ppt/tags/tag673.xml><?xml version="1.0" encoding="utf-8"?>
<p:tagLst xmlns:a="http://schemas.openxmlformats.org/drawingml/2006/main" xmlns:r="http://schemas.openxmlformats.org/officeDocument/2006/relationships" xmlns:p="http://schemas.openxmlformats.org/presentationml/2006/main">
  <p:tag name="VEVOX.QRDOT" val="(23,11)"/>
</p:tagLst>
</file>

<file path=ppt/tags/tag674.xml><?xml version="1.0" encoding="utf-8"?>
<p:tagLst xmlns:a="http://schemas.openxmlformats.org/drawingml/2006/main" xmlns:r="http://schemas.openxmlformats.org/officeDocument/2006/relationships" xmlns:p="http://schemas.openxmlformats.org/presentationml/2006/main">
  <p:tag name="VEVOX.QRDOT" val="(25,11)"/>
</p:tagLst>
</file>

<file path=ppt/tags/tag675.xml><?xml version="1.0" encoding="utf-8"?>
<p:tagLst xmlns:a="http://schemas.openxmlformats.org/drawingml/2006/main" xmlns:r="http://schemas.openxmlformats.org/officeDocument/2006/relationships" xmlns:p="http://schemas.openxmlformats.org/presentationml/2006/main">
  <p:tag name="VEVOX.QRDOT" val="(26,11)"/>
</p:tagLst>
</file>

<file path=ppt/tags/tag676.xml><?xml version="1.0" encoding="utf-8"?>
<p:tagLst xmlns:a="http://schemas.openxmlformats.org/drawingml/2006/main" xmlns:r="http://schemas.openxmlformats.org/officeDocument/2006/relationships" xmlns:p="http://schemas.openxmlformats.org/presentationml/2006/main">
  <p:tag name="VEVOX.QRDOT" val="(28,11)"/>
</p:tagLst>
</file>

<file path=ppt/tags/tag677.xml><?xml version="1.0" encoding="utf-8"?>
<p:tagLst xmlns:a="http://schemas.openxmlformats.org/drawingml/2006/main" xmlns:r="http://schemas.openxmlformats.org/officeDocument/2006/relationships" xmlns:p="http://schemas.openxmlformats.org/presentationml/2006/main">
  <p:tag name="VEVOX.QRDOT" val="(29,11)"/>
</p:tagLst>
</file>

<file path=ppt/tags/tag678.xml><?xml version="1.0" encoding="utf-8"?>
<p:tagLst xmlns:a="http://schemas.openxmlformats.org/drawingml/2006/main" xmlns:r="http://schemas.openxmlformats.org/officeDocument/2006/relationships" xmlns:p="http://schemas.openxmlformats.org/presentationml/2006/main">
  <p:tag name="VEVOX.QRDOT" val="(5,12)"/>
</p:tagLst>
</file>

<file path=ppt/tags/tag679.xml><?xml version="1.0" encoding="utf-8"?>
<p:tagLst xmlns:a="http://schemas.openxmlformats.org/drawingml/2006/main" xmlns:r="http://schemas.openxmlformats.org/officeDocument/2006/relationships" xmlns:p="http://schemas.openxmlformats.org/presentationml/2006/main">
  <p:tag name="VEVOX.QRDOT" val="(7,12)"/>
</p:tagLst>
</file>

<file path=ppt/tags/tag68.xml><?xml version="1.0" encoding="utf-8"?>
<p:tagLst xmlns:a="http://schemas.openxmlformats.org/drawingml/2006/main" xmlns:r="http://schemas.openxmlformats.org/officeDocument/2006/relationships" xmlns:p="http://schemas.openxmlformats.org/presentationml/2006/main">
  <p:tag name="VEVOX.QRDOT" val="(25,3)"/>
</p:tagLst>
</file>

<file path=ppt/tags/tag680.xml><?xml version="1.0" encoding="utf-8"?>
<p:tagLst xmlns:a="http://schemas.openxmlformats.org/drawingml/2006/main" xmlns:r="http://schemas.openxmlformats.org/officeDocument/2006/relationships" xmlns:p="http://schemas.openxmlformats.org/presentationml/2006/main">
  <p:tag name="VEVOX.QRDOT" val="(9,12)"/>
</p:tagLst>
</file>

<file path=ppt/tags/tag681.xml><?xml version="1.0" encoding="utf-8"?>
<p:tagLst xmlns:a="http://schemas.openxmlformats.org/drawingml/2006/main" xmlns:r="http://schemas.openxmlformats.org/officeDocument/2006/relationships" xmlns:p="http://schemas.openxmlformats.org/presentationml/2006/main">
  <p:tag name="VEVOX.QRDOT" val="(12,12)"/>
</p:tagLst>
</file>

<file path=ppt/tags/tag682.xml><?xml version="1.0" encoding="utf-8"?>
<p:tagLst xmlns:a="http://schemas.openxmlformats.org/drawingml/2006/main" xmlns:r="http://schemas.openxmlformats.org/officeDocument/2006/relationships" xmlns:p="http://schemas.openxmlformats.org/presentationml/2006/main">
  <p:tag name="VEVOX.QRDOT" val="(14,12)"/>
</p:tagLst>
</file>

<file path=ppt/tags/tag683.xml><?xml version="1.0" encoding="utf-8"?>
<p:tagLst xmlns:a="http://schemas.openxmlformats.org/drawingml/2006/main" xmlns:r="http://schemas.openxmlformats.org/officeDocument/2006/relationships" xmlns:p="http://schemas.openxmlformats.org/presentationml/2006/main">
  <p:tag name="VEVOX.QRDOT" val="(21,12)"/>
</p:tagLst>
</file>

<file path=ppt/tags/tag684.xml><?xml version="1.0" encoding="utf-8"?>
<p:tagLst xmlns:a="http://schemas.openxmlformats.org/drawingml/2006/main" xmlns:r="http://schemas.openxmlformats.org/officeDocument/2006/relationships" xmlns:p="http://schemas.openxmlformats.org/presentationml/2006/main">
  <p:tag name="VEVOX.QRDOT" val="(28,12)"/>
</p:tagLst>
</file>

<file path=ppt/tags/tag685.xml><?xml version="1.0" encoding="utf-8"?>
<p:tagLst xmlns:a="http://schemas.openxmlformats.org/drawingml/2006/main" xmlns:r="http://schemas.openxmlformats.org/officeDocument/2006/relationships" xmlns:p="http://schemas.openxmlformats.org/presentationml/2006/main">
  <p:tag name="VEVOX.QRDOT" val="(1,13)"/>
</p:tagLst>
</file>

<file path=ppt/tags/tag686.xml><?xml version="1.0" encoding="utf-8"?>
<p:tagLst xmlns:a="http://schemas.openxmlformats.org/drawingml/2006/main" xmlns:r="http://schemas.openxmlformats.org/officeDocument/2006/relationships" xmlns:p="http://schemas.openxmlformats.org/presentationml/2006/main">
  <p:tag name="VEVOX.QRDOT" val="(2,13)"/>
</p:tagLst>
</file>

<file path=ppt/tags/tag687.xml><?xml version="1.0" encoding="utf-8"?>
<p:tagLst xmlns:a="http://schemas.openxmlformats.org/drawingml/2006/main" xmlns:r="http://schemas.openxmlformats.org/officeDocument/2006/relationships" xmlns:p="http://schemas.openxmlformats.org/presentationml/2006/main">
  <p:tag name="VEVOX.QRDOT" val="(3,13)"/>
</p:tagLst>
</file>

<file path=ppt/tags/tag688.xml><?xml version="1.0" encoding="utf-8"?>
<p:tagLst xmlns:a="http://schemas.openxmlformats.org/drawingml/2006/main" xmlns:r="http://schemas.openxmlformats.org/officeDocument/2006/relationships" xmlns:p="http://schemas.openxmlformats.org/presentationml/2006/main">
  <p:tag name="VEVOX.QRDOT" val="(5,13)"/>
</p:tagLst>
</file>

<file path=ppt/tags/tag689.xml><?xml version="1.0" encoding="utf-8"?>
<p:tagLst xmlns:a="http://schemas.openxmlformats.org/drawingml/2006/main" xmlns:r="http://schemas.openxmlformats.org/officeDocument/2006/relationships" xmlns:p="http://schemas.openxmlformats.org/presentationml/2006/main">
  <p:tag name="VEVOX.QRDOT" val="(6,13)"/>
</p:tagLst>
</file>

<file path=ppt/tags/tag69.xml><?xml version="1.0" encoding="utf-8"?>
<p:tagLst xmlns:a="http://schemas.openxmlformats.org/drawingml/2006/main" xmlns:r="http://schemas.openxmlformats.org/officeDocument/2006/relationships" xmlns:p="http://schemas.openxmlformats.org/presentationml/2006/main">
  <p:tag name="VEVOX.QRDOT" val="(26,3)"/>
</p:tagLst>
</file>

<file path=ppt/tags/tag690.xml><?xml version="1.0" encoding="utf-8"?>
<p:tagLst xmlns:a="http://schemas.openxmlformats.org/drawingml/2006/main" xmlns:r="http://schemas.openxmlformats.org/officeDocument/2006/relationships" xmlns:p="http://schemas.openxmlformats.org/presentationml/2006/main">
  <p:tag name="VEVOX.QRDOT" val="(9,13)"/>
</p:tagLst>
</file>

<file path=ppt/tags/tag691.xml><?xml version="1.0" encoding="utf-8"?>
<p:tagLst xmlns:a="http://schemas.openxmlformats.org/drawingml/2006/main" xmlns:r="http://schemas.openxmlformats.org/officeDocument/2006/relationships" xmlns:p="http://schemas.openxmlformats.org/presentationml/2006/main">
  <p:tag name="VEVOX.QRDOT" val="(10,13)"/>
</p:tagLst>
</file>

<file path=ppt/tags/tag692.xml><?xml version="1.0" encoding="utf-8"?>
<p:tagLst xmlns:a="http://schemas.openxmlformats.org/drawingml/2006/main" xmlns:r="http://schemas.openxmlformats.org/officeDocument/2006/relationships" xmlns:p="http://schemas.openxmlformats.org/presentationml/2006/main">
  <p:tag name="VEVOX.QRDOT" val="(12,13)"/>
</p:tagLst>
</file>

<file path=ppt/tags/tag693.xml><?xml version="1.0" encoding="utf-8"?>
<p:tagLst xmlns:a="http://schemas.openxmlformats.org/drawingml/2006/main" xmlns:r="http://schemas.openxmlformats.org/officeDocument/2006/relationships" xmlns:p="http://schemas.openxmlformats.org/presentationml/2006/main">
  <p:tag name="VEVOX.QRDOT" val="(13,13)"/>
</p:tagLst>
</file>

<file path=ppt/tags/tag694.xml><?xml version="1.0" encoding="utf-8"?>
<p:tagLst xmlns:a="http://schemas.openxmlformats.org/drawingml/2006/main" xmlns:r="http://schemas.openxmlformats.org/officeDocument/2006/relationships" xmlns:p="http://schemas.openxmlformats.org/presentationml/2006/main">
  <p:tag name="VEVOX.QRDOT" val="(14,13)"/>
</p:tagLst>
</file>

<file path=ppt/tags/tag695.xml><?xml version="1.0" encoding="utf-8"?>
<p:tagLst xmlns:a="http://schemas.openxmlformats.org/drawingml/2006/main" xmlns:r="http://schemas.openxmlformats.org/officeDocument/2006/relationships" xmlns:p="http://schemas.openxmlformats.org/presentationml/2006/main">
  <p:tag name="VEVOX.QRDOT" val="(15,13)"/>
</p:tagLst>
</file>

<file path=ppt/tags/tag696.xml><?xml version="1.0" encoding="utf-8"?>
<p:tagLst xmlns:a="http://schemas.openxmlformats.org/drawingml/2006/main" xmlns:r="http://schemas.openxmlformats.org/officeDocument/2006/relationships" xmlns:p="http://schemas.openxmlformats.org/presentationml/2006/main">
  <p:tag name="VEVOX.QRDOT" val="(17,13)"/>
</p:tagLst>
</file>

<file path=ppt/tags/tag697.xml><?xml version="1.0" encoding="utf-8"?>
<p:tagLst xmlns:a="http://schemas.openxmlformats.org/drawingml/2006/main" xmlns:r="http://schemas.openxmlformats.org/officeDocument/2006/relationships" xmlns:p="http://schemas.openxmlformats.org/presentationml/2006/main">
  <p:tag name="VEVOX.QRDOT" val="(18,13)"/>
</p:tagLst>
</file>

<file path=ppt/tags/tag698.xml><?xml version="1.0" encoding="utf-8"?>
<p:tagLst xmlns:a="http://schemas.openxmlformats.org/drawingml/2006/main" xmlns:r="http://schemas.openxmlformats.org/officeDocument/2006/relationships" xmlns:p="http://schemas.openxmlformats.org/presentationml/2006/main">
  <p:tag name="VEVOX.QRDOT" val="(19,13)"/>
</p:tagLst>
</file>

<file path=ppt/tags/tag699.xml><?xml version="1.0" encoding="utf-8"?>
<p:tagLst xmlns:a="http://schemas.openxmlformats.org/drawingml/2006/main" xmlns:r="http://schemas.openxmlformats.org/officeDocument/2006/relationships" xmlns:p="http://schemas.openxmlformats.org/presentationml/2006/main">
  <p:tag name="VEVOX.QRDOT" val="(21,13)"/>
</p:tagLst>
</file>

<file path=ppt/tags/tag7.xml><?xml version="1.0" encoding="utf-8"?>
<p:tagLst xmlns:a="http://schemas.openxmlformats.org/drawingml/2006/main" xmlns:r="http://schemas.openxmlformats.org/officeDocument/2006/relationships" xmlns:p="http://schemas.openxmlformats.org/presentationml/2006/main">
  <p:tag name="VEVOX.QRDOT" val="(2,0)"/>
</p:tagLst>
</file>

<file path=ppt/tags/tag70.xml><?xml version="1.0" encoding="utf-8"?>
<p:tagLst xmlns:a="http://schemas.openxmlformats.org/drawingml/2006/main" xmlns:r="http://schemas.openxmlformats.org/officeDocument/2006/relationships" xmlns:p="http://schemas.openxmlformats.org/presentationml/2006/main">
  <p:tag name="VEVOX.QRDOT" val="(27,3)"/>
</p:tagLst>
</file>

<file path=ppt/tags/tag700.xml><?xml version="1.0" encoding="utf-8"?>
<p:tagLst xmlns:a="http://schemas.openxmlformats.org/drawingml/2006/main" xmlns:r="http://schemas.openxmlformats.org/officeDocument/2006/relationships" xmlns:p="http://schemas.openxmlformats.org/presentationml/2006/main">
  <p:tag name="VEVOX.QRDOT" val="(23,13)"/>
</p:tagLst>
</file>

<file path=ppt/tags/tag701.xml><?xml version="1.0" encoding="utf-8"?>
<p:tagLst xmlns:a="http://schemas.openxmlformats.org/drawingml/2006/main" xmlns:r="http://schemas.openxmlformats.org/officeDocument/2006/relationships" xmlns:p="http://schemas.openxmlformats.org/presentationml/2006/main">
  <p:tag name="VEVOX.QRDOT" val="(24,13)"/>
</p:tagLst>
</file>

<file path=ppt/tags/tag702.xml><?xml version="1.0" encoding="utf-8"?>
<p:tagLst xmlns:a="http://schemas.openxmlformats.org/drawingml/2006/main" xmlns:r="http://schemas.openxmlformats.org/officeDocument/2006/relationships" xmlns:p="http://schemas.openxmlformats.org/presentationml/2006/main">
  <p:tag name="VEVOX.QRDOT" val="(25,13)"/>
</p:tagLst>
</file>

<file path=ppt/tags/tag703.xml><?xml version="1.0" encoding="utf-8"?>
<p:tagLst xmlns:a="http://schemas.openxmlformats.org/drawingml/2006/main" xmlns:r="http://schemas.openxmlformats.org/officeDocument/2006/relationships" xmlns:p="http://schemas.openxmlformats.org/presentationml/2006/main">
  <p:tag name="VEVOX.QRDOT" val="(26,13)"/>
</p:tagLst>
</file>

<file path=ppt/tags/tag704.xml><?xml version="1.0" encoding="utf-8"?>
<p:tagLst xmlns:a="http://schemas.openxmlformats.org/drawingml/2006/main" xmlns:r="http://schemas.openxmlformats.org/officeDocument/2006/relationships" xmlns:p="http://schemas.openxmlformats.org/presentationml/2006/main">
  <p:tag name="VEVOX.QRDOT" val="(27,13)"/>
</p:tagLst>
</file>

<file path=ppt/tags/tag705.xml><?xml version="1.0" encoding="utf-8"?>
<p:tagLst xmlns:a="http://schemas.openxmlformats.org/drawingml/2006/main" xmlns:r="http://schemas.openxmlformats.org/officeDocument/2006/relationships" xmlns:p="http://schemas.openxmlformats.org/presentationml/2006/main">
  <p:tag name="VEVOX.QRDOT" val="(28,13)"/>
</p:tagLst>
</file>

<file path=ppt/tags/tag706.xml><?xml version="1.0" encoding="utf-8"?>
<p:tagLst xmlns:a="http://schemas.openxmlformats.org/drawingml/2006/main" xmlns:r="http://schemas.openxmlformats.org/officeDocument/2006/relationships" xmlns:p="http://schemas.openxmlformats.org/presentationml/2006/main">
  <p:tag name="VEVOX.QRDOT" val="(29,13)"/>
</p:tagLst>
</file>

<file path=ppt/tags/tag707.xml><?xml version="1.0" encoding="utf-8"?>
<p:tagLst xmlns:a="http://schemas.openxmlformats.org/drawingml/2006/main" xmlns:r="http://schemas.openxmlformats.org/officeDocument/2006/relationships" xmlns:p="http://schemas.openxmlformats.org/presentationml/2006/main">
  <p:tag name="VEVOX.QRDOT" val="(5,14)"/>
</p:tagLst>
</file>

<file path=ppt/tags/tag708.xml><?xml version="1.0" encoding="utf-8"?>
<p:tagLst xmlns:a="http://schemas.openxmlformats.org/drawingml/2006/main" xmlns:r="http://schemas.openxmlformats.org/officeDocument/2006/relationships" xmlns:p="http://schemas.openxmlformats.org/presentationml/2006/main">
  <p:tag name="VEVOX.QRDOT" val="(7,14)"/>
</p:tagLst>
</file>

<file path=ppt/tags/tag709.xml><?xml version="1.0" encoding="utf-8"?>
<p:tagLst xmlns:a="http://schemas.openxmlformats.org/drawingml/2006/main" xmlns:r="http://schemas.openxmlformats.org/officeDocument/2006/relationships" xmlns:p="http://schemas.openxmlformats.org/presentationml/2006/main">
  <p:tag name="VEVOX.QRDOT" val="(8,14)"/>
</p:tagLst>
</file>

<file path=ppt/tags/tag71.xml><?xml version="1.0" encoding="utf-8"?>
<p:tagLst xmlns:a="http://schemas.openxmlformats.org/drawingml/2006/main" xmlns:r="http://schemas.openxmlformats.org/officeDocument/2006/relationships" xmlns:p="http://schemas.openxmlformats.org/presentationml/2006/main">
  <p:tag name="VEVOX.QRDOT" val="(29,3)"/>
</p:tagLst>
</file>

<file path=ppt/tags/tag710.xml><?xml version="1.0" encoding="utf-8"?>
<p:tagLst xmlns:a="http://schemas.openxmlformats.org/drawingml/2006/main" xmlns:r="http://schemas.openxmlformats.org/officeDocument/2006/relationships" xmlns:p="http://schemas.openxmlformats.org/presentationml/2006/main">
  <p:tag name="VEVOX.QRDOT" val="(9,14)"/>
</p:tagLst>
</file>

<file path=ppt/tags/tag711.xml><?xml version="1.0" encoding="utf-8"?>
<p:tagLst xmlns:a="http://schemas.openxmlformats.org/drawingml/2006/main" xmlns:r="http://schemas.openxmlformats.org/officeDocument/2006/relationships" xmlns:p="http://schemas.openxmlformats.org/presentationml/2006/main">
  <p:tag name="VEVOX.QRDOT" val="(10,14)"/>
</p:tagLst>
</file>

<file path=ppt/tags/tag712.xml><?xml version="1.0" encoding="utf-8"?>
<p:tagLst xmlns:a="http://schemas.openxmlformats.org/drawingml/2006/main" xmlns:r="http://schemas.openxmlformats.org/officeDocument/2006/relationships" xmlns:p="http://schemas.openxmlformats.org/presentationml/2006/main">
  <p:tag name="VEVOX.QRDOT" val="(11,14)"/>
</p:tagLst>
</file>

<file path=ppt/tags/tag713.xml><?xml version="1.0" encoding="utf-8"?>
<p:tagLst xmlns:a="http://schemas.openxmlformats.org/drawingml/2006/main" xmlns:r="http://schemas.openxmlformats.org/officeDocument/2006/relationships" xmlns:p="http://schemas.openxmlformats.org/presentationml/2006/main">
  <p:tag name="VEVOX.QRDOT" val="(13,14)"/>
</p:tagLst>
</file>

<file path=ppt/tags/tag714.xml><?xml version="1.0" encoding="utf-8"?>
<p:tagLst xmlns:a="http://schemas.openxmlformats.org/drawingml/2006/main" xmlns:r="http://schemas.openxmlformats.org/officeDocument/2006/relationships" xmlns:p="http://schemas.openxmlformats.org/presentationml/2006/main">
  <p:tag name="VEVOX.QRDOT" val="(17,14)"/>
</p:tagLst>
</file>

<file path=ppt/tags/tag715.xml><?xml version="1.0" encoding="utf-8"?>
<p:tagLst xmlns:a="http://schemas.openxmlformats.org/drawingml/2006/main" xmlns:r="http://schemas.openxmlformats.org/officeDocument/2006/relationships" xmlns:p="http://schemas.openxmlformats.org/presentationml/2006/main">
  <p:tag name="VEVOX.QRDOT" val="(21,14)"/>
</p:tagLst>
</file>

<file path=ppt/tags/tag716.xml><?xml version="1.0" encoding="utf-8"?>
<p:tagLst xmlns:a="http://schemas.openxmlformats.org/drawingml/2006/main" xmlns:r="http://schemas.openxmlformats.org/officeDocument/2006/relationships" xmlns:p="http://schemas.openxmlformats.org/presentationml/2006/main">
  <p:tag name="VEVOX.QRDOT" val="(24,14)"/>
</p:tagLst>
</file>

<file path=ppt/tags/tag717.xml><?xml version="1.0" encoding="utf-8"?>
<p:tagLst xmlns:a="http://schemas.openxmlformats.org/drawingml/2006/main" xmlns:r="http://schemas.openxmlformats.org/officeDocument/2006/relationships" xmlns:p="http://schemas.openxmlformats.org/presentationml/2006/main">
  <p:tag name="VEVOX.QRDOT" val="(25,14)"/>
</p:tagLst>
</file>

<file path=ppt/tags/tag718.xml><?xml version="1.0" encoding="utf-8"?>
<p:tagLst xmlns:a="http://schemas.openxmlformats.org/drawingml/2006/main" xmlns:r="http://schemas.openxmlformats.org/officeDocument/2006/relationships" xmlns:p="http://schemas.openxmlformats.org/presentationml/2006/main">
  <p:tag name="VEVOX.QRDOT" val="(26,14)"/>
</p:tagLst>
</file>

<file path=ppt/tags/tag719.xml><?xml version="1.0" encoding="utf-8"?>
<p:tagLst xmlns:a="http://schemas.openxmlformats.org/drawingml/2006/main" xmlns:r="http://schemas.openxmlformats.org/officeDocument/2006/relationships" xmlns:p="http://schemas.openxmlformats.org/presentationml/2006/main">
  <p:tag name="VEVOX.QRDOT" val="(27,14)"/>
</p:tagLst>
</file>

<file path=ppt/tags/tag72.xml><?xml version="1.0" encoding="utf-8"?>
<p:tagLst xmlns:a="http://schemas.openxmlformats.org/drawingml/2006/main" xmlns:r="http://schemas.openxmlformats.org/officeDocument/2006/relationships" xmlns:p="http://schemas.openxmlformats.org/presentationml/2006/main">
  <p:tag name="VEVOX.QRDOT" val="(1,4)"/>
</p:tagLst>
</file>

<file path=ppt/tags/tag720.xml><?xml version="1.0" encoding="utf-8"?>
<p:tagLst xmlns:a="http://schemas.openxmlformats.org/drawingml/2006/main" xmlns:r="http://schemas.openxmlformats.org/officeDocument/2006/relationships" xmlns:p="http://schemas.openxmlformats.org/presentationml/2006/main">
  <p:tag name="VEVOX.QRDOT" val="(29,14)"/>
</p:tagLst>
</file>

<file path=ppt/tags/tag721.xml><?xml version="1.0" encoding="utf-8"?>
<p:tagLst xmlns:a="http://schemas.openxmlformats.org/drawingml/2006/main" xmlns:r="http://schemas.openxmlformats.org/officeDocument/2006/relationships" xmlns:p="http://schemas.openxmlformats.org/presentationml/2006/main">
  <p:tag name="VEVOX.QRDOT" val="(1,15)"/>
</p:tagLst>
</file>

<file path=ppt/tags/tag722.xml><?xml version="1.0" encoding="utf-8"?>
<p:tagLst xmlns:a="http://schemas.openxmlformats.org/drawingml/2006/main" xmlns:r="http://schemas.openxmlformats.org/officeDocument/2006/relationships" xmlns:p="http://schemas.openxmlformats.org/presentationml/2006/main">
  <p:tag name="VEVOX.QRDOT" val="(2,15)"/>
</p:tagLst>
</file>

<file path=ppt/tags/tag723.xml><?xml version="1.0" encoding="utf-8"?>
<p:tagLst xmlns:a="http://schemas.openxmlformats.org/drawingml/2006/main" xmlns:r="http://schemas.openxmlformats.org/officeDocument/2006/relationships" xmlns:p="http://schemas.openxmlformats.org/presentationml/2006/main">
  <p:tag name="VEVOX.QRDOT" val="(6,15)"/>
</p:tagLst>
</file>

<file path=ppt/tags/tag724.xml><?xml version="1.0" encoding="utf-8"?>
<p:tagLst xmlns:a="http://schemas.openxmlformats.org/drawingml/2006/main" xmlns:r="http://schemas.openxmlformats.org/officeDocument/2006/relationships" xmlns:p="http://schemas.openxmlformats.org/presentationml/2006/main">
  <p:tag name="VEVOX.QRDOT" val="(9,15)"/>
</p:tagLst>
</file>

<file path=ppt/tags/tag725.xml><?xml version="1.0" encoding="utf-8"?>
<p:tagLst xmlns:a="http://schemas.openxmlformats.org/drawingml/2006/main" xmlns:r="http://schemas.openxmlformats.org/officeDocument/2006/relationships" xmlns:p="http://schemas.openxmlformats.org/presentationml/2006/main">
  <p:tag name="VEVOX.QRDOT" val="(12,15)"/>
</p:tagLst>
</file>

<file path=ppt/tags/tag726.xml><?xml version="1.0" encoding="utf-8"?>
<p:tagLst xmlns:a="http://schemas.openxmlformats.org/drawingml/2006/main" xmlns:r="http://schemas.openxmlformats.org/officeDocument/2006/relationships" xmlns:p="http://schemas.openxmlformats.org/presentationml/2006/main">
  <p:tag name="VEVOX.QRDOT" val="(15,15)"/>
</p:tagLst>
</file>

<file path=ppt/tags/tag727.xml><?xml version="1.0" encoding="utf-8"?>
<p:tagLst xmlns:a="http://schemas.openxmlformats.org/drawingml/2006/main" xmlns:r="http://schemas.openxmlformats.org/officeDocument/2006/relationships" xmlns:p="http://schemas.openxmlformats.org/presentationml/2006/main">
  <p:tag name="VEVOX.QRDOT" val="(18,15)"/>
</p:tagLst>
</file>

<file path=ppt/tags/tag728.xml><?xml version="1.0" encoding="utf-8"?>
<p:tagLst xmlns:a="http://schemas.openxmlformats.org/drawingml/2006/main" xmlns:r="http://schemas.openxmlformats.org/officeDocument/2006/relationships" xmlns:p="http://schemas.openxmlformats.org/presentationml/2006/main">
  <p:tag name="VEVOX.QRDOT" val="(20,15)"/>
</p:tagLst>
</file>

<file path=ppt/tags/tag729.xml><?xml version="1.0" encoding="utf-8"?>
<p:tagLst xmlns:a="http://schemas.openxmlformats.org/drawingml/2006/main" xmlns:r="http://schemas.openxmlformats.org/officeDocument/2006/relationships" xmlns:p="http://schemas.openxmlformats.org/presentationml/2006/main">
  <p:tag name="VEVOX.QRDOT" val="(22,15)"/>
</p:tagLst>
</file>

<file path=ppt/tags/tag73.xml><?xml version="1.0" encoding="utf-8"?>
<p:tagLst xmlns:a="http://schemas.openxmlformats.org/drawingml/2006/main" xmlns:r="http://schemas.openxmlformats.org/officeDocument/2006/relationships" xmlns:p="http://schemas.openxmlformats.org/presentationml/2006/main">
  <p:tag name="VEVOX.QRDOT" val="(3,4)"/>
</p:tagLst>
</file>

<file path=ppt/tags/tag730.xml><?xml version="1.0" encoding="utf-8"?>
<p:tagLst xmlns:a="http://schemas.openxmlformats.org/drawingml/2006/main" xmlns:r="http://schemas.openxmlformats.org/officeDocument/2006/relationships" xmlns:p="http://schemas.openxmlformats.org/presentationml/2006/main">
  <p:tag name="VEVOX.QRDOT" val="(28,15)"/>
</p:tagLst>
</file>

<file path=ppt/tags/tag731.xml><?xml version="1.0" encoding="utf-8"?>
<p:tagLst xmlns:a="http://schemas.openxmlformats.org/drawingml/2006/main" xmlns:r="http://schemas.openxmlformats.org/officeDocument/2006/relationships" xmlns:p="http://schemas.openxmlformats.org/presentationml/2006/main">
  <p:tag name="VEVOX.QRDOT" val="(29,15)"/>
</p:tagLst>
</file>

<file path=ppt/tags/tag732.xml><?xml version="1.0" encoding="utf-8"?>
<p:tagLst xmlns:a="http://schemas.openxmlformats.org/drawingml/2006/main" xmlns:r="http://schemas.openxmlformats.org/officeDocument/2006/relationships" xmlns:p="http://schemas.openxmlformats.org/presentationml/2006/main">
  <p:tag name="VEVOX.QRDOT" val="(1,16)"/>
</p:tagLst>
</file>

<file path=ppt/tags/tag733.xml><?xml version="1.0" encoding="utf-8"?>
<p:tagLst xmlns:a="http://schemas.openxmlformats.org/drawingml/2006/main" xmlns:r="http://schemas.openxmlformats.org/officeDocument/2006/relationships" xmlns:p="http://schemas.openxmlformats.org/presentationml/2006/main">
  <p:tag name="VEVOX.QRDOT" val="(4,16)"/>
</p:tagLst>
</file>

<file path=ppt/tags/tag734.xml><?xml version="1.0" encoding="utf-8"?>
<p:tagLst xmlns:a="http://schemas.openxmlformats.org/drawingml/2006/main" xmlns:r="http://schemas.openxmlformats.org/officeDocument/2006/relationships" xmlns:p="http://schemas.openxmlformats.org/presentationml/2006/main">
  <p:tag name="VEVOX.QRDOT" val="(6,16)"/>
</p:tagLst>
</file>

<file path=ppt/tags/tag735.xml><?xml version="1.0" encoding="utf-8"?>
<p:tagLst xmlns:a="http://schemas.openxmlformats.org/drawingml/2006/main" xmlns:r="http://schemas.openxmlformats.org/officeDocument/2006/relationships" xmlns:p="http://schemas.openxmlformats.org/presentationml/2006/main">
  <p:tag name="VEVOX.QRDOT" val="(7,16)"/>
</p:tagLst>
</file>

<file path=ppt/tags/tag736.xml><?xml version="1.0" encoding="utf-8"?>
<p:tagLst xmlns:a="http://schemas.openxmlformats.org/drawingml/2006/main" xmlns:r="http://schemas.openxmlformats.org/officeDocument/2006/relationships" xmlns:p="http://schemas.openxmlformats.org/presentationml/2006/main">
  <p:tag name="VEVOX.QRDOT" val="(8,16)"/>
</p:tagLst>
</file>

<file path=ppt/tags/tag737.xml><?xml version="1.0" encoding="utf-8"?>
<p:tagLst xmlns:a="http://schemas.openxmlformats.org/drawingml/2006/main" xmlns:r="http://schemas.openxmlformats.org/officeDocument/2006/relationships" xmlns:p="http://schemas.openxmlformats.org/presentationml/2006/main">
  <p:tag name="VEVOX.QRDOT" val="(9,16)"/>
</p:tagLst>
</file>

<file path=ppt/tags/tag738.xml><?xml version="1.0" encoding="utf-8"?>
<p:tagLst xmlns:a="http://schemas.openxmlformats.org/drawingml/2006/main" xmlns:r="http://schemas.openxmlformats.org/officeDocument/2006/relationships" xmlns:p="http://schemas.openxmlformats.org/presentationml/2006/main">
  <p:tag name="VEVOX.QRDOT" val="(10,16)"/>
</p:tagLst>
</file>

<file path=ppt/tags/tag739.xml><?xml version="1.0" encoding="utf-8"?>
<p:tagLst xmlns:a="http://schemas.openxmlformats.org/drawingml/2006/main" xmlns:r="http://schemas.openxmlformats.org/officeDocument/2006/relationships" xmlns:p="http://schemas.openxmlformats.org/presentationml/2006/main">
  <p:tag name="VEVOX.QRDOT" val="(12,16)"/>
</p:tagLst>
</file>

<file path=ppt/tags/tag74.xml><?xml version="1.0" encoding="utf-8"?>
<p:tagLst xmlns:a="http://schemas.openxmlformats.org/drawingml/2006/main" xmlns:r="http://schemas.openxmlformats.org/officeDocument/2006/relationships" xmlns:p="http://schemas.openxmlformats.org/presentationml/2006/main">
  <p:tag name="VEVOX.QRDOT" val="(4,4)"/>
</p:tagLst>
</file>

<file path=ppt/tags/tag740.xml><?xml version="1.0" encoding="utf-8"?>
<p:tagLst xmlns:a="http://schemas.openxmlformats.org/drawingml/2006/main" xmlns:r="http://schemas.openxmlformats.org/officeDocument/2006/relationships" xmlns:p="http://schemas.openxmlformats.org/presentationml/2006/main">
  <p:tag name="VEVOX.QRDOT" val="(14,16)"/>
</p:tagLst>
</file>

<file path=ppt/tags/tag741.xml><?xml version="1.0" encoding="utf-8"?>
<p:tagLst xmlns:a="http://schemas.openxmlformats.org/drawingml/2006/main" xmlns:r="http://schemas.openxmlformats.org/officeDocument/2006/relationships" xmlns:p="http://schemas.openxmlformats.org/presentationml/2006/main">
  <p:tag name="VEVOX.QRDOT" val="(15,16)"/>
</p:tagLst>
</file>

<file path=ppt/tags/tag742.xml><?xml version="1.0" encoding="utf-8"?>
<p:tagLst xmlns:a="http://schemas.openxmlformats.org/drawingml/2006/main" xmlns:r="http://schemas.openxmlformats.org/officeDocument/2006/relationships" xmlns:p="http://schemas.openxmlformats.org/presentationml/2006/main">
  <p:tag name="VEVOX.QRDOT" val="(16,16)"/>
</p:tagLst>
</file>

<file path=ppt/tags/tag743.xml><?xml version="1.0" encoding="utf-8"?>
<p:tagLst xmlns:a="http://schemas.openxmlformats.org/drawingml/2006/main" xmlns:r="http://schemas.openxmlformats.org/officeDocument/2006/relationships" xmlns:p="http://schemas.openxmlformats.org/presentationml/2006/main">
  <p:tag name="VEVOX.QRDOT" val="(17,16)"/>
</p:tagLst>
</file>

<file path=ppt/tags/tag744.xml><?xml version="1.0" encoding="utf-8"?>
<p:tagLst xmlns:a="http://schemas.openxmlformats.org/drawingml/2006/main" xmlns:r="http://schemas.openxmlformats.org/officeDocument/2006/relationships" xmlns:p="http://schemas.openxmlformats.org/presentationml/2006/main">
  <p:tag name="VEVOX.QRDOT" val="(19,16)"/>
</p:tagLst>
</file>

<file path=ppt/tags/tag745.xml><?xml version="1.0" encoding="utf-8"?>
<p:tagLst xmlns:a="http://schemas.openxmlformats.org/drawingml/2006/main" xmlns:r="http://schemas.openxmlformats.org/officeDocument/2006/relationships" xmlns:p="http://schemas.openxmlformats.org/presentationml/2006/main">
  <p:tag name="VEVOX.QRDOT" val="(20,16)"/>
</p:tagLst>
</file>

<file path=ppt/tags/tag746.xml><?xml version="1.0" encoding="utf-8"?>
<p:tagLst xmlns:a="http://schemas.openxmlformats.org/drawingml/2006/main" xmlns:r="http://schemas.openxmlformats.org/officeDocument/2006/relationships" xmlns:p="http://schemas.openxmlformats.org/presentationml/2006/main">
  <p:tag name="VEVOX.QRDOT" val="(21,16)"/>
</p:tagLst>
</file>

<file path=ppt/tags/tag747.xml><?xml version="1.0" encoding="utf-8"?>
<p:tagLst xmlns:a="http://schemas.openxmlformats.org/drawingml/2006/main" xmlns:r="http://schemas.openxmlformats.org/officeDocument/2006/relationships" xmlns:p="http://schemas.openxmlformats.org/presentationml/2006/main">
  <p:tag name="VEVOX.QRDOT" val="(22,16)"/>
</p:tagLst>
</file>

<file path=ppt/tags/tag748.xml><?xml version="1.0" encoding="utf-8"?>
<p:tagLst xmlns:a="http://schemas.openxmlformats.org/drawingml/2006/main" xmlns:r="http://schemas.openxmlformats.org/officeDocument/2006/relationships" xmlns:p="http://schemas.openxmlformats.org/presentationml/2006/main">
  <p:tag name="VEVOX.QRDOT" val="(24,16)"/>
</p:tagLst>
</file>

<file path=ppt/tags/tag749.xml><?xml version="1.0" encoding="utf-8"?>
<p:tagLst xmlns:a="http://schemas.openxmlformats.org/drawingml/2006/main" xmlns:r="http://schemas.openxmlformats.org/officeDocument/2006/relationships" xmlns:p="http://schemas.openxmlformats.org/presentationml/2006/main">
  <p:tag name="VEVOX.QRDOT" val="(28,16)"/>
</p:tagLst>
</file>

<file path=ppt/tags/tag75.xml><?xml version="1.0" encoding="utf-8"?>
<p:tagLst xmlns:a="http://schemas.openxmlformats.org/drawingml/2006/main" xmlns:r="http://schemas.openxmlformats.org/officeDocument/2006/relationships" xmlns:p="http://schemas.openxmlformats.org/presentationml/2006/main">
  <p:tag name="VEVOX.QRDOT" val="(5,4)"/>
</p:tagLst>
</file>

<file path=ppt/tags/tag750.xml><?xml version="1.0" encoding="utf-8"?>
<p:tagLst xmlns:a="http://schemas.openxmlformats.org/drawingml/2006/main" xmlns:r="http://schemas.openxmlformats.org/officeDocument/2006/relationships" xmlns:p="http://schemas.openxmlformats.org/presentationml/2006/main">
  <p:tag name="VEVOX.QRDOT" val="(1,17)"/>
</p:tagLst>
</file>

<file path=ppt/tags/tag751.xml><?xml version="1.0" encoding="utf-8"?>
<p:tagLst xmlns:a="http://schemas.openxmlformats.org/drawingml/2006/main" xmlns:r="http://schemas.openxmlformats.org/officeDocument/2006/relationships" xmlns:p="http://schemas.openxmlformats.org/presentationml/2006/main">
  <p:tag name="VEVOX.QRDOT" val="(3,17)"/>
</p:tagLst>
</file>

<file path=ppt/tags/tag752.xml><?xml version="1.0" encoding="utf-8"?>
<p:tagLst xmlns:a="http://schemas.openxmlformats.org/drawingml/2006/main" xmlns:r="http://schemas.openxmlformats.org/officeDocument/2006/relationships" xmlns:p="http://schemas.openxmlformats.org/presentationml/2006/main">
  <p:tag name="VEVOX.QRDOT" val="(4,17)"/>
</p:tagLst>
</file>

<file path=ppt/tags/tag753.xml><?xml version="1.0" encoding="utf-8"?>
<p:tagLst xmlns:a="http://schemas.openxmlformats.org/drawingml/2006/main" xmlns:r="http://schemas.openxmlformats.org/officeDocument/2006/relationships" xmlns:p="http://schemas.openxmlformats.org/presentationml/2006/main">
  <p:tag name="VEVOX.QRDOT" val="(5,17)"/>
</p:tagLst>
</file>

<file path=ppt/tags/tag754.xml><?xml version="1.0" encoding="utf-8"?>
<p:tagLst xmlns:a="http://schemas.openxmlformats.org/drawingml/2006/main" xmlns:r="http://schemas.openxmlformats.org/officeDocument/2006/relationships" xmlns:p="http://schemas.openxmlformats.org/presentationml/2006/main">
  <p:tag name="VEVOX.QRDOT" val="(8,17)"/>
</p:tagLst>
</file>

<file path=ppt/tags/tag755.xml><?xml version="1.0" encoding="utf-8"?>
<p:tagLst xmlns:a="http://schemas.openxmlformats.org/drawingml/2006/main" xmlns:r="http://schemas.openxmlformats.org/officeDocument/2006/relationships" xmlns:p="http://schemas.openxmlformats.org/presentationml/2006/main">
  <p:tag name="VEVOX.QRDOT" val="(9,17)"/>
</p:tagLst>
</file>

<file path=ppt/tags/tag756.xml><?xml version="1.0" encoding="utf-8"?>
<p:tagLst xmlns:a="http://schemas.openxmlformats.org/drawingml/2006/main" xmlns:r="http://schemas.openxmlformats.org/officeDocument/2006/relationships" xmlns:p="http://schemas.openxmlformats.org/presentationml/2006/main">
  <p:tag name="VEVOX.QRDOT" val="(10,17)"/>
</p:tagLst>
</file>

<file path=ppt/tags/tag757.xml><?xml version="1.0" encoding="utf-8"?>
<p:tagLst xmlns:a="http://schemas.openxmlformats.org/drawingml/2006/main" xmlns:r="http://schemas.openxmlformats.org/officeDocument/2006/relationships" xmlns:p="http://schemas.openxmlformats.org/presentationml/2006/main">
  <p:tag name="VEVOX.QRDOT" val="(18,17)"/>
</p:tagLst>
</file>

<file path=ppt/tags/tag758.xml><?xml version="1.0" encoding="utf-8"?>
<p:tagLst xmlns:a="http://schemas.openxmlformats.org/drawingml/2006/main" xmlns:r="http://schemas.openxmlformats.org/officeDocument/2006/relationships" xmlns:p="http://schemas.openxmlformats.org/presentationml/2006/main">
  <p:tag name="VEVOX.QRDOT" val="(21,17)"/>
</p:tagLst>
</file>

<file path=ppt/tags/tag759.xml><?xml version="1.0" encoding="utf-8"?>
<p:tagLst xmlns:a="http://schemas.openxmlformats.org/drawingml/2006/main" xmlns:r="http://schemas.openxmlformats.org/officeDocument/2006/relationships" xmlns:p="http://schemas.openxmlformats.org/presentationml/2006/main">
  <p:tag name="VEVOX.QRDOT" val="(23,17)"/>
</p:tagLst>
</file>

<file path=ppt/tags/tag76.xml><?xml version="1.0" encoding="utf-8"?>
<p:tagLst xmlns:a="http://schemas.openxmlformats.org/drawingml/2006/main" xmlns:r="http://schemas.openxmlformats.org/officeDocument/2006/relationships" xmlns:p="http://schemas.openxmlformats.org/presentationml/2006/main">
  <p:tag name="VEVOX.QRDOT" val="(7,4)"/>
</p:tagLst>
</file>

<file path=ppt/tags/tag760.xml><?xml version="1.0" encoding="utf-8"?>
<p:tagLst xmlns:a="http://schemas.openxmlformats.org/drawingml/2006/main" xmlns:r="http://schemas.openxmlformats.org/officeDocument/2006/relationships" xmlns:p="http://schemas.openxmlformats.org/presentationml/2006/main">
  <p:tag name="VEVOX.QRDOT" val="(24,17)"/>
</p:tagLst>
</file>

<file path=ppt/tags/tag761.xml><?xml version="1.0" encoding="utf-8"?>
<p:tagLst xmlns:a="http://schemas.openxmlformats.org/drawingml/2006/main" xmlns:r="http://schemas.openxmlformats.org/officeDocument/2006/relationships" xmlns:p="http://schemas.openxmlformats.org/presentationml/2006/main">
  <p:tag name="VEVOX.QRDOT" val="(25,17)"/>
</p:tagLst>
</file>

<file path=ppt/tags/tag762.xml><?xml version="1.0" encoding="utf-8"?>
<p:tagLst xmlns:a="http://schemas.openxmlformats.org/drawingml/2006/main" xmlns:r="http://schemas.openxmlformats.org/officeDocument/2006/relationships" xmlns:p="http://schemas.openxmlformats.org/presentationml/2006/main">
  <p:tag name="VEVOX.QRDOT" val="(26,17)"/>
</p:tagLst>
</file>

<file path=ppt/tags/tag763.xml><?xml version="1.0" encoding="utf-8"?>
<p:tagLst xmlns:a="http://schemas.openxmlformats.org/drawingml/2006/main" xmlns:r="http://schemas.openxmlformats.org/officeDocument/2006/relationships" xmlns:p="http://schemas.openxmlformats.org/presentationml/2006/main">
  <p:tag name="VEVOX.QRDOT" val="(28,17)"/>
</p:tagLst>
</file>

<file path=ppt/tags/tag764.xml><?xml version="1.0" encoding="utf-8"?>
<p:tagLst xmlns:a="http://schemas.openxmlformats.org/drawingml/2006/main" xmlns:r="http://schemas.openxmlformats.org/officeDocument/2006/relationships" xmlns:p="http://schemas.openxmlformats.org/presentationml/2006/main">
  <p:tag name="VEVOX.QRDOT" val="(29,17)"/>
</p:tagLst>
</file>

<file path=ppt/tags/tag765.xml><?xml version="1.0" encoding="utf-8"?>
<p:tagLst xmlns:a="http://schemas.openxmlformats.org/drawingml/2006/main" xmlns:r="http://schemas.openxmlformats.org/officeDocument/2006/relationships" xmlns:p="http://schemas.openxmlformats.org/presentationml/2006/main">
  <p:tag name="VEVOX.QRDOT" val="(3,18)"/>
</p:tagLst>
</file>

<file path=ppt/tags/tag766.xml><?xml version="1.0" encoding="utf-8"?>
<p:tagLst xmlns:a="http://schemas.openxmlformats.org/drawingml/2006/main" xmlns:r="http://schemas.openxmlformats.org/officeDocument/2006/relationships" xmlns:p="http://schemas.openxmlformats.org/presentationml/2006/main">
  <p:tag name="VEVOX.QRDOT" val="(7,18)"/>
</p:tagLst>
</file>

<file path=ppt/tags/tag767.xml><?xml version="1.0" encoding="utf-8"?>
<p:tagLst xmlns:a="http://schemas.openxmlformats.org/drawingml/2006/main" xmlns:r="http://schemas.openxmlformats.org/officeDocument/2006/relationships" xmlns:p="http://schemas.openxmlformats.org/presentationml/2006/main">
  <p:tag name="VEVOX.QRDOT" val="(8,18)"/>
</p:tagLst>
</file>

<file path=ppt/tags/tag768.xml><?xml version="1.0" encoding="utf-8"?>
<p:tagLst xmlns:a="http://schemas.openxmlformats.org/drawingml/2006/main" xmlns:r="http://schemas.openxmlformats.org/officeDocument/2006/relationships" xmlns:p="http://schemas.openxmlformats.org/presentationml/2006/main">
  <p:tag name="VEVOX.QRDOT" val="(12,18)"/>
</p:tagLst>
</file>

<file path=ppt/tags/tag769.xml><?xml version="1.0" encoding="utf-8"?>
<p:tagLst xmlns:a="http://schemas.openxmlformats.org/drawingml/2006/main" xmlns:r="http://schemas.openxmlformats.org/officeDocument/2006/relationships" xmlns:p="http://schemas.openxmlformats.org/presentationml/2006/main">
  <p:tag name="VEVOX.QRDOT" val="(13,18)"/>
</p:tagLst>
</file>

<file path=ppt/tags/tag77.xml><?xml version="1.0" encoding="utf-8"?>
<p:tagLst xmlns:a="http://schemas.openxmlformats.org/drawingml/2006/main" xmlns:r="http://schemas.openxmlformats.org/officeDocument/2006/relationships" xmlns:p="http://schemas.openxmlformats.org/presentationml/2006/main">
  <p:tag name="VEVOX.QRDOT" val="(9,4)"/>
</p:tagLst>
</file>

<file path=ppt/tags/tag770.xml><?xml version="1.0" encoding="utf-8"?>
<p:tagLst xmlns:a="http://schemas.openxmlformats.org/drawingml/2006/main" xmlns:r="http://schemas.openxmlformats.org/officeDocument/2006/relationships" xmlns:p="http://schemas.openxmlformats.org/presentationml/2006/main">
  <p:tag name="VEVOX.QRDOT" val="(14,18)"/>
</p:tagLst>
</file>

<file path=ppt/tags/tag771.xml><?xml version="1.0" encoding="utf-8"?>
<p:tagLst xmlns:a="http://schemas.openxmlformats.org/drawingml/2006/main" xmlns:r="http://schemas.openxmlformats.org/officeDocument/2006/relationships" xmlns:p="http://schemas.openxmlformats.org/presentationml/2006/main">
  <p:tag name="VEVOX.QRDOT" val="(15,18)"/>
</p:tagLst>
</file>

<file path=ppt/tags/tag772.xml><?xml version="1.0" encoding="utf-8"?>
<p:tagLst xmlns:a="http://schemas.openxmlformats.org/drawingml/2006/main" xmlns:r="http://schemas.openxmlformats.org/officeDocument/2006/relationships" xmlns:p="http://schemas.openxmlformats.org/presentationml/2006/main">
  <p:tag name="VEVOX.QRDOT" val="(16,18)"/>
</p:tagLst>
</file>

<file path=ppt/tags/tag773.xml><?xml version="1.0" encoding="utf-8"?>
<p:tagLst xmlns:a="http://schemas.openxmlformats.org/drawingml/2006/main" xmlns:r="http://schemas.openxmlformats.org/officeDocument/2006/relationships" xmlns:p="http://schemas.openxmlformats.org/presentationml/2006/main">
  <p:tag name="VEVOX.QRDOT" val="(18,18)"/>
</p:tagLst>
</file>

<file path=ppt/tags/tag774.xml><?xml version="1.0" encoding="utf-8"?>
<p:tagLst xmlns:a="http://schemas.openxmlformats.org/drawingml/2006/main" xmlns:r="http://schemas.openxmlformats.org/officeDocument/2006/relationships" xmlns:p="http://schemas.openxmlformats.org/presentationml/2006/main">
  <p:tag name="VEVOX.QRDOT" val="(21,18)"/>
</p:tagLst>
</file>

<file path=ppt/tags/tag775.xml><?xml version="1.0" encoding="utf-8"?>
<p:tagLst xmlns:a="http://schemas.openxmlformats.org/drawingml/2006/main" xmlns:r="http://schemas.openxmlformats.org/officeDocument/2006/relationships" xmlns:p="http://schemas.openxmlformats.org/presentationml/2006/main">
  <p:tag name="VEVOX.QRDOT" val="(22,18)"/>
</p:tagLst>
</file>

<file path=ppt/tags/tag776.xml><?xml version="1.0" encoding="utf-8"?>
<p:tagLst xmlns:a="http://schemas.openxmlformats.org/drawingml/2006/main" xmlns:r="http://schemas.openxmlformats.org/officeDocument/2006/relationships" xmlns:p="http://schemas.openxmlformats.org/presentationml/2006/main">
  <p:tag name="VEVOX.QRDOT" val="(23,18)"/>
</p:tagLst>
</file>

<file path=ppt/tags/tag777.xml><?xml version="1.0" encoding="utf-8"?>
<p:tagLst xmlns:a="http://schemas.openxmlformats.org/drawingml/2006/main" xmlns:r="http://schemas.openxmlformats.org/officeDocument/2006/relationships" xmlns:p="http://schemas.openxmlformats.org/presentationml/2006/main">
  <p:tag name="VEVOX.QRDOT" val="(27,18)"/>
</p:tagLst>
</file>

<file path=ppt/tags/tag778.xml><?xml version="1.0" encoding="utf-8"?>
<p:tagLst xmlns:a="http://schemas.openxmlformats.org/drawingml/2006/main" xmlns:r="http://schemas.openxmlformats.org/officeDocument/2006/relationships" xmlns:p="http://schemas.openxmlformats.org/presentationml/2006/main">
  <p:tag name="VEVOX.QRDOT" val="(29,18)"/>
</p:tagLst>
</file>

<file path=ppt/tags/tag779.xml><?xml version="1.0" encoding="utf-8"?>
<p:tagLst xmlns:a="http://schemas.openxmlformats.org/drawingml/2006/main" xmlns:r="http://schemas.openxmlformats.org/officeDocument/2006/relationships" xmlns:p="http://schemas.openxmlformats.org/presentationml/2006/main">
  <p:tag name="VEVOX.QRDOT" val="(3,19)"/>
</p:tagLst>
</file>

<file path=ppt/tags/tag78.xml><?xml version="1.0" encoding="utf-8"?>
<p:tagLst xmlns:a="http://schemas.openxmlformats.org/drawingml/2006/main" xmlns:r="http://schemas.openxmlformats.org/officeDocument/2006/relationships" xmlns:p="http://schemas.openxmlformats.org/presentationml/2006/main">
  <p:tag name="VEVOX.QRDOT" val="(13,4)"/>
</p:tagLst>
</file>

<file path=ppt/tags/tag780.xml><?xml version="1.0" encoding="utf-8"?>
<p:tagLst xmlns:a="http://schemas.openxmlformats.org/drawingml/2006/main" xmlns:r="http://schemas.openxmlformats.org/officeDocument/2006/relationships" xmlns:p="http://schemas.openxmlformats.org/presentationml/2006/main">
  <p:tag name="VEVOX.QRDOT" val="(4,19)"/>
</p:tagLst>
</file>

<file path=ppt/tags/tag781.xml><?xml version="1.0" encoding="utf-8"?>
<p:tagLst xmlns:a="http://schemas.openxmlformats.org/drawingml/2006/main" xmlns:r="http://schemas.openxmlformats.org/officeDocument/2006/relationships" xmlns:p="http://schemas.openxmlformats.org/presentationml/2006/main">
  <p:tag name="VEVOX.QRDOT" val="(5,19)"/>
</p:tagLst>
</file>

<file path=ppt/tags/tag782.xml><?xml version="1.0" encoding="utf-8"?>
<p:tagLst xmlns:a="http://schemas.openxmlformats.org/drawingml/2006/main" xmlns:r="http://schemas.openxmlformats.org/officeDocument/2006/relationships" xmlns:p="http://schemas.openxmlformats.org/presentationml/2006/main">
  <p:tag name="VEVOX.QRDOT" val="(9,19)"/>
</p:tagLst>
</file>

<file path=ppt/tags/tag783.xml><?xml version="1.0" encoding="utf-8"?>
<p:tagLst xmlns:a="http://schemas.openxmlformats.org/drawingml/2006/main" xmlns:r="http://schemas.openxmlformats.org/officeDocument/2006/relationships" xmlns:p="http://schemas.openxmlformats.org/presentationml/2006/main">
  <p:tag name="VEVOX.QRDOT" val="(10,19)"/>
</p:tagLst>
</file>

<file path=ppt/tags/tag784.xml><?xml version="1.0" encoding="utf-8"?>
<p:tagLst xmlns:a="http://schemas.openxmlformats.org/drawingml/2006/main" xmlns:r="http://schemas.openxmlformats.org/officeDocument/2006/relationships" xmlns:p="http://schemas.openxmlformats.org/presentationml/2006/main">
  <p:tag name="VEVOX.QRDOT" val="(11,19)"/>
</p:tagLst>
</file>

<file path=ppt/tags/tag785.xml><?xml version="1.0" encoding="utf-8"?>
<p:tagLst xmlns:a="http://schemas.openxmlformats.org/drawingml/2006/main" xmlns:r="http://schemas.openxmlformats.org/officeDocument/2006/relationships" xmlns:p="http://schemas.openxmlformats.org/presentationml/2006/main">
  <p:tag name="VEVOX.QRDOT" val="(12,19)"/>
</p:tagLst>
</file>

<file path=ppt/tags/tag786.xml><?xml version="1.0" encoding="utf-8"?>
<p:tagLst xmlns:a="http://schemas.openxmlformats.org/drawingml/2006/main" xmlns:r="http://schemas.openxmlformats.org/officeDocument/2006/relationships" xmlns:p="http://schemas.openxmlformats.org/presentationml/2006/main">
  <p:tag name="VEVOX.QRDOT" val="(14,19)"/>
</p:tagLst>
</file>

<file path=ppt/tags/tag787.xml><?xml version="1.0" encoding="utf-8"?>
<p:tagLst xmlns:a="http://schemas.openxmlformats.org/drawingml/2006/main" xmlns:r="http://schemas.openxmlformats.org/officeDocument/2006/relationships" xmlns:p="http://schemas.openxmlformats.org/presentationml/2006/main">
  <p:tag name="VEVOX.QRDOT" val="(16,19)"/>
</p:tagLst>
</file>

<file path=ppt/tags/tag788.xml><?xml version="1.0" encoding="utf-8"?>
<p:tagLst xmlns:a="http://schemas.openxmlformats.org/drawingml/2006/main" xmlns:r="http://schemas.openxmlformats.org/officeDocument/2006/relationships" xmlns:p="http://schemas.openxmlformats.org/presentationml/2006/main">
  <p:tag name="VEVOX.QRDOT" val="(17,19)"/>
</p:tagLst>
</file>

<file path=ppt/tags/tag789.xml><?xml version="1.0" encoding="utf-8"?>
<p:tagLst xmlns:a="http://schemas.openxmlformats.org/drawingml/2006/main" xmlns:r="http://schemas.openxmlformats.org/officeDocument/2006/relationships" xmlns:p="http://schemas.openxmlformats.org/presentationml/2006/main">
  <p:tag name="VEVOX.QRDOT" val="(18,19)"/>
</p:tagLst>
</file>

<file path=ppt/tags/tag79.xml><?xml version="1.0" encoding="utf-8"?>
<p:tagLst xmlns:a="http://schemas.openxmlformats.org/drawingml/2006/main" xmlns:r="http://schemas.openxmlformats.org/officeDocument/2006/relationships" xmlns:p="http://schemas.openxmlformats.org/presentationml/2006/main">
  <p:tag name="VEVOX.QRDOT" val="(14,4)"/>
</p:tagLst>
</file>

<file path=ppt/tags/tag790.xml><?xml version="1.0" encoding="utf-8"?>
<p:tagLst xmlns:a="http://schemas.openxmlformats.org/drawingml/2006/main" xmlns:r="http://schemas.openxmlformats.org/officeDocument/2006/relationships" xmlns:p="http://schemas.openxmlformats.org/presentationml/2006/main">
  <p:tag name="VEVOX.QRDOT" val="(20,19)"/>
</p:tagLst>
</file>

<file path=ppt/tags/tag791.xml><?xml version="1.0" encoding="utf-8"?>
<p:tagLst xmlns:a="http://schemas.openxmlformats.org/drawingml/2006/main" xmlns:r="http://schemas.openxmlformats.org/officeDocument/2006/relationships" xmlns:p="http://schemas.openxmlformats.org/presentationml/2006/main">
  <p:tag name="VEVOX.QRDOT" val="(21,19)"/>
</p:tagLst>
</file>

<file path=ppt/tags/tag792.xml><?xml version="1.0" encoding="utf-8"?>
<p:tagLst xmlns:a="http://schemas.openxmlformats.org/drawingml/2006/main" xmlns:r="http://schemas.openxmlformats.org/officeDocument/2006/relationships" xmlns:p="http://schemas.openxmlformats.org/presentationml/2006/main">
  <p:tag name="VEVOX.QRDOT" val="(23,19)"/>
</p:tagLst>
</file>

<file path=ppt/tags/tag793.xml><?xml version="1.0" encoding="utf-8"?>
<p:tagLst xmlns:a="http://schemas.openxmlformats.org/drawingml/2006/main" xmlns:r="http://schemas.openxmlformats.org/officeDocument/2006/relationships" xmlns:p="http://schemas.openxmlformats.org/presentationml/2006/main">
  <p:tag name="VEVOX.QRDOT" val="(28,19)"/>
</p:tagLst>
</file>

<file path=ppt/tags/tag794.xml><?xml version="1.0" encoding="utf-8"?>
<p:tagLst xmlns:a="http://schemas.openxmlformats.org/drawingml/2006/main" xmlns:r="http://schemas.openxmlformats.org/officeDocument/2006/relationships" xmlns:p="http://schemas.openxmlformats.org/presentationml/2006/main">
  <p:tag name="VEVOX.QRDOT" val="(29,19)"/>
</p:tagLst>
</file>

<file path=ppt/tags/tag795.xml><?xml version="1.0" encoding="utf-8"?>
<p:tagLst xmlns:a="http://schemas.openxmlformats.org/drawingml/2006/main" xmlns:r="http://schemas.openxmlformats.org/officeDocument/2006/relationships" xmlns:p="http://schemas.openxmlformats.org/presentationml/2006/main">
  <p:tag name="VEVOX.QRDOT" val="(1,20)"/>
</p:tagLst>
</file>

<file path=ppt/tags/tag796.xml><?xml version="1.0" encoding="utf-8"?>
<p:tagLst xmlns:a="http://schemas.openxmlformats.org/drawingml/2006/main" xmlns:r="http://schemas.openxmlformats.org/officeDocument/2006/relationships" xmlns:p="http://schemas.openxmlformats.org/presentationml/2006/main">
  <p:tag name="VEVOX.QRDOT" val="(2,20)"/>
</p:tagLst>
</file>

<file path=ppt/tags/tag797.xml><?xml version="1.0" encoding="utf-8"?>
<p:tagLst xmlns:a="http://schemas.openxmlformats.org/drawingml/2006/main" xmlns:r="http://schemas.openxmlformats.org/officeDocument/2006/relationships" xmlns:p="http://schemas.openxmlformats.org/presentationml/2006/main">
  <p:tag name="VEVOX.QRDOT" val="(3,20)"/>
</p:tagLst>
</file>

<file path=ppt/tags/tag798.xml><?xml version="1.0" encoding="utf-8"?>
<p:tagLst xmlns:a="http://schemas.openxmlformats.org/drawingml/2006/main" xmlns:r="http://schemas.openxmlformats.org/officeDocument/2006/relationships" xmlns:p="http://schemas.openxmlformats.org/presentationml/2006/main">
  <p:tag name="VEVOX.QRDOT" val="(4,20)"/>
</p:tagLst>
</file>

<file path=ppt/tags/tag799.xml><?xml version="1.0" encoding="utf-8"?>
<p:tagLst xmlns:a="http://schemas.openxmlformats.org/drawingml/2006/main" xmlns:r="http://schemas.openxmlformats.org/officeDocument/2006/relationships" xmlns:p="http://schemas.openxmlformats.org/presentationml/2006/main">
  <p:tag name="VEVOX.QRDOT" val="(5,20)"/>
</p:tagLst>
</file>

<file path=ppt/tags/tag8.xml><?xml version="1.0" encoding="utf-8"?>
<p:tagLst xmlns:a="http://schemas.openxmlformats.org/drawingml/2006/main" xmlns:r="http://schemas.openxmlformats.org/officeDocument/2006/relationships" xmlns:p="http://schemas.openxmlformats.org/presentationml/2006/main">
  <p:tag name="VEVOX.QRDOT" val="(3,0)"/>
</p:tagLst>
</file>

<file path=ppt/tags/tag80.xml><?xml version="1.0" encoding="utf-8"?>
<p:tagLst xmlns:a="http://schemas.openxmlformats.org/drawingml/2006/main" xmlns:r="http://schemas.openxmlformats.org/officeDocument/2006/relationships" xmlns:p="http://schemas.openxmlformats.org/presentationml/2006/main">
  <p:tag name="VEVOX.QRDOT" val="(15,4)"/>
</p:tagLst>
</file>

<file path=ppt/tags/tag800.xml><?xml version="1.0" encoding="utf-8"?>
<p:tagLst xmlns:a="http://schemas.openxmlformats.org/drawingml/2006/main" xmlns:r="http://schemas.openxmlformats.org/officeDocument/2006/relationships" xmlns:p="http://schemas.openxmlformats.org/presentationml/2006/main">
  <p:tag name="VEVOX.QRDOT" val="(7,20)"/>
</p:tagLst>
</file>

<file path=ppt/tags/tag801.xml><?xml version="1.0" encoding="utf-8"?>
<p:tagLst xmlns:a="http://schemas.openxmlformats.org/drawingml/2006/main" xmlns:r="http://schemas.openxmlformats.org/officeDocument/2006/relationships" xmlns:p="http://schemas.openxmlformats.org/presentationml/2006/main">
  <p:tag name="VEVOX.QRDOT" val="(8,20)"/>
</p:tagLst>
</file>

<file path=ppt/tags/tag802.xml><?xml version="1.0" encoding="utf-8"?>
<p:tagLst xmlns:a="http://schemas.openxmlformats.org/drawingml/2006/main" xmlns:r="http://schemas.openxmlformats.org/officeDocument/2006/relationships" xmlns:p="http://schemas.openxmlformats.org/presentationml/2006/main">
  <p:tag name="VEVOX.QRDOT" val="(9,20)"/>
</p:tagLst>
</file>

<file path=ppt/tags/tag803.xml><?xml version="1.0" encoding="utf-8"?>
<p:tagLst xmlns:a="http://schemas.openxmlformats.org/drawingml/2006/main" xmlns:r="http://schemas.openxmlformats.org/officeDocument/2006/relationships" xmlns:p="http://schemas.openxmlformats.org/presentationml/2006/main">
  <p:tag name="VEVOX.QRDOT" val="(11,20)"/>
</p:tagLst>
</file>

<file path=ppt/tags/tag804.xml><?xml version="1.0" encoding="utf-8"?>
<p:tagLst xmlns:a="http://schemas.openxmlformats.org/drawingml/2006/main" xmlns:r="http://schemas.openxmlformats.org/officeDocument/2006/relationships" xmlns:p="http://schemas.openxmlformats.org/presentationml/2006/main">
  <p:tag name="VEVOX.QRDOT" val="(12,20)"/>
</p:tagLst>
</file>

<file path=ppt/tags/tag805.xml><?xml version="1.0" encoding="utf-8"?>
<p:tagLst xmlns:a="http://schemas.openxmlformats.org/drawingml/2006/main" xmlns:r="http://schemas.openxmlformats.org/officeDocument/2006/relationships" xmlns:p="http://schemas.openxmlformats.org/presentationml/2006/main">
  <p:tag name="VEVOX.QRDOT" val="(13,20)"/>
</p:tagLst>
</file>

<file path=ppt/tags/tag806.xml><?xml version="1.0" encoding="utf-8"?>
<p:tagLst xmlns:a="http://schemas.openxmlformats.org/drawingml/2006/main" xmlns:r="http://schemas.openxmlformats.org/officeDocument/2006/relationships" xmlns:p="http://schemas.openxmlformats.org/presentationml/2006/main">
  <p:tag name="VEVOX.QRDOT" val="(14,20)"/>
</p:tagLst>
</file>

<file path=ppt/tags/tag807.xml><?xml version="1.0" encoding="utf-8"?>
<p:tagLst xmlns:a="http://schemas.openxmlformats.org/drawingml/2006/main" xmlns:r="http://schemas.openxmlformats.org/officeDocument/2006/relationships" xmlns:p="http://schemas.openxmlformats.org/presentationml/2006/main">
  <p:tag name="VEVOX.QRDOT" val="(18,20)"/>
</p:tagLst>
</file>

<file path=ppt/tags/tag808.xml><?xml version="1.0" encoding="utf-8"?>
<p:tagLst xmlns:a="http://schemas.openxmlformats.org/drawingml/2006/main" xmlns:r="http://schemas.openxmlformats.org/officeDocument/2006/relationships" xmlns:p="http://schemas.openxmlformats.org/presentationml/2006/main">
  <p:tag name="VEVOX.QRDOT" val="(21,20)"/>
</p:tagLst>
</file>

<file path=ppt/tags/tag809.xml><?xml version="1.0" encoding="utf-8"?>
<p:tagLst xmlns:a="http://schemas.openxmlformats.org/drawingml/2006/main" xmlns:r="http://schemas.openxmlformats.org/officeDocument/2006/relationships" xmlns:p="http://schemas.openxmlformats.org/presentationml/2006/main">
  <p:tag name="VEVOX.QRDOT" val="(22,20)"/>
</p:tagLst>
</file>

<file path=ppt/tags/tag81.xml><?xml version="1.0" encoding="utf-8"?>
<p:tagLst xmlns:a="http://schemas.openxmlformats.org/drawingml/2006/main" xmlns:r="http://schemas.openxmlformats.org/officeDocument/2006/relationships" xmlns:p="http://schemas.openxmlformats.org/presentationml/2006/main">
  <p:tag name="VEVOX.QRDOT" val="(17,4)"/>
</p:tagLst>
</file>

<file path=ppt/tags/tag810.xml><?xml version="1.0" encoding="utf-8"?>
<p:tagLst xmlns:a="http://schemas.openxmlformats.org/drawingml/2006/main" xmlns:r="http://schemas.openxmlformats.org/officeDocument/2006/relationships" xmlns:p="http://schemas.openxmlformats.org/presentationml/2006/main">
  <p:tag name="VEVOX.QRDOT" val="(23,20)"/>
</p:tagLst>
</file>

<file path=ppt/tags/tag811.xml><?xml version="1.0" encoding="utf-8"?>
<p:tagLst xmlns:a="http://schemas.openxmlformats.org/drawingml/2006/main" xmlns:r="http://schemas.openxmlformats.org/officeDocument/2006/relationships" xmlns:p="http://schemas.openxmlformats.org/presentationml/2006/main">
  <p:tag name="VEVOX.QRDOT" val="(24,20)"/>
</p:tagLst>
</file>

<file path=ppt/tags/tag812.xml><?xml version="1.0" encoding="utf-8"?>
<p:tagLst xmlns:a="http://schemas.openxmlformats.org/drawingml/2006/main" xmlns:r="http://schemas.openxmlformats.org/officeDocument/2006/relationships" xmlns:p="http://schemas.openxmlformats.org/presentationml/2006/main">
  <p:tag name="VEVOX.QRDOT" val="(25,20)"/>
</p:tagLst>
</file>

<file path=ppt/tags/tag813.xml><?xml version="1.0" encoding="utf-8"?>
<p:tagLst xmlns:a="http://schemas.openxmlformats.org/drawingml/2006/main" xmlns:r="http://schemas.openxmlformats.org/officeDocument/2006/relationships" xmlns:p="http://schemas.openxmlformats.org/presentationml/2006/main">
  <p:tag name="VEVOX.QRDOT" val="(26,20)"/>
</p:tagLst>
</file>

<file path=ppt/tags/tag814.xml><?xml version="1.0" encoding="utf-8"?>
<p:tagLst xmlns:a="http://schemas.openxmlformats.org/drawingml/2006/main" xmlns:r="http://schemas.openxmlformats.org/officeDocument/2006/relationships" xmlns:p="http://schemas.openxmlformats.org/presentationml/2006/main">
  <p:tag name="VEVOX.QRDOT" val="(29,20)"/>
</p:tagLst>
</file>

<file path=ppt/tags/tag815.xml><?xml version="1.0" encoding="utf-8"?>
<p:tagLst xmlns:a="http://schemas.openxmlformats.org/drawingml/2006/main" xmlns:r="http://schemas.openxmlformats.org/officeDocument/2006/relationships" xmlns:p="http://schemas.openxmlformats.org/presentationml/2006/main">
  <p:tag name="VEVOX.QRDOT" val="(9,21)"/>
</p:tagLst>
</file>

<file path=ppt/tags/tag816.xml><?xml version="1.0" encoding="utf-8"?>
<p:tagLst xmlns:a="http://schemas.openxmlformats.org/drawingml/2006/main" xmlns:r="http://schemas.openxmlformats.org/officeDocument/2006/relationships" xmlns:p="http://schemas.openxmlformats.org/presentationml/2006/main">
  <p:tag name="VEVOX.QRDOT" val="(10,21)"/>
</p:tagLst>
</file>

<file path=ppt/tags/tag817.xml><?xml version="1.0" encoding="utf-8"?>
<p:tagLst xmlns:a="http://schemas.openxmlformats.org/drawingml/2006/main" xmlns:r="http://schemas.openxmlformats.org/officeDocument/2006/relationships" xmlns:p="http://schemas.openxmlformats.org/presentationml/2006/main">
  <p:tag name="VEVOX.QRDOT" val="(12,21)"/>
</p:tagLst>
</file>

<file path=ppt/tags/tag818.xml><?xml version="1.0" encoding="utf-8"?>
<p:tagLst xmlns:a="http://schemas.openxmlformats.org/drawingml/2006/main" xmlns:r="http://schemas.openxmlformats.org/officeDocument/2006/relationships" xmlns:p="http://schemas.openxmlformats.org/presentationml/2006/main">
  <p:tag name="VEVOX.QRDOT" val="(14,21)"/>
</p:tagLst>
</file>

<file path=ppt/tags/tag819.xml><?xml version="1.0" encoding="utf-8"?>
<p:tagLst xmlns:a="http://schemas.openxmlformats.org/drawingml/2006/main" xmlns:r="http://schemas.openxmlformats.org/officeDocument/2006/relationships" xmlns:p="http://schemas.openxmlformats.org/presentationml/2006/main">
  <p:tag name="VEVOX.QRDOT" val="(15,21)"/>
</p:tagLst>
</file>

<file path=ppt/tags/tag82.xml><?xml version="1.0" encoding="utf-8"?>
<p:tagLst xmlns:a="http://schemas.openxmlformats.org/drawingml/2006/main" xmlns:r="http://schemas.openxmlformats.org/officeDocument/2006/relationships" xmlns:p="http://schemas.openxmlformats.org/presentationml/2006/main">
  <p:tag name="VEVOX.QRDOT" val="(19,4)"/>
</p:tagLst>
</file>

<file path=ppt/tags/tag820.xml><?xml version="1.0" encoding="utf-8"?>
<p:tagLst xmlns:a="http://schemas.openxmlformats.org/drawingml/2006/main" xmlns:r="http://schemas.openxmlformats.org/officeDocument/2006/relationships" xmlns:p="http://schemas.openxmlformats.org/presentationml/2006/main">
  <p:tag name="VEVOX.QRDOT" val="(17,21)"/>
</p:tagLst>
</file>

<file path=ppt/tags/tag821.xml><?xml version="1.0" encoding="utf-8"?>
<p:tagLst xmlns:a="http://schemas.openxmlformats.org/drawingml/2006/main" xmlns:r="http://schemas.openxmlformats.org/officeDocument/2006/relationships" xmlns:p="http://schemas.openxmlformats.org/presentationml/2006/main">
  <p:tag name="VEVOX.QRDOT" val="(19,21)"/>
</p:tagLst>
</file>

<file path=ppt/tags/tag822.xml><?xml version="1.0" encoding="utf-8"?>
<p:tagLst xmlns:a="http://schemas.openxmlformats.org/drawingml/2006/main" xmlns:r="http://schemas.openxmlformats.org/officeDocument/2006/relationships" xmlns:p="http://schemas.openxmlformats.org/presentationml/2006/main">
  <p:tag name="VEVOX.QRDOT" val="(20,21)"/>
</p:tagLst>
</file>

<file path=ppt/tags/tag823.xml><?xml version="1.0" encoding="utf-8"?>
<p:tagLst xmlns:a="http://schemas.openxmlformats.org/drawingml/2006/main" xmlns:r="http://schemas.openxmlformats.org/officeDocument/2006/relationships" xmlns:p="http://schemas.openxmlformats.org/presentationml/2006/main">
  <p:tag name="VEVOX.QRDOT" val="(21,21)"/>
</p:tagLst>
</file>

<file path=ppt/tags/tag824.xml><?xml version="1.0" encoding="utf-8"?>
<p:tagLst xmlns:a="http://schemas.openxmlformats.org/drawingml/2006/main" xmlns:r="http://schemas.openxmlformats.org/officeDocument/2006/relationships" xmlns:p="http://schemas.openxmlformats.org/presentationml/2006/main">
  <p:tag name="VEVOX.QRDOT" val="(25,21)"/>
</p:tagLst>
</file>

<file path=ppt/tags/tag825.xml><?xml version="1.0" encoding="utf-8"?>
<p:tagLst xmlns:a="http://schemas.openxmlformats.org/drawingml/2006/main" xmlns:r="http://schemas.openxmlformats.org/officeDocument/2006/relationships" xmlns:p="http://schemas.openxmlformats.org/presentationml/2006/main">
  <p:tag name="VEVOX.QRDOT" val="(29,21)"/>
</p:tagLst>
</file>

<file path=ppt/tags/tag826.xml><?xml version="1.0" encoding="utf-8"?>
<p:tagLst xmlns:a="http://schemas.openxmlformats.org/drawingml/2006/main" xmlns:r="http://schemas.openxmlformats.org/officeDocument/2006/relationships" xmlns:p="http://schemas.openxmlformats.org/presentationml/2006/main">
  <p:tag name="VEVOX.QRDOT" val="(1,22)"/>
</p:tagLst>
</file>

<file path=ppt/tags/tag827.xml><?xml version="1.0" encoding="utf-8"?>
<p:tagLst xmlns:a="http://schemas.openxmlformats.org/drawingml/2006/main" xmlns:r="http://schemas.openxmlformats.org/officeDocument/2006/relationships" xmlns:p="http://schemas.openxmlformats.org/presentationml/2006/main">
  <p:tag name="VEVOX.QRDOT" val="(2,22)"/>
</p:tagLst>
</file>

<file path=ppt/tags/tag828.xml><?xml version="1.0" encoding="utf-8"?>
<p:tagLst xmlns:a="http://schemas.openxmlformats.org/drawingml/2006/main" xmlns:r="http://schemas.openxmlformats.org/officeDocument/2006/relationships" xmlns:p="http://schemas.openxmlformats.org/presentationml/2006/main">
  <p:tag name="VEVOX.QRDOT" val="(3,22)"/>
</p:tagLst>
</file>

<file path=ppt/tags/tag829.xml><?xml version="1.0" encoding="utf-8"?>
<p:tagLst xmlns:a="http://schemas.openxmlformats.org/drawingml/2006/main" xmlns:r="http://schemas.openxmlformats.org/officeDocument/2006/relationships" xmlns:p="http://schemas.openxmlformats.org/presentationml/2006/main">
  <p:tag name="VEVOX.QRDOT" val="(4,22)"/>
</p:tagLst>
</file>

<file path=ppt/tags/tag83.xml><?xml version="1.0" encoding="utf-8"?>
<p:tagLst xmlns:a="http://schemas.openxmlformats.org/drawingml/2006/main" xmlns:r="http://schemas.openxmlformats.org/officeDocument/2006/relationships" xmlns:p="http://schemas.openxmlformats.org/presentationml/2006/main">
  <p:tag name="VEVOX.QRDOT" val="(21,4)"/>
</p:tagLst>
</file>

<file path=ppt/tags/tag830.xml><?xml version="1.0" encoding="utf-8"?>
<p:tagLst xmlns:a="http://schemas.openxmlformats.org/drawingml/2006/main" xmlns:r="http://schemas.openxmlformats.org/officeDocument/2006/relationships" xmlns:p="http://schemas.openxmlformats.org/presentationml/2006/main">
  <p:tag name="VEVOX.QRDOT" val="(5,22)"/>
</p:tagLst>
</file>

<file path=ppt/tags/tag831.xml><?xml version="1.0" encoding="utf-8"?>
<p:tagLst xmlns:a="http://schemas.openxmlformats.org/drawingml/2006/main" xmlns:r="http://schemas.openxmlformats.org/officeDocument/2006/relationships" xmlns:p="http://schemas.openxmlformats.org/presentationml/2006/main">
  <p:tag name="VEVOX.QRDOT" val="(6,22)"/>
</p:tagLst>
</file>

<file path=ppt/tags/tag832.xml><?xml version="1.0" encoding="utf-8"?>
<p:tagLst xmlns:a="http://schemas.openxmlformats.org/drawingml/2006/main" xmlns:r="http://schemas.openxmlformats.org/officeDocument/2006/relationships" xmlns:p="http://schemas.openxmlformats.org/presentationml/2006/main">
  <p:tag name="VEVOX.QRDOT" val="(7,22)"/>
</p:tagLst>
</file>

<file path=ppt/tags/tag833.xml><?xml version="1.0" encoding="utf-8"?>
<p:tagLst xmlns:a="http://schemas.openxmlformats.org/drawingml/2006/main" xmlns:r="http://schemas.openxmlformats.org/officeDocument/2006/relationships" xmlns:p="http://schemas.openxmlformats.org/presentationml/2006/main">
  <p:tag name="VEVOX.QRDOT" val="(9,22)"/>
</p:tagLst>
</file>

<file path=ppt/tags/tag834.xml><?xml version="1.0" encoding="utf-8"?>
<p:tagLst xmlns:a="http://schemas.openxmlformats.org/drawingml/2006/main" xmlns:r="http://schemas.openxmlformats.org/officeDocument/2006/relationships" xmlns:p="http://schemas.openxmlformats.org/presentationml/2006/main">
  <p:tag name="VEVOX.QRDOT" val="(10,22)"/>
</p:tagLst>
</file>

<file path=ppt/tags/tag835.xml><?xml version="1.0" encoding="utf-8"?>
<p:tagLst xmlns:a="http://schemas.openxmlformats.org/drawingml/2006/main" xmlns:r="http://schemas.openxmlformats.org/officeDocument/2006/relationships" xmlns:p="http://schemas.openxmlformats.org/presentationml/2006/main">
  <p:tag name="VEVOX.QRDOT" val="(12,22)"/>
</p:tagLst>
</file>

<file path=ppt/tags/tag836.xml><?xml version="1.0" encoding="utf-8"?>
<p:tagLst xmlns:a="http://schemas.openxmlformats.org/drawingml/2006/main" xmlns:r="http://schemas.openxmlformats.org/officeDocument/2006/relationships" xmlns:p="http://schemas.openxmlformats.org/presentationml/2006/main">
  <p:tag name="VEVOX.QRDOT" val="(17,22)"/>
</p:tagLst>
</file>

<file path=ppt/tags/tag837.xml><?xml version="1.0" encoding="utf-8"?>
<p:tagLst xmlns:a="http://schemas.openxmlformats.org/drawingml/2006/main" xmlns:r="http://schemas.openxmlformats.org/officeDocument/2006/relationships" xmlns:p="http://schemas.openxmlformats.org/presentationml/2006/main">
  <p:tag name="VEVOX.QRDOT" val="(18,22)"/>
</p:tagLst>
</file>

<file path=ppt/tags/tag838.xml><?xml version="1.0" encoding="utf-8"?>
<p:tagLst xmlns:a="http://schemas.openxmlformats.org/drawingml/2006/main" xmlns:r="http://schemas.openxmlformats.org/officeDocument/2006/relationships" xmlns:p="http://schemas.openxmlformats.org/presentationml/2006/main">
  <p:tag name="VEVOX.QRDOT" val="(20,22)"/>
</p:tagLst>
</file>

<file path=ppt/tags/tag839.xml><?xml version="1.0" encoding="utf-8"?>
<p:tagLst xmlns:a="http://schemas.openxmlformats.org/drawingml/2006/main" xmlns:r="http://schemas.openxmlformats.org/officeDocument/2006/relationships" xmlns:p="http://schemas.openxmlformats.org/presentationml/2006/main">
  <p:tag name="VEVOX.QRDOT" val="(21,22)"/>
</p:tagLst>
</file>

<file path=ppt/tags/tag84.xml><?xml version="1.0" encoding="utf-8"?>
<p:tagLst xmlns:a="http://schemas.openxmlformats.org/drawingml/2006/main" xmlns:r="http://schemas.openxmlformats.org/officeDocument/2006/relationships" xmlns:p="http://schemas.openxmlformats.org/presentationml/2006/main">
  <p:tag name="VEVOX.QRDOT" val="(23,4)"/>
</p:tagLst>
</file>

<file path=ppt/tags/tag840.xml><?xml version="1.0" encoding="utf-8"?>
<p:tagLst xmlns:a="http://schemas.openxmlformats.org/drawingml/2006/main" xmlns:r="http://schemas.openxmlformats.org/officeDocument/2006/relationships" xmlns:p="http://schemas.openxmlformats.org/presentationml/2006/main">
  <p:tag name="VEVOX.QRDOT" val="(23,22)"/>
</p:tagLst>
</file>

<file path=ppt/tags/tag841.xml><?xml version="1.0" encoding="utf-8"?>
<p:tagLst xmlns:a="http://schemas.openxmlformats.org/drawingml/2006/main" xmlns:r="http://schemas.openxmlformats.org/officeDocument/2006/relationships" xmlns:p="http://schemas.openxmlformats.org/presentationml/2006/main">
  <p:tag name="VEVOX.QRDOT" val="(25,22)"/>
</p:tagLst>
</file>

<file path=ppt/tags/tag842.xml><?xml version="1.0" encoding="utf-8"?>
<p:tagLst xmlns:a="http://schemas.openxmlformats.org/drawingml/2006/main" xmlns:r="http://schemas.openxmlformats.org/officeDocument/2006/relationships" xmlns:p="http://schemas.openxmlformats.org/presentationml/2006/main">
  <p:tag name="VEVOX.QRDOT" val="(26,22)"/>
</p:tagLst>
</file>

<file path=ppt/tags/tag843.xml><?xml version="1.0" encoding="utf-8"?>
<p:tagLst xmlns:a="http://schemas.openxmlformats.org/drawingml/2006/main" xmlns:r="http://schemas.openxmlformats.org/officeDocument/2006/relationships" xmlns:p="http://schemas.openxmlformats.org/presentationml/2006/main">
  <p:tag name="VEVOX.QRDOT" val="(27,22)"/>
</p:tagLst>
</file>

<file path=ppt/tags/tag844.xml><?xml version="1.0" encoding="utf-8"?>
<p:tagLst xmlns:a="http://schemas.openxmlformats.org/drawingml/2006/main" xmlns:r="http://schemas.openxmlformats.org/officeDocument/2006/relationships" xmlns:p="http://schemas.openxmlformats.org/presentationml/2006/main">
  <p:tag name="VEVOX.QRDOT" val="(29,22)"/>
</p:tagLst>
</file>

<file path=ppt/tags/tag845.xml><?xml version="1.0" encoding="utf-8"?>
<p:tagLst xmlns:a="http://schemas.openxmlformats.org/drawingml/2006/main" xmlns:r="http://schemas.openxmlformats.org/officeDocument/2006/relationships" xmlns:p="http://schemas.openxmlformats.org/presentationml/2006/main">
  <p:tag name="VEVOX.QRDOT" val="(1,23)"/>
</p:tagLst>
</file>

<file path=ppt/tags/tag846.xml><?xml version="1.0" encoding="utf-8"?>
<p:tagLst xmlns:a="http://schemas.openxmlformats.org/drawingml/2006/main" xmlns:r="http://schemas.openxmlformats.org/officeDocument/2006/relationships" xmlns:p="http://schemas.openxmlformats.org/presentationml/2006/main">
  <p:tag name="VEVOX.QRDOT" val="(7,23)"/>
</p:tagLst>
</file>

<file path=ppt/tags/tag847.xml><?xml version="1.0" encoding="utf-8"?>
<p:tagLst xmlns:a="http://schemas.openxmlformats.org/drawingml/2006/main" xmlns:r="http://schemas.openxmlformats.org/officeDocument/2006/relationships" xmlns:p="http://schemas.openxmlformats.org/presentationml/2006/main">
  <p:tag name="VEVOX.QRDOT" val="(11,23)"/>
</p:tagLst>
</file>

<file path=ppt/tags/tag848.xml><?xml version="1.0" encoding="utf-8"?>
<p:tagLst xmlns:a="http://schemas.openxmlformats.org/drawingml/2006/main" xmlns:r="http://schemas.openxmlformats.org/officeDocument/2006/relationships" xmlns:p="http://schemas.openxmlformats.org/presentationml/2006/main">
  <p:tag name="VEVOX.QRDOT" val="(13,23)"/>
</p:tagLst>
</file>

<file path=ppt/tags/tag849.xml><?xml version="1.0" encoding="utf-8"?>
<p:tagLst xmlns:a="http://schemas.openxmlformats.org/drawingml/2006/main" xmlns:r="http://schemas.openxmlformats.org/officeDocument/2006/relationships" xmlns:p="http://schemas.openxmlformats.org/presentationml/2006/main">
  <p:tag name="VEVOX.QRDOT" val="(15,23)"/>
</p:tagLst>
</file>

<file path=ppt/tags/tag85.xml><?xml version="1.0" encoding="utf-8"?>
<p:tagLst xmlns:a="http://schemas.openxmlformats.org/drawingml/2006/main" xmlns:r="http://schemas.openxmlformats.org/officeDocument/2006/relationships" xmlns:p="http://schemas.openxmlformats.org/presentationml/2006/main">
  <p:tag name="VEVOX.QRDOT" val="(25,4)"/>
</p:tagLst>
</file>

<file path=ppt/tags/tag850.xml><?xml version="1.0" encoding="utf-8"?>
<p:tagLst xmlns:a="http://schemas.openxmlformats.org/drawingml/2006/main" xmlns:r="http://schemas.openxmlformats.org/officeDocument/2006/relationships" xmlns:p="http://schemas.openxmlformats.org/presentationml/2006/main">
  <p:tag name="VEVOX.QRDOT" val="(18,23)"/>
</p:tagLst>
</file>

<file path=ppt/tags/tag851.xml><?xml version="1.0" encoding="utf-8"?>
<p:tagLst xmlns:a="http://schemas.openxmlformats.org/drawingml/2006/main" xmlns:r="http://schemas.openxmlformats.org/officeDocument/2006/relationships" xmlns:p="http://schemas.openxmlformats.org/presentationml/2006/main">
  <p:tag name="VEVOX.QRDOT" val="(21,23)"/>
</p:tagLst>
</file>

<file path=ppt/tags/tag852.xml><?xml version="1.0" encoding="utf-8"?>
<p:tagLst xmlns:a="http://schemas.openxmlformats.org/drawingml/2006/main" xmlns:r="http://schemas.openxmlformats.org/officeDocument/2006/relationships" xmlns:p="http://schemas.openxmlformats.org/presentationml/2006/main">
  <p:tag name="VEVOX.QRDOT" val="(25,23)"/>
</p:tagLst>
</file>

<file path=ppt/tags/tag853.xml><?xml version="1.0" encoding="utf-8"?>
<p:tagLst xmlns:a="http://schemas.openxmlformats.org/drawingml/2006/main" xmlns:r="http://schemas.openxmlformats.org/officeDocument/2006/relationships" xmlns:p="http://schemas.openxmlformats.org/presentationml/2006/main">
  <p:tag name="VEVOX.QRDOT" val="(28,23)"/>
</p:tagLst>
</file>

<file path=ppt/tags/tag854.xml><?xml version="1.0" encoding="utf-8"?>
<p:tagLst xmlns:a="http://schemas.openxmlformats.org/drawingml/2006/main" xmlns:r="http://schemas.openxmlformats.org/officeDocument/2006/relationships" xmlns:p="http://schemas.openxmlformats.org/presentationml/2006/main">
  <p:tag name="VEVOX.QRDOT" val="(1,24)"/>
</p:tagLst>
</file>

<file path=ppt/tags/tag855.xml><?xml version="1.0" encoding="utf-8"?>
<p:tagLst xmlns:a="http://schemas.openxmlformats.org/drawingml/2006/main" xmlns:r="http://schemas.openxmlformats.org/officeDocument/2006/relationships" xmlns:p="http://schemas.openxmlformats.org/presentationml/2006/main">
  <p:tag name="VEVOX.QRDOT" val="(3,24)"/>
</p:tagLst>
</file>

<file path=ppt/tags/tag856.xml><?xml version="1.0" encoding="utf-8"?>
<p:tagLst xmlns:a="http://schemas.openxmlformats.org/drawingml/2006/main" xmlns:r="http://schemas.openxmlformats.org/officeDocument/2006/relationships" xmlns:p="http://schemas.openxmlformats.org/presentationml/2006/main">
  <p:tag name="VEVOX.QRDOT" val="(4,24)"/>
</p:tagLst>
</file>

<file path=ppt/tags/tag857.xml><?xml version="1.0" encoding="utf-8"?>
<p:tagLst xmlns:a="http://schemas.openxmlformats.org/drawingml/2006/main" xmlns:r="http://schemas.openxmlformats.org/officeDocument/2006/relationships" xmlns:p="http://schemas.openxmlformats.org/presentationml/2006/main">
  <p:tag name="VEVOX.QRDOT" val="(5,24)"/>
</p:tagLst>
</file>

<file path=ppt/tags/tag858.xml><?xml version="1.0" encoding="utf-8"?>
<p:tagLst xmlns:a="http://schemas.openxmlformats.org/drawingml/2006/main" xmlns:r="http://schemas.openxmlformats.org/officeDocument/2006/relationships" xmlns:p="http://schemas.openxmlformats.org/presentationml/2006/main">
  <p:tag name="VEVOX.QRDOT" val="(7,24)"/>
</p:tagLst>
</file>

<file path=ppt/tags/tag859.xml><?xml version="1.0" encoding="utf-8"?>
<p:tagLst xmlns:a="http://schemas.openxmlformats.org/drawingml/2006/main" xmlns:r="http://schemas.openxmlformats.org/officeDocument/2006/relationships" xmlns:p="http://schemas.openxmlformats.org/presentationml/2006/main">
  <p:tag name="VEVOX.QRDOT" val="(9,24)"/>
</p:tagLst>
</file>

<file path=ppt/tags/tag86.xml><?xml version="1.0" encoding="utf-8"?>
<p:tagLst xmlns:a="http://schemas.openxmlformats.org/drawingml/2006/main" xmlns:r="http://schemas.openxmlformats.org/officeDocument/2006/relationships" xmlns:p="http://schemas.openxmlformats.org/presentationml/2006/main">
  <p:tag name="VEVOX.QRDOT" val="(26,4)"/>
</p:tagLst>
</file>

<file path=ppt/tags/tag860.xml><?xml version="1.0" encoding="utf-8"?>
<p:tagLst xmlns:a="http://schemas.openxmlformats.org/drawingml/2006/main" xmlns:r="http://schemas.openxmlformats.org/officeDocument/2006/relationships" xmlns:p="http://schemas.openxmlformats.org/presentationml/2006/main">
  <p:tag name="VEVOX.QRDOT" val="(10,24)"/>
</p:tagLst>
</file>

<file path=ppt/tags/tag861.xml><?xml version="1.0" encoding="utf-8"?>
<p:tagLst xmlns:a="http://schemas.openxmlformats.org/drawingml/2006/main" xmlns:r="http://schemas.openxmlformats.org/officeDocument/2006/relationships" xmlns:p="http://schemas.openxmlformats.org/presentationml/2006/main">
  <p:tag name="VEVOX.QRDOT" val="(14,24)"/>
</p:tagLst>
</file>

<file path=ppt/tags/tag862.xml><?xml version="1.0" encoding="utf-8"?>
<p:tagLst xmlns:a="http://schemas.openxmlformats.org/drawingml/2006/main" xmlns:r="http://schemas.openxmlformats.org/officeDocument/2006/relationships" xmlns:p="http://schemas.openxmlformats.org/presentationml/2006/main">
  <p:tag name="VEVOX.QRDOT" val="(15,24)"/>
</p:tagLst>
</file>

<file path=ppt/tags/tag863.xml><?xml version="1.0" encoding="utf-8"?>
<p:tagLst xmlns:a="http://schemas.openxmlformats.org/drawingml/2006/main" xmlns:r="http://schemas.openxmlformats.org/officeDocument/2006/relationships" xmlns:p="http://schemas.openxmlformats.org/presentationml/2006/main">
  <p:tag name="VEVOX.QRDOT" val="(16,24)"/>
</p:tagLst>
</file>

<file path=ppt/tags/tag864.xml><?xml version="1.0" encoding="utf-8"?>
<p:tagLst xmlns:a="http://schemas.openxmlformats.org/drawingml/2006/main" xmlns:r="http://schemas.openxmlformats.org/officeDocument/2006/relationships" xmlns:p="http://schemas.openxmlformats.org/presentationml/2006/main">
  <p:tag name="VEVOX.QRDOT" val="(17,24)"/>
</p:tagLst>
</file>

<file path=ppt/tags/tag865.xml><?xml version="1.0" encoding="utf-8"?>
<p:tagLst xmlns:a="http://schemas.openxmlformats.org/drawingml/2006/main" xmlns:r="http://schemas.openxmlformats.org/officeDocument/2006/relationships" xmlns:p="http://schemas.openxmlformats.org/presentationml/2006/main">
  <p:tag name="VEVOX.QRDOT" val="(19,24)"/>
</p:tagLst>
</file>

<file path=ppt/tags/tag866.xml><?xml version="1.0" encoding="utf-8"?>
<p:tagLst xmlns:a="http://schemas.openxmlformats.org/drawingml/2006/main" xmlns:r="http://schemas.openxmlformats.org/officeDocument/2006/relationships" xmlns:p="http://schemas.openxmlformats.org/presentationml/2006/main">
  <p:tag name="VEVOX.QRDOT" val="(20,24)"/>
</p:tagLst>
</file>

<file path=ppt/tags/tag867.xml><?xml version="1.0" encoding="utf-8"?>
<p:tagLst xmlns:a="http://schemas.openxmlformats.org/drawingml/2006/main" xmlns:r="http://schemas.openxmlformats.org/officeDocument/2006/relationships" xmlns:p="http://schemas.openxmlformats.org/presentationml/2006/main">
  <p:tag name="VEVOX.QRDOT" val="(21,24)"/>
</p:tagLst>
</file>

<file path=ppt/tags/tag868.xml><?xml version="1.0" encoding="utf-8"?>
<p:tagLst xmlns:a="http://schemas.openxmlformats.org/drawingml/2006/main" xmlns:r="http://schemas.openxmlformats.org/officeDocument/2006/relationships" xmlns:p="http://schemas.openxmlformats.org/presentationml/2006/main">
  <p:tag name="VEVOX.QRDOT" val="(22,24)"/>
</p:tagLst>
</file>

<file path=ppt/tags/tag869.xml><?xml version="1.0" encoding="utf-8"?>
<p:tagLst xmlns:a="http://schemas.openxmlformats.org/drawingml/2006/main" xmlns:r="http://schemas.openxmlformats.org/officeDocument/2006/relationships" xmlns:p="http://schemas.openxmlformats.org/presentationml/2006/main">
  <p:tag name="VEVOX.QRDOT" val="(23,24)"/>
</p:tagLst>
</file>

<file path=ppt/tags/tag87.xml><?xml version="1.0" encoding="utf-8"?>
<p:tagLst xmlns:a="http://schemas.openxmlformats.org/drawingml/2006/main" xmlns:r="http://schemas.openxmlformats.org/officeDocument/2006/relationships" xmlns:p="http://schemas.openxmlformats.org/presentationml/2006/main">
  <p:tag name="VEVOX.QRDOT" val="(27,4)"/>
</p:tagLst>
</file>

<file path=ppt/tags/tag870.xml><?xml version="1.0" encoding="utf-8"?>
<p:tagLst xmlns:a="http://schemas.openxmlformats.org/drawingml/2006/main" xmlns:r="http://schemas.openxmlformats.org/officeDocument/2006/relationships" xmlns:p="http://schemas.openxmlformats.org/presentationml/2006/main">
  <p:tag name="VEVOX.QRDOT" val="(24,24)"/>
</p:tagLst>
</file>

<file path=ppt/tags/tag871.xml><?xml version="1.0" encoding="utf-8"?>
<p:tagLst xmlns:a="http://schemas.openxmlformats.org/drawingml/2006/main" xmlns:r="http://schemas.openxmlformats.org/officeDocument/2006/relationships" xmlns:p="http://schemas.openxmlformats.org/presentationml/2006/main">
  <p:tag name="VEVOX.QRDOT" val="(25,24)"/>
</p:tagLst>
</file>

<file path=ppt/tags/tag872.xml><?xml version="1.0" encoding="utf-8"?>
<p:tagLst xmlns:a="http://schemas.openxmlformats.org/drawingml/2006/main" xmlns:r="http://schemas.openxmlformats.org/officeDocument/2006/relationships" xmlns:p="http://schemas.openxmlformats.org/presentationml/2006/main">
  <p:tag name="VEVOX.QRDOT" val="(26,24)"/>
</p:tagLst>
</file>

<file path=ppt/tags/tag873.xml><?xml version="1.0" encoding="utf-8"?>
<p:tagLst xmlns:a="http://schemas.openxmlformats.org/drawingml/2006/main" xmlns:r="http://schemas.openxmlformats.org/officeDocument/2006/relationships" xmlns:p="http://schemas.openxmlformats.org/presentationml/2006/main">
  <p:tag name="VEVOX.QRDOT" val="(28,24)"/>
</p:tagLst>
</file>

<file path=ppt/tags/tag874.xml><?xml version="1.0" encoding="utf-8"?>
<p:tagLst xmlns:a="http://schemas.openxmlformats.org/drawingml/2006/main" xmlns:r="http://schemas.openxmlformats.org/officeDocument/2006/relationships" xmlns:p="http://schemas.openxmlformats.org/presentationml/2006/main">
  <p:tag name="VEVOX.QRDOT" val="(1,25)"/>
</p:tagLst>
</file>

<file path=ppt/tags/tag875.xml><?xml version="1.0" encoding="utf-8"?>
<p:tagLst xmlns:a="http://schemas.openxmlformats.org/drawingml/2006/main" xmlns:r="http://schemas.openxmlformats.org/officeDocument/2006/relationships" xmlns:p="http://schemas.openxmlformats.org/presentationml/2006/main">
  <p:tag name="VEVOX.QRDOT" val="(3,25)"/>
</p:tagLst>
</file>

<file path=ppt/tags/tag876.xml><?xml version="1.0" encoding="utf-8"?>
<p:tagLst xmlns:a="http://schemas.openxmlformats.org/drawingml/2006/main" xmlns:r="http://schemas.openxmlformats.org/officeDocument/2006/relationships" xmlns:p="http://schemas.openxmlformats.org/presentationml/2006/main">
  <p:tag name="VEVOX.QRDOT" val="(4,25)"/>
</p:tagLst>
</file>

<file path=ppt/tags/tag877.xml><?xml version="1.0" encoding="utf-8"?>
<p:tagLst xmlns:a="http://schemas.openxmlformats.org/drawingml/2006/main" xmlns:r="http://schemas.openxmlformats.org/officeDocument/2006/relationships" xmlns:p="http://schemas.openxmlformats.org/presentationml/2006/main">
  <p:tag name="VEVOX.QRDOT" val="(5,25)"/>
</p:tagLst>
</file>

<file path=ppt/tags/tag878.xml><?xml version="1.0" encoding="utf-8"?>
<p:tagLst xmlns:a="http://schemas.openxmlformats.org/drawingml/2006/main" xmlns:r="http://schemas.openxmlformats.org/officeDocument/2006/relationships" xmlns:p="http://schemas.openxmlformats.org/presentationml/2006/main">
  <p:tag name="VEVOX.QRDOT" val="(7,25)"/>
</p:tagLst>
</file>

<file path=ppt/tags/tag879.xml><?xml version="1.0" encoding="utf-8"?>
<p:tagLst xmlns:a="http://schemas.openxmlformats.org/drawingml/2006/main" xmlns:r="http://schemas.openxmlformats.org/officeDocument/2006/relationships" xmlns:p="http://schemas.openxmlformats.org/presentationml/2006/main">
  <p:tag name="VEVOX.QRDOT" val="(10,25)"/>
</p:tagLst>
</file>

<file path=ppt/tags/tag88.xml><?xml version="1.0" encoding="utf-8"?>
<p:tagLst xmlns:a="http://schemas.openxmlformats.org/drawingml/2006/main" xmlns:r="http://schemas.openxmlformats.org/officeDocument/2006/relationships" xmlns:p="http://schemas.openxmlformats.org/presentationml/2006/main">
  <p:tag name="VEVOX.QRDOT" val="(29,4)"/>
</p:tagLst>
</file>

<file path=ppt/tags/tag880.xml><?xml version="1.0" encoding="utf-8"?>
<p:tagLst xmlns:a="http://schemas.openxmlformats.org/drawingml/2006/main" xmlns:r="http://schemas.openxmlformats.org/officeDocument/2006/relationships" xmlns:p="http://schemas.openxmlformats.org/presentationml/2006/main">
  <p:tag name="VEVOX.QRDOT" val="(12,25)"/>
</p:tagLst>
</file>

<file path=ppt/tags/tag881.xml><?xml version="1.0" encoding="utf-8"?>
<p:tagLst xmlns:a="http://schemas.openxmlformats.org/drawingml/2006/main" xmlns:r="http://schemas.openxmlformats.org/officeDocument/2006/relationships" xmlns:p="http://schemas.openxmlformats.org/presentationml/2006/main">
  <p:tag name="VEVOX.QRDOT" val="(14,25)"/>
</p:tagLst>
</file>

<file path=ppt/tags/tag882.xml><?xml version="1.0" encoding="utf-8"?>
<p:tagLst xmlns:a="http://schemas.openxmlformats.org/drawingml/2006/main" xmlns:r="http://schemas.openxmlformats.org/officeDocument/2006/relationships" xmlns:p="http://schemas.openxmlformats.org/presentationml/2006/main">
  <p:tag name="VEVOX.QRDOT" val="(18,25)"/>
</p:tagLst>
</file>

<file path=ppt/tags/tag883.xml><?xml version="1.0" encoding="utf-8"?>
<p:tagLst xmlns:a="http://schemas.openxmlformats.org/drawingml/2006/main" xmlns:r="http://schemas.openxmlformats.org/officeDocument/2006/relationships" xmlns:p="http://schemas.openxmlformats.org/presentationml/2006/main">
  <p:tag name="VEVOX.QRDOT" val="(19,25)"/>
</p:tagLst>
</file>

<file path=ppt/tags/tag884.xml><?xml version="1.0" encoding="utf-8"?>
<p:tagLst xmlns:a="http://schemas.openxmlformats.org/drawingml/2006/main" xmlns:r="http://schemas.openxmlformats.org/officeDocument/2006/relationships" xmlns:p="http://schemas.openxmlformats.org/presentationml/2006/main">
  <p:tag name="VEVOX.QRDOT" val="(20,25)"/>
</p:tagLst>
</file>

<file path=ppt/tags/tag885.xml><?xml version="1.0" encoding="utf-8"?>
<p:tagLst xmlns:a="http://schemas.openxmlformats.org/drawingml/2006/main" xmlns:r="http://schemas.openxmlformats.org/officeDocument/2006/relationships" xmlns:p="http://schemas.openxmlformats.org/presentationml/2006/main">
  <p:tag name="VEVOX.QRDOT" val="(21,25)"/>
</p:tagLst>
</file>

<file path=ppt/tags/tag886.xml><?xml version="1.0" encoding="utf-8"?>
<p:tagLst xmlns:a="http://schemas.openxmlformats.org/drawingml/2006/main" xmlns:r="http://schemas.openxmlformats.org/officeDocument/2006/relationships" xmlns:p="http://schemas.openxmlformats.org/presentationml/2006/main">
  <p:tag name="VEVOX.QRDOT" val="(22,25)"/>
</p:tagLst>
</file>

<file path=ppt/tags/tag887.xml><?xml version="1.0" encoding="utf-8"?>
<p:tagLst xmlns:a="http://schemas.openxmlformats.org/drawingml/2006/main" xmlns:r="http://schemas.openxmlformats.org/officeDocument/2006/relationships" xmlns:p="http://schemas.openxmlformats.org/presentationml/2006/main">
  <p:tag name="VEVOX.QRDOT" val="(28,25)"/>
</p:tagLst>
</file>

<file path=ppt/tags/tag888.xml><?xml version="1.0" encoding="utf-8"?>
<p:tagLst xmlns:a="http://schemas.openxmlformats.org/drawingml/2006/main" xmlns:r="http://schemas.openxmlformats.org/officeDocument/2006/relationships" xmlns:p="http://schemas.openxmlformats.org/presentationml/2006/main">
  <p:tag name="VEVOX.QRDOT" val="(1,26)"/>
</p:tagLst>
</file>

<file path=ppt/tags/tag889.xml><?xml version="1.0" encoding="utf-8"?>
<p:tagLst xmlns:a="http://schemas.openxmlformats.org/drawingml/2006/main" xmlns:r="http://schemas.openxmlformats.org/officeDocument/2006/relationships" xmlns:p="http://schemas.openxmlformats.org/presentationml/2006/main">
  <p:tag name="VEVOX.QRDOT" val="(3,26)"/>
</p:tagLst>
</file>

<file path=ppt/tags/tag89.xml><?xml version="1.0" encoding="utf-8"?>
<p:tagLst xmlns:a="http://schemas.openxmlformats.org/drawingml/2006/main" xmlns:r="http://schemas.openxmlformats.org/officeDocument/2006/relationships" xmlns:p="http://schemas.openxmlformats.org/presentationml/2006/main">
  <p:tag name="VEVOX.QRDOT" val="(1,5)"/>
</p:tagLst>
</file>

<file path=ppt/tags/tag890.xml><?xml version="1.0" encoding="utf-8"?>
<p:tagLst xmlns:a="http://schemas.openxmlformats.org/drawingml/2006/main" xmlns:r="http://schemas.openxmlformats.org/officeDocument/2006/relationships" xmlns:p="http://schemas.openxmlformats.org/presentationml/2006/main">
  <p:tag name="VEVOX.QRDOT" val="(4,26)"/>
</p:tagLst>
</file>

<file path=ppt/tags/tag891.xml><?xml version="1.0" encoding="utf-8"?>
<p:tagLst xmlns:a="http://schemas.openxmlformats.org/drawingml/2006/main" xmlns:r="http://schemas.openxmlformats.org/officeDocument/2006/relationships" xmlns:p="http://schemas.openxmlformats.org/presentationml/2006/main">
  <p:tag name="VEVOX.QRDOT" val="(5,26)"/>
</p:tagLst>
</file>

<file path=ppt/tags/tag892.xml><?xml version="1.0" encoding="utf-8"?>
<p:tagLst xmlns:a="http://schemas.openxmlformats.org/drawingml/2006/main" xmlns:r="http://schemas.openxmlformats.org/officeDocument/2006/relationships" xmlns:p="http://schemas.openxmlformats.org/presentationml/2006/main">
  <p:tag name="VEVOX.QRDOT" val="(7,26)"/>
</p:tagLst>
</file>

<file path=ppt/tags/tag893.xml><?xml version="1.0" encoding="utf-8"?>
<p:tagLst xmlns:a="http://schemas.openxmlformats.org/drawingml/2006/main" xmlns:r="http://schemas.openxmlformats.org/officeDocument/2006/relationships" xmlns:p="http://schemas.openxmlformats.org/presentationml/2006/main">
  <p:tag name="VEVOX.QRDOT" val="(11,26)"/>
</p:tagLst>
</file>

<file path=ppt/tags/tag894.xml><?xml version="1.0" encoding="utf-8"?>
<p:tagLst xmlns:a="http://schemas.openxmlformats.org/drawingml/2006/main" xmlns:r="http://schemas.openxmlformats.org/officeDocument/2006/relationships" xmlns:p="http://schemas.openxmlformats.org/presentationml/2006/main">
  <p:tag name="VEVOX.QRDOT" val="(14,26)"/>
</p:tagLst>
</file>

<file path=ppt/tags/tag895.xml><?xml version="1.0" encoding="utf-8"?>
<p:tagLst xmlns:a="http://schemas.openxmlformats.org/drawingml/2006/main" xmlns:r="http://schemas.openxmlformats.org/officeDocument/2006/relationships" xmlns:p="http://schemas.openxmlformats.org/presentationml/2006/main">
  <p:tag name="VEVOX.QRDOT" val="(16,26)"/>
</p:tagLst>
</file>

<file path=ppt/tags/tag896.xml><?xml version="1.0" encoding="utf-8"?>
<p:tagLst xmlns:a="http://schemas.openxmlformats.org/drawingml/2006/main" xmlns:r="http://schemas.openxmlformats.org/officeDocument/2006/relationships" xmlns:p="http://schemas.openxmlformats.org/presentationml/2006/main">
  <p:tag name="VEVOX.QRDOT" val="(19,26)"/>
</p:tagLst>
</file>

<file path=ppt/tags/tag897.xml><?xml version="1.0" encoding="utf-8"?>
<p:tagLst xmlns:a="http://schemas.openxmlformats.org/drawingml/2006/main" xmlns:r="http://schemas.openxmlformats.org/officeDocument/2006/relationships" xmlns:p="http://schemas.openxmlformats.org/presentationml/2006/main">
  <p:tag name="VEVOX.QRDOT" val="(26,26)"/>
</p:tagLst>
</file>

<file path=ppt/tags/tag898.xml><?xml version="1.0" encoding="utf-8"?>
<p:tagLst xmlns:a="http://schemas.openxmlformats.org/drawingml/2006/main" xmlns:r="http://schemas.openxmlformats.org/officeDocument/2006/relationships" xmlns:p="http://schemas.openxmlformats.org/presentationml/2006/main">
  <p:tag name="VEVOX.QRDOT" val="(27,26)"/>
</p:tagLst>
</file>

<file path=ppt/tags/tag899.xml><?xml version="1.0" encoding="utf-8"?>
<p:tagLst xmlns:a="http://schemas.openxmlformats.org/drawingml/2006/main" xmlns:r="http://schemas.openxmlformats.org/officeDocument/2006/relationships" xmlns:p="http://schemas.openxmlformats.org/presentationml/2006/main">
  <p:tag name="VEVOX.QRDOT" val="(28,26)"/>
</p:tagLst>
</file>

<file path=ppt/tags/tag9.xml><?xml version="1.0" encoding="utf-8"?>
<p:tagLst xmlns:a="http://schemas.openxmlformats.org/drawingml/2006/main" xmlns:r="http://schemas.openxmlformats.org/officeDocument/2006/relationships" xmlns:p="http://schemas.openxmlformats.org/presentationml/2006/main">
  <p:tag name="VEVOX.QRDOT" val="(4,0)"/>
</p:tagLst>
</file>

<file path=ppt/tags/tag90.xml><?xml version="1.0" encoding="utf-8"?>
<p:tagLst xmlns:a="http://schemas.openxmlformats.org/drawingml/2006/main" xmlns:r="http://schemas.openxmlformats.org/officeDocument/2006/relationships" xmlns:p="http://schemas.openxmlformats.org/presentationml/2006/main">
  <p:tag name="VEVOX.QRDOT" val="(7,5)"/>
</p:tagLst>
</file>

<file path=ppt/tags/tag900.xml><?xml version="1.0" encoding="utf-8"?>
<p:tagLst xmlns:a="http://schemas.openxmlformats.org/drawingml/2006/main" xmlns:r="http://schemas.openxmlformats.org/officeDocument/2006/relationships" xmlns:p="http://schemas.openxmlformats.org/presentationml/2006/main">
  <p:tag name="VEVOX.QRDOT" val="(29,26)"/>
</p:tagLst>
</file>

<file path=ppt/tags/tag901.xml><?xml version="1.0" encoding="utf-8"?>
<p:tagLst xmlns:a="http://schemas.openxmlformats.org/drawingml/2006/main" xmlns:r="http://schemas.openxmlformats.org/officeDocument/2006/relationships" xmlns:p="http://schemas.openxmlformats.org/presentationml/2006/main">
  <p:tag name="VEVOX.QRDOT" val="(1,27)"/>
</p:tagLst>
</file>

<file path=ppt/tags/tag902.xml><?xml version="1.0" encoding="utf-8"?>
<p:tagLst xmlns:a="http://schemas.openxmlformats.org/drawingml/2006/main" xmlns:r="http://schemas.openxmlformats.org/officeDocument/2006/relationships" xmlns:p="http://schemas.openxmlformats.org/presentationml/2006/main">
  <p:tag name="VEVOX.QRDOT" val="(7,27)"/>
</p:tagLst>
</file>

<file path=ppt/tags/tag903.xml><?xml version="1.0" encoding="utf-8"?>
<p:tagLst xmlns:a="http://schemas.openxmlformats.org/drawingml/2006/main" xmlns:r="http://schemas.openxmlformats.org/officeDocument/2006/relationships" xmlns:p="http://schemas.openxmlformats.org/presentationml/2006/main">
  <p:tag name="VEVOX.QRDOT" val="(11,27)"/>
</p:tagLst>
</file>

<file path=ppt/tags/tag904.xml><?xml version="1.0" encoding="utf-8"?>
<p:tagLst xmlns:a="http://schemas.openxmlformats.org/drawingml/2006/main" xmlns:r="http://schemas.openxmlformats.org/officeDocument/2006/relationships" xmlns:p="http://schemas.openxmlformats.org/presentationml/2006/main">
  <p:tag name="VEVOX.QRDOT" val="(12,27)"/>
</p:tagLst>
</file>

<file path=ppt/tags/tag905.xml><?xml version="1.0" encoding="utf-8"?>
<p:tagLst xmlns:a="http://schemas.openxmlformats.org/drawingml/2006/main" xmlns:r="http://schemas.openxmlformats.org/officeDocument/2006/relationships" xmlns:p="http://schemas.openxmlformats.org/presentationml/2006/main">
  <p:tag name="VEVOX.QRDOT" val="(14,27)"/>
</p:tagLst>
</file>

<file path=ppt/tags/tag906.xml><?xml version="1.0" encoding="utf-8"?>
<p:tagLst xmlns:a="http://schemas.openxmlformats.org/drawingml/2006/main" xmlns:r="http://schemas.openxmlformats.org/officeDocument/2006/relationships" xmlns:p="http://schemas.openxmlformats.org/presentationml/2006/main">
  <p:tag name="VEVOX.QRDOT" val="(15,27)"/>
</p:tagLst>
</file>

<file path=ppt/tags/tag907.xml><?xml version="1.0" encoding="utf-8"?>
<p:tagLst xmlns:a="http://schemas.openxmlformats.org/drawingml/2006/main" xmlns:r="http://schemas.openxmlformats.org/officeDocument/2006/relationships" xmlns:p="http://schemas.openxmlformats.org/presentationml/2006/main">
  <p:tag name="VEVOX.QRDOT" val="(16,27)"/>
</p:tagLst>
</file>

<file path=ppt/tags/tag908.xml><?xml version="1.0" encoding="utf-8"?>
<p:tagLst xmlns:a="http://schemas.openxmlformats.org/drawingml/2006/main" xmlns:r="http://schemas.openxmlformats.org/officeDocument/2006/relationships" xmlns:p="http://schemas.openxmlformats.org/presentationml/2006/main">
  <p:tag name="VEVOX.QRDOT" val="(17,27)"/>
</p:tagLst>
</file>

<file path=ppt/tags/tag909.xml><?xml version="1.0" encoding="utf-8"?>
<p:tagLst xmlns:a="http://schemas.openxmlformats.org/drawingml/2006/main" xmlns:r="http://schemas.openxmlformats.org/officeDocument/2006/relationships" xmlns:p="http://schemas.openxmlformats.org/presentationml/2006/main">
  <p:tag name="VEVOX.QRDOT" val="(20,27)"/>
</p:tagLst>
</file>

<file path=ppt/tags/tag91.xml><?xml version="1.0" encoding="utf-8"?>
<p:tagLst xmlns:a="http://schemas.openxmlformats.org/drawingml/2006/main" xmlns:r="http://schemas.openxmlformats.org/officeDocument/2006/relationships" xmlns:p="http://schemas.openxmlformats.org/presentationml/2006/main">
  <p:tag name="VEVOX.QRDOT" val="(9,5)"/>
</p:tagLst>
</file>

<file path=ppt/tags/tag910.xml><?xml version="1.0" encoding="utf-8"?>
<p:tagLst xmlns:a="http://schemas.openxmlformats.org/drawingml/2006/main" xmlns:r="http://schemas.openxmlformats.org/officeDocument/2006/relationships" xmlns:p="http://schemas.openxmlformats.org/presentationml/2006/main">
  <p:tag name="VEVOX.QRDOT" val="(21,27)"/>
</p:tagLst>
</file>

<file path=ppt/tags/tag911.xml><?xml version="1.0" encoding="utf-8"?>
<p:tagLst xmlns:a="http://schemas.openxmlformats.org/drawingml/2006/main" xmlns:r="http://schemas.openxmlformats.org/officeDocument/2006/relationships" xmlns:p="http://schemas.openxmlformats.org/presentationml/2006/main">
  <p:tag name="VEVOX.QRDOT" val="(22,27)"/>
</p:tagLst>
</file>

<file path=ppt/tags/tag912.xml><?xml version="1.0" encoding="utf-8"?>
<p:tagLst xmlns:a="http://schemas.openxmlformats.org/drawingml/2006/main" xmlns:r="http://schemas.openxmlformats.org/officeDocument/2006/relationships" xmlns:p="http://schemas.openxmlformats.org/presentationml/2006/main">
  <p:tag name="VEVOX.QRDOT" val="(23,27)"/>
</p:tagLst>
</file>

<file path=ppt/tags/tag913.xml><?xml version="1.0" encoding="utf-8"?>
<p:tagLst xmlns:a="http://schemas.openxmlformats.org/drawingml/2006/main" xmlns:r="http://schemas.openxmlformats.org/officeDocument/2006/relationships" xmlns:p="http://schemas.openxmlformats.org/presentationml/2006/main">
  <p:tag name="VEVOX.QRDOT" val="(24,27)"/>
</p:tagLst>
</file>

<file path=ppt/tags/tag914.xml><?xml version="1.0" encoding="utf-8"?>
<p:tagLst xmlns:a="http://schemas.openxmlformats.org/drawingml/2006/main" xmlns:r="http://schemas.openxmlformats.org/officeDocument/2006/relationships" xmlns:p="http://schemas.openxmlformats.org/presentationml/2006/main">
  <p:tag name="VEVOX.QRDOT" val="(25,27)"/>
</p:tagLst>
</file>

<file path=ppt/tags/tag915.xml><?xml version="1.0" encoding="utf-8"?>
<p:tagLst xmlns:a="http://schemas.openxmlformats.org/drawingml/2006/main" xmlns:r="http://schemas.openxmlformats.org/officeDocument/2006/relationships" xmlns:p="http://schemas.openxmlformats.org/presentationml/2006/main">
  <p:tag name="VEVOX.QRDOT" val="(26,27)"/>
</p:tagLst>
</file>

<file path=ppt/tags/tag916.xml><?xml version="1.0" encoding="utf-8"?>
<p:tagLst xmlns:a="http://schemas.openxmlformats.org/drawingml/2006/main" xmlns:r="http://schemas.openxmlformats.org/officeDocument/2006/relationships" xmlns:p="http://schemas.openxmlformats.org/presentationml/2006/main">
  <p:tag name="VEVOX.QRDOT" val="(28,27)"/>
</p:tagLst>
</file>

<file path=ppt/tags/tag917.xml><?xml version="1.0" encoding="utf-8"?>
<p:tagLst xmlns:a="http://schemas.openxmlformats.org/drawingml/2006/main" xmlns:r="http://schemas.openxmlformats.org/officeDocument/2006/relationships" xmlns:p="http://schemas.openxmlformats.org/presentationml/2006/main">
  <p:tag name="VEVOX.QRDOT" val="(29,27)"/>
</p:tagLst>
</file>

<file path=ppt/tags/tag918.xml><?xml version="1.0" encoding="utf-8"?>
<p:tagLst xmlns:a="http://schemas.openxmlformats.org/drawingml/2006/main" xmlns:r="http://schemas.openxmlformats.org/officeDocument/2006/relationships" xmlns:p="http://schemas.openxmlformats.org/presentationml/2006/main">
  <p:tag name="VEVOX.QRDOT" val="(1,28)"/>
</p:tagLst>
</file>

<file path=ppt/tags/tag919.xml><?xml version="1.0" encoding="utf-8"?>
<p:tagLst xmlns:a="http://schemas.openxmlformats.org/drawingml/2006/main" xmlns:r="http://schemas.openxmlformats.org/officeDocument/2006/relationships" xmlns:p="http://schemas.openxmlformats.org/presentationml/2006/main">
  <p:tag name="VEVOX.QRDOT" val="(2,28)"/>
</p:tagLst>
</file>

<file path=ppt/tags/tag92.xml><?xml version="1.0" encoding="utf-8"?>
<p:tagLst xmlns:a="http://schemas.openxmlformats.org/drawingml/2006/main" xmlns:r="http://schemas.openxmlformats.org/officeDocument/2006/relationships" xmlns:p="http://schemas.openxmlformats.org/presentationml/2006/main">
  <p:tag name="VEVOX.QRDOT" val="(10,5)"/>
</p:tagLst>
</file>

<file path=ppt/tags/tag920.xml><?xml version="1.0" encoding="utf-8"?>
<p:tagLst xmlns:a="http://schemas.openxmlformats.org/drawingml/2006/main" xmlns:r="http://schemas.openxmlformats.org/officeDocument/2006/relationships" xmlns:p="http://schemas.openxmlformats.org/presentationml/2006/main">
  <p:tag name="VEVOX.QRDOT" val="(3,28)"/>
</p:tagLst>
</file>

<file path=ppt/tags/tag921.xml><?xml version="1.0" encoding="utf-8"?>
<p:tagLst xmlns:a="http://schemas.openxmlformats.org/drawingml/2006/main" xmlns:r="http://schemas.openxmlformats.org/officeDocument/2006/relationships" xmlns:p="http://schemas.openxmlformats.org/presentationml/2006/main">
  <p:tag name="VEVOX.QRDOT" val="(4,28)"/>
</p:tagLst>
</file>

<file path=ppt/tags/tag922.xml><?xml version="1.0" encoding="utf-8"?>
<p:tagLst xmlns:a="http://schemas.openxmlformats.org/drawingml/2006/main" xmlns:r="http://schemas.openxmlformats.org/officeDocument/2006/relationships" xmlns:p="http://schemas.openxmlformats.org/presentationml/2006/main">
  <p:tag name="VEVOX.QRDOT" val="(5,28)"/>
</p:tagLst>
</file>

<file path=ppt/tags/tag923.xml><?xml version="1.0" encoding="utf-8"?>
<p:tagLst xmlns:a="http://schemas.openxmlformats.org/drawingml/2006/main" xmlns:r="http://schemas.openxmlformats.org/officeDocument/2006/relationships" xmlns:p="http://schemas.openxmlformats.org/presentationml/2006/main">
  <p:tag name="VEVOX.QRDOT" val="(6,28)"/>
</p:tagLst>
</file>

<file path=ppt/tags/tag924.xml><?xml version="1.0" encoding="utf-8"?>
<p:tagLst xmlns:a="http://schemas.openxmlformats.org/drawingml/2006/main" xmlns:r="http://schemas.openxmlformats.org/officeDocument/2006/relationships" xmlns:p="http://schemas.openxmlformats.org/presentationml/2006/main">
  <p:tag name="VEVOX.QRDOT" val="(7,28)"/>
</p:tagLst>
</file>

<file path=ppt/tags/tag925.xml><?xml version="1.0" encoding="utf-8"?>
<p:tagLst xmlns:a="http://schemas.openxmlformats.org/drawingml/2006/main" xmlns:r="http://schemas.openxmlformats.org/officeDocument/2006/relationships" xmlns:p="http://schemas.openxmlformats.org/presentationml/2006/main">
  <p:tag name="VEVOX.QRDOT" val="(9,28)"/>
</p:tagLst>
</file>

<file path=ppt/tags/tag926.xml><?xml version="1.0" encoding="utf-8"?>
<p:tagLst xmlns:a="http://schemas.openxmlformats.org/drawingml/2006/main" xmlns:r="http://schemas.openxmlformats.org/officeDocument/2006/relationships" xmlns:p="http://schemas.openxmlformats.org/presentationml/2006/main">
  <p:tag name="VEVOX.QRDOT" val="(12,28)"/>
</p:tagLst>
</file>

<file path=ppt/tags/tag927.xml><?xml version="1.0" encoding="utf-8"?>
<p:tagLst xmlns:a="http://schemas.openxmlformats.org/drawingml/2006/main" xmlns:r="http://schemas.openxmlformats.org/officeDocument/2006/relationships" xmlns:p="http://schemas.openxmlformats.org/presentationml/2006/main">
  <p:tag name="VEVOX.QRDOT" val="(14,28)"/>
</p:tagLst>
</file>

<file path=ppt/tags/tag928.xml><?xml version="1.0" encoding="utf-8"?>
<p:tagLst xmlns:a="http://schemas.openxmlformats.org/drawingml/2006/main" xmlns:r="http://schemas.openxmlformats.org/officeDocument/2006/relationships" xmlns:p="http://schemas.openxmlformats.org/presentationml/2006/main">
  <p:tag name="VEVOX.QRDOT" val="(15,28)"/>
</p:tagLst>
</file>

<file path=ppt/tags/tag929.xml><?xml version="1.0" encoding="utf-8"?>
<p:tagLst xmlns:a="http://schemas.openxmlformats.org/drawingml/2006/main" xmlns:r="http://schemas.openxmlformats.org/officeDocument/2006/relationships" xmlns:p="http://schemas.openxmlformats.org/presentationml/2006/main">
  <p:tag name="VEVOX.QRDOT" val="(21,28)"/>
</p:tagLst>
</file>

<file path=ppt/tags/tag93.xml><?xml version="1.0" encoding="utf-8"?>
<p:tagLst xmlns:a="http://schemas.openxmlformats.org/drawingml/2006/main" xmlns:r="http://schemas.openxmlformats.org/officeDocument/2006/relationships" xmlns:p="http://schemas.openxmlformats.org/presentationml/2006/main">
  <p:tag name="VEVOX.QRDOT" val="(11,5)"/>
</p:tagLst>
</file>

<file path=ppt/tags/tag930.xml><?xml version="1.0" encoding="utf-8"?>
<p:tagLst xmlns:a="http://schemas.openxmlformats.org/drawingml/2006/main" xmlns:r="http://schemas.openxmlformats.org/officeDocument/2006/relationships" xmlns:p="http://schemas.openxmlformats.org/presentationml/2006/main">
  <p:tag name="VEVOX.QRDOT" val="(24,28)"/>
</p:tagLst>
</file>

<file path=ppt/tags/tag931.xml><?xml version="1.0" encoding="utf-8"?>
<p:tagLst xmlns:a="http://schemas.openxmlformats.org/drawingml/2006/main" xmlns:r="http://schemas.openxmlformats.org/officeDocument/2006/relationships" xmlns:p="http://schemas.openxmlformats.org/presentationml/2006/main">
  <p:tag name="VEVOX.QRDOT" val="(25,28)"/>
</p:tagLst>
</file>

<file path=ppt/tags/tag932.xml><?xml version="1.0" encoding="utf-8"?>
<p:tagLst xmlns:a="http://schemas.openxmlformats.org/drawingml/2006/main" xmlns:r="http://schemas.openxmlformats.org/officeDocument/2006/relationships" xmlns:p="http://schemas.openxmlformats.org/presentationml/2006/main">
  <p:tag name="VEVOX.QRDOT" val="(28,28)"/>
</p:tagLst>
</file>

<file path=ppt/tags/tag933.xml><?xml version="1.0" encoding="utf-8"?>
<p:tagLst xmlns:a="http://schemas.openxmlformats.org/drawingml/2006/main" xmlns:r="http://schemas.openxmlformats.org/officeDocument/2006/relationships" xmlns:p="http://schemas.openxmlformats.org/presentationml/2006/main">
  <p:tag name="VEVOX.POLL" val="{&quot;@type&quot;:&quot;MultipleNumericQuestion&quot;,&quot;questionSettings&quot;:{},&quot;alias&quot;:null,&quot;lowerCaseAlias&quot;:&quot;&quot;,&quot;id&quot;:&quot;5120116&quot;,&quot;text&quot;:&quot;&lt;p&gt;How familiar are you with each of these?&lt;/p&gt;&quot;,&quot;uiType&quot;:&quot;ratingscale&quot;,&quot;minLabel&quot;:&quot;Completely unfamiliar&quot;,&quot;maxLabel&quot;:&quot;Very familiar&quot;,&quot;min&quot;:1,&quot;max&quot;:5,&quot;numberOfDecimals&quot;:0,&quot;items&quot;:[{&quot;itemId&quot;:&quot;9f6c184b-636f-499b-ae9c-11a798555a6a&quot;,&quot;sequence&quot;:0,&quot;alias&quot;:null,&quot;text&quot;:&quot;HTML (Hypertext Markup Language)&quot;},{&quot;itemId&quot;:&quot;fd3011bb-2a85-43f6-873f-49df3293211a&quot;,&quot;sequence&quot;:1,&quot;alias&quot;:null,&quot;text&quot;:&quot;CSS (Cascading Style Sheets)&quot;},{&quot;itemId&quot;:&quot;9ea933ae-d33f-403e-97ea-213cb23df69e&quot;,&quot;sequence&quot;:2,&quot;alias&quot;:null,&quot;text&quot;:&quot;JS (JavaScript)&quot;}],&quot;image&quot;:null}"/>
  <p:tag name="VEVOX.ORIGIN.SESSION.ID" val="783475"/>
  <p:tag name="VEVOX.ORIGIN.QUESTION.ID" val="5120116"/>
  <p:tag name="VEVOX.QUESTIONSLIDEID" val="319#4269767089/188095813"/>
  <p:tag name="VEVOX.SLIDEFORMAT.VERSION" val="1.018"/>
</p:tagLst>
</file>

<file path=ppt/tags/tag934.xml><?xml version="1.0" encoding="utf-8"?>
<p:tagLst xmlns:a="http://schemas.openxmlformats.org/drawingml/2006/main" xmlns:r="http://schemas.openxmlformats.org/officeDocument/2006/relationships" xmlns:p="http://schemas.openxmlformats.org/presentationml/2006/main">
  <p:tag name="VEVOX.QUESTION" val="How familiar are you with each of these?"/>
</p:tagLst>
</file>

<file path=ppt/tags/tag935.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936.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937.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938.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939.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94.xml><?xml version="1.0" encoding="utf-8"?>
<p:tagLst xmlns:a="http://schemas.openxmlformats.org/drawingml/2006/main" xmlns:r="http://schemas.openxmlformats.org/officeDocument/2006/relationships" xmlns:p="http://schemas.openxmlformats.org/presentationml/2006/main">
  <p:tag name="VEVOX.QRDOT" val="(14,5)"/>
</p:tagLst>
</file>

<file path=ppt/tags/tag940.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941.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942.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943.xml><?xml version="1.0" encoding="utf-8"?>
<p:tagLst xmlns:a="http://schemas.openxmlformats.org/drawingml/2006/main" xmlns:r="http://schemas.openxmlformats.org/officeDocument/2006/relationships" xmlns:p="http://schemas.openxmlformats.org/presentationml/2006/main">
  <p:tag name="VEVOX.MULTINUMERIC.MINLABEL" val="X"/>
</p:tagLst>
</file>

<file path=ppt/tags/tag944.xml><?xml version="1.0" encoding="utf-8"?>
<p:tagLst xmlns:a="http://schemas.openxmlformats.org/drawingml/2006/main" xmlns:r="http://schemas.openxmlformats.org/officeDocument/2006/relationships" xmlns:p="http://schemas.openxmlformats.org/presentationml/2006/main">
  <p:tag name="VEVOX.MULTINUMERIC.MAXLABEL" val="X"/>
</p:tagLst>
</file>

<file path=ppt/tags/tag945.xml><?xml version="1.0" encoding="utf-8"?>
<p:tagLst xmlns:a="http://schemas.openxmlformats.org/drawingml/2006/main" xmlns:r="http://schemas.openxmlformats.org/officeDocument/2006/relationships" xmlns:p="http://schemas.openxmlformats.org/presentationml/2006/main">
  <p:tag name="VEVOX.TITLE" val="TITLE1"/>
</p:tagLst>
</file>

<file path=ppt/tags/tag946.xml><?xml version="1.0" encoding="utf-8"?>
<p:tagLst xmlns:a="http://schemas.openxmlformats.org/drawingml/2006/main" xmlns:r="http://schemas.openxmlformats.org/officeDocument/2006/relationships" xmlns:p="http://schemas.openxmlformats.org/presentationml/2006/main">
  <p:tag name="VEVOX.BORDER" val="BORDER1"/>
</p:tagLst>
</file>

<file path=ppt/tags/tag947.xml><?xml version="1.0" encoding="utf-8"?>
<p:tagLst xmlns:a="http://schemas.openxmlformats.org/drawingml/2006/main" xmlns:r="http://schemas.openxmlformats.org/officeDocument/2006/relationships" xmlns:p="http://schemas.openxmlformats.org/presentationml/2006/main">
  <p:tag name="VEVOX.BAR" val="BAR1"/>
</p:tagLst>
</file>

<file path=ppt/tags/tag948.xml><?xml version="1.0" encoding="utf-8"?>
<p:tagLst xmlns:a="http://schemas.openxmlformats.org/drawingml/2006/main" xmlns:r="http://schemas.openxmlformats.org/officeDocument/2006/relationships" xmlns:p="http://schemas.openxmlformats.org/presentationml/2006/main">
  <p:tag name="VEVOX.TITLE" val="TITLE2"/>
</p:tagLst>
</file>

<file path=ppt/tags/tag949.xml><?xml version="1.0" encoding="utf-8"?>
<p:tagLst xmlns:a="http://schemas.openxmlformats.org/drawingml/2006/main" xmlns:r="http://schemas.openxmlformats.org/officeDocument/2006/relationships" xmlns:p="http://schemas.openxmlformats.org/presentationml/2006/main">
  <p:tag name="VEVOX.BORDER" val="BORDER2"/>
</p:tagLst>
</file>

<file path=ppt/tags/tag95.xml><?xml version="1.0" encoding="utf-8"?>
<p:tagLst xmlns:a="http://schemas.openxmlformats.org/drawingml/2006/main" xmlns:r="http://schemas.openxmlformats.org/officeDocument/2006/relationships" xmlns:p="http://schemas.openxmlformats.org/presentationml/2006/main">
  <p:tag name="VEVOX.QRDOT" val="(15,5)"/>
</p:tagLst>
</file>

<file path=ppt/tags/tag950.xml><?xml version="1.0" encoding="utf-8"?>
<p:tagLst xmlns:a="http://schemas.openxmlformats.org/drawingml/2006/main" xmlns:r="http://schemas.openxmlformats.org/officeDocument/2006/relationships" xmlns:p="http://schemas.openxmlformats.org/presentationml/2006/main">
  <p:tag name="VEVOX.BAR" val="BAR2"/>
</p:tagLst>
</file>

<file path=ppt/tags/tag951.xml><?xml version="1.0" encoding="utf-8"?>
<p:tagLst xmlns:a="http://schemas.openxmlformats.org/drawingml/2006/main" xmlns:r="http://schemas.openxmlformats.org/officeDocument/2006/relationships" xmlns:p="http://schemas.openxmlformats.org/presentationml/2006/main">
  <p:tag name="VEVOX.TITLE" val="TITLE3"/>
</p:tagLst>
</file>

<file path=ppt/tags/tag952.xml><?xml version="1.0" encoding="utf-8"?>
<p:tagLst xmlns:a="http://schemas.openxmlformats.org/drawingml/2006/main" xmlns:r="http://schemas.openxmlformats.org/officeDocument/2006/relationships" xmlns:p="http://schemas.openxmlformats.org/presentationml/2006/main">
  <p:tag name="VEVOX.BORDER" val="BORDER3"/>
</p:tagLst>
</file>

<file path=ppt/tags/tag953.xml><?xml version="1.0" encoding="utf-8"?>
<p:tagLst xmlns:a="http://schemas.openxmlformats.org/drawingml/2006/main" xmlns:r="http://schemas.openxmlformats.org/officeDocument/2006/relationships" xmlns:p="http://schemas.openxmlformats.org/presentationml/2006/main">
  <p:tag name="VEVOX.BAR" val="BAR3"/>
</p:tagLst>
</file>

<file path=ppt/tags/tag954.xml><?xml version="1.0" encoding="utf-8"?>
<p:tagLst xmlns:a="http://schemas.openxmlformats.org/drawingml/2006/main" xmlns:r="http://schemas.openxmlformats.org/officeDocument/2006/relationships" xmlns:p="http://schemas.openxmlformats.org/presentationml/2006/main">
  <p:tag name="VEVOX.MULTINUMERIC.COSMETICLINE.LEFT" val="X"/>
</p:tagLst>
</file>

<file path=ppt/tags/tag955.xml><?xml version="1.0" encoding="utf-8"?>
<p:tagLst xmlns:a="http://schemas.openxmlformats.org/drawingml/2006/main" xmlns:r="http://schemas.openxmlformats.org/officeDocument/2006/relationships" xmlns:p="http://schemas.openxmlformats.org/presentationml/2006/main">
  <p:tag name="VEVOX.MULTINUMERIC.COSMETICLINE.RIGHT" val="X"/>
</p:tagLst>
</file>

<file path=ppt/tags/tag956.xml><?xml version="1.0" encoding="utf-8"?>
<p:tagLst xmlns:a="http://schemas.openxmlformats.org/drawingml/2006/main" xmlns:r="http://schemas.openxmlformats.org/officeDocument/2006/relationships" xmlns:p="http://schemas.openxmlformats.org/presentationml/2006/main">
  <p:tag name="VEVOX.RESULT" val="{&quot;@type&quot;:&quot;MultipleNumericQuestion&quot;,&quot;questionSettings&quot;:{},&quot;alias&quot;:null,&quot;lowerCaseAlias&quot;:&quot;&quot;,&quot;id&quot;:&quot;5120116&quot;,&quot;text&quot;:&quot;&lt;p&gt;How familiar are you with each of these?&lt;/p&gt;&quot;,&quot;uiType&quot;:&quot;ratingscale&quot;,&quot;minLabel&quot;:&quot;Completely unfamiliar&quot;,&quot;maxLabel&quot;:&quot;Very familiar&quot;,&quot;min&quot;:1,&quot;max&quot;:5,&quot;numberOfDecimals&quot;:0,&quot;items&quot;:[{&quot;itemId&quot;:&quot;9f6c184b-636f-499b-ae9c-11a798555a6a&quot;,&quot;sequence&quot;:0,&quot;alias&quot;:null,&quot;text&quot;:&quot;HTML (Hypertext Markup Language)&quot;},{&quot;itemId&quot;:&quot;fd3011bb-2a85-43f6-873f-49df3293211a&quot;,&quot;sequence&quot;:1,&quot;alias&quot;:null,&quot;text&quot;:&quot;CSS (Cascading Style Sheets)&quot;},{&quot;itemId&quot;:&quot;9ea933ae-d33f-403e-97ea-213cb23df69e&quot;,&quot;sequence&quot;:2,&quot;alias&quot;:null,&quot;text&quot;:&quot;JS (JavaScript)&quot;}],&quot;image&quot;:null}"/>
  <p:tag name="VEVOX.QUESTIONSLIDEID" val="319#4269767089/188095813"/>
  <p:tag name="VEVOX.SLIDEFORMAT.VERSION" val="1.018"/>
</p:tagLst>
</file>

<file path=ppt/tags/tag957.xml><?xml version="1.0" encoding="utf-8"?>
<p:tagLst xmlns:a="http://schemas.openxmlformats.org/drawingml/2006/main" xmlns:r="http://schemas.openxmlformats.org/officeDocument/2006/relationships" xmlns:p="http://schemas.openxmlformats.org/presentationml/2006/main">
  <p:tag name="VEVOX.QUESTION" val="How familiar are you with each of these?"/>
</p:tagLst>
</file>

<file path=ppt/tags/tag958.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959.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96.xml><?xml version="1.0" encoding="utf-8"?>
<p:tagLst xmlns:a="http://schemas.openxmlformats.org/drawingml/2006/main" xmlns:r="http://schemas.openxmlformats.org/officeDocument/2006/relationships" xmlns:p="http://schemas.openxmlformats.org/presentationml/2006/main">
  <p:tag name="VEVOX.QRDOT" val="(16,5)"/>
</p:tagLst>
</file>

<file path=ppt/tags/tag960.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961.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962.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963.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964.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965.xml><?xml version="1.0" encoding="utf-8"?>
<p:tagLst xmlns:a="http://schemas.openxmlformats.org/drawingml/2006/main" xmlns:r="http://schemas.openxmlformats.org/officeDocument/2006/relationships" xmlns:p="http://schemas.openxmlformats.org/presentationml/2006/main">
  <p:tag name="VEVOX.MULTINUMERIC.MINLABEL" val="X"/>
</p:tagLst>
</file>

<file path=ppt/tags/tag966.xml><?xml version="1.0" encoding="utf-8"?>
<p:tagLst xmlns:a="http://schemas.openxmlformats.org/drawingml/2006/main" xmlns:r="http://schemas.openxmlformats.org/officeDocument/2006/relationships" xmlns:p="http://schemas.openxmlformats.org/presentationml/2006/main">
  <p:tag name="VEVOX.MULTINUMERIC.MAXLABEL" val="X"/>
</p:tagLst>
</file>

<file path=ppt/tags/tag967.xml><?xml version="1.0" encoding="utf-8"?>
<p:tagLst xmlns:a="http://schemas.openxmlformats.org/drawingml/2006/main" xmlns:r="http://schemas.openxmlformats.org/officeDocument/2006/relationships" xmlns:p="http://schemas.openxmlformats.org/presentationml/2006/main">
  <p:tag name="VEVOX.TITLE" val="TITLE1"/>
</p:tagLst>
</file>

<file path=ppt/tags/tag968.xml><?xml version="1.0" encoding="utf-8"?>
<p:tagLst xmlns:a="http://schemas.openxmlformats.org/drawingml/2006/main" xmlns:r="http://schemas.openxmlformats.org/officeDocument/2006/relationships" xmlns:p="http://schemas.openxmlformats.org/presentationml/2006/main">
  <p:tag name="VEVOX.BORDER" val="BORDER1"/>
</p:tagLst>
</file>

<file path=ppt/tags/tag969.xml><?xml version="1.0" encoding="utf-8"?>
<p:tagLst xmlns:a="http://schemas.openxmlformats.org/drawingml/2006/main" xmlns:r="http://schemas.openxmlformats.org/officeDocument/2006/relationships" xmlns:p="http://schemas.openxmlformats.org/presentationml/2006/main">
  <p:tag name="VEVOX.BAR" val="BAR1"/>
</p:tagLst>
</file>

<file path=ppt/tags/tag97.xml><?xml version="1.0" encoding="utf-8"?>
<p:tagLst xmlns:a="http://schemas.openxmlformats.org/drawingml/2006/main" xmlns:r="http://schemas.openxmlformats.org/officeDocument/2006/relationships" xmlns:p="http://schemas.openxmlformats.org/presentationml/2006/main">
  <p:tag name="VEVOX.QRDOT" val="(20,5)"/>
</p:tagLst>
</file>

<file path=ppt/tags/tag970.xml><?xml version="1.0" encoding="utf-8"?>
<p:tagLst xmlns:a="http://schemas.openxmlformats.org/drawingml/2006/main" xmlns:r="http://schemas.openxmlformats.org/officeDocument/2006/relationships" xmlns:p="http://schemas.openxmlformats.org/presentationml/2006/main">
  <p:tag name="VEVOX.TITLE" val="TITLE2"/>
</p:tagLst>
</file>

<file path=ppt/tags/tag971.xml><?xml version="1.0" encoding="utf-8"?>
<p:tagLst xmlns:a="http://schemas.openxmlformats.org/drawingml/2006/main" xmlns:r="http://schemas.openxmlformats.org/officeDocument/2006/relationships" xmlns:p="http://schemas.openxmlformats.org/presentationml/2006/main">
  <p:tag name="VEVOX.BORDER" val="BORDER2"/>
</p:tagLst>
</file>

<file path=ppt/tags/tag972.xml><?xml version="1.0" encoding="utf-8"?>
<p:tagLst xmlns:a="http://schemas.openxmlformats.org/drawingml/2006/main" xmlns:r="http://schemas.openxmlformats.org/officeDocument/2006/relationships" xmlns:p="http://schemas.openxmlformats.org/presentationml/2006/main">
  <p:tag name="VEVOX.BAR" val="BAR2"/>
</p:tagLst>
</file>

<file path=ppt/tags/tag973.xml><?xml version="1.0" encoding="utf-8"?>
<p:tagLst xmlns:a="http://schemas.openxmlformats.org/drawingml/2006/main" xmlns:r="http://schemas.openxmlformats.org/officeDocument/2006/relationships" xmlns:p="http://schemas.openxmlformats.org/presentationml/2006/main">
  <p:tag name="VEVOX.TITLE" val="TITLE3"/>
</p:tagLst>
</file>

<file path=ppt/tags/tag974.xml><?xml version="1.0" encoding="utf-8"?>
<p:tagLst xmlns:a="http://schemas.openxmlformats.org/drawingml/2006/main" xmlns:r="http://schemas.openxmlformats.org/officeDocument/2006/relationships" xmlns:p="http://schemas.openxmlformats.org/presentationml/2006/main">
  <p:tag name="VEVOX.BORDER" val="BORDER3"/>
</p:tagLst>
</file>

<file path=ppt/tags/tag975.xml><?xml version="1.0" encoding="utf-8"?>
<p:tagLst xmlns:a="http://schemas.openxmlformats.org/drawingml/2006/main" xmlns:r="http://schemas.openxmlformats.org/officeDocument/2006/relationships" xmlns:p="http://schemas.openxmlformats.org/presentationml/2006/main">
  <p:tag name="VEVOX.BAR" val="BAR3"/>
</p:tagLst>
</file>

<file path=ppt/tags/tag976.xml><?xml version="1.0" encoding="utf-8"?>
<p:tagLst xmlns:a="http://schemas.openxmlformats.org/drawingml/2006/main" xmlns:r="http://schemas.openxmlformats.org/officeDocument/2006/relationships" xmlns:p="http://schemas.openxmlformats.org/presentationml/2006/main">
  <p:tag name="VEVOX.MULTINUMERIC.COSMETICLINE.LEFT" val="X"/>
</p:tagLst>
</file>

<file path=ppt/tags/tag977.xml><?xml version="1.0" encoding="utf-8"?>
<p:tagLst xmlns:a="http://schemas.openxmlformats.org/drawingml/2006/main" xmlns:r="http://schemas.openxmlformats.org/officeDocument/2006/relationships" xmlns:p="http://schemas.openxmlformats.org/presentationml/2006/main">
  <p:tag name="VEVOX.MULTINUMERIC.COSMETICLINE.RIGHT" val="X"/>
</p:tagLst>
</file>

<file path=ppt/tags/tag978.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979.xml><?xml version="1.0" encoding="utf-8"?>
<p:tagLst xmlns:a="http://schemas.openxmlformats.org/drawingml/2006/main" xmlns:r="http://schemas.openxmlformats.org/officeDocument/2006/relationships" xmlns:p="http://schemas.openxmlformats.org/presentationml/2006/main">
  <p:tag name="VEVOX.INSTRUCTIONS" val="176296390"/>
</p:tagLst>
</file>

<file path=ppt/tags/tag98.xml><?xml version="1.0" encoding="utf-8"?>
<p:tagLst xmlns:a="http://schemas.openxmlformats.org/drawingml/2006/main" xmlns:r="http://schemas.openxmlformats.org/officeDocument/2006/relationships" xmlns:p="http://schemas.openxmlformats.org/presentationml/2006/main">
  <p:tag name="VEVOX.QRDOT" val="(23,5)"/>
</p:tagLst>
</file>

<file path=ppt/tags/tag980.xml><?xml version="1.0" encoding="utf-8"?>
<p:tagLst xmlns:a="http://schemas.openxmlformats.org/drawingml/2006/main" xmlns:r="http://schemas.openxmlformats.org/officeDocument/2006/relationships" xmlns:p="http://schemas.openxmlformats.org/presentationml/2006/main">
  <p:tag name="VEVOX.INSTRUCTIONSLIDE" val="join_instructions_title"/>
</p:tagLst>
</file>

<file path=ppt/tags/tag981.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982.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983.xml><?xml version="1.0" encoding="utf-8"?>
<p:tagLst xmlns:a="http://schemas.openxmlformats.org/drawingml/2006/main" xmlns:r="http://schemas.openxmlformats.org/officeDocument/2006/relationships" xmlns:p="http://schemas.openxmlformats.org/presentationml/2006/main">
  <p:tag name="VEVOX.QR.CHECKERBOARD" val="x"/>
</p:tagLst>
</file>

<file path=ppt/tags/tag984.xml><?xml version="1.0" encoding="utf-8"?>
<p:tagLst xmlns:a="http://schemas.openxmlformats.org/drawingml/2006/main" xmlns:r="http://schemas.openxmlformats.org/officeDocument/2006/relationships" xmlns:p="http://schemas.openxmlformats.org/presentationml/2006/main">
  <p:tag name="VEVOX.QRDOT" val="(1,0)"/>
</p:tagLst>
</file>

<file path=ppt/tags/tag985.xml><?xml version="1.0" encoding="utf-8"?>
<p:tagLst xmlns:a="http://schemas.openxmlformats.org/drawingml/2006/main" xmlns:r="http://schemas.openxmlformats.org/officeDocument/2006/relationships" xmlns:p="http://schemas.openxmlformats.org/presentationml/2006/main">
  <p:tag name="VEVOX.QRDOT" val="(2,0)"/>
</p:tagLst>
</file>

<file path=ppt/tags/tag986.xml><?xml version="1.0" encoding="utf-8"?>
<p:tagLst xmlns:a="http://schemas.openxmlformats.org/drawingml/2006/main" xmlns:r="http://schemas.openxmlformats.org/officeDocument/2006/relationships" xmlns:p="http://schemas.openxmlformats.org/presentationml/2006/main">
  <p:tag name="VEVOX.QRDOT" val="(3,0)"/>
</p:tagLst>
</file>

<file path=ppt/tags/tag987.xml><?xml version="1.0" encoding="utf-8"?>
<p:tagLst xmlns:a="http://schemas.openxmlformats.org/drawingml/2006/main" xmlns:r="http://schemas.openxmlformats.org/officeDocument/2006/relationships" xmlns:p="http://schemas.openxmlformats.org/presentationml/2006/main">
  <p:tag name="VEVOX.QRDOT" val="(4,0)"/>
</p:tagLst>
</file>

<file path=ppt/tags/tag988.xml><?xml version="1.0" encoding="utf-8"?>
<p:tagLst xmlns:a="http://schemas.openxmlformats.org/drawingml/2006/main" xmlns:r="http://schemas.openxmlformats.org/officeDocument/2006/relationships" xmlns:p="http://schemas.openxmlformats.org/presentationml/2006/main">
  <p:tag name="VEVOX.QRDOT" val="(5,0)"/>
</p:tagLst>
</file>

<file path=ppt/tags/tag989.xml><?xml version="1.0" encoding="utf-8"?>
<p:tagLst xmlns:a="http://schemas.openxmlformats.org/drawingml/2006/main" xmlns:r="http://schemas.openxmlformats.org/officeDocument/2006/relationships" xmlns:p="http://schemas.openxmlformats.org/presentationml/2006/main">
  <p:tag name="VEVOX.QRDOT" val="(6,0)"/>
</p:tagLst>
</file>

<file path=ppt/tags/tag99.xml><?xml version="1.0" encoding="utf-8"?>
<p:tagLst xmlns:a="http://schemas.openxmlformats.org/drawingml/2006/main" xmlns:r="http://schemas.openxmlformats.org/officeDocument/2006/relationships" xmlns:p="http://schemas.openxmlformats.org/presentationml/2006/main">
  <p:tag name="VEVOX.QRDOT" val="(29,5)"/>
</p:tagLst>
</file>

<file path=ppt/tags/tag990.xml><?xml version="1.0" encoding="utf-8"?>
<p:tagLst xmlns:a="http://schemas.openxmlformats.org/drawingml/2006/main" xmlns:r="http://schemas.openxmlformats.org/officeDocument/2006/relationships" xmlns:p="http://schemas.openxmlformats.org/presentationml/2006/main">
  <p:tag name="VEVOX.QRDOT" val="(7,0)"/>
</p:tagLst>
</file>

<file path=ppt/tags/tag991.xml><?xml version="1.0" encoding="utf-8"?>
<p:tagLst xmlns:a="http://schemas.openxmlformats.org/drawingml/2006/main" xmlns:r="http://schemas.openxmlformats.org/officeDocument/2006/relationships" xmlns:p="http://schemas.openxmlformats.org/presentationml/2006/main">
  <p:tag name="VEVOX.QRDOT" val="(9,0)"/>
</p:tagLst>
</file>

<file path=ppt/tags/tag992.xml><?xml version="1.0" encoding="utf-8"?>
<p:tagLst xmlns:a="http://schemas.openxmlformats.org/drawingml/2006/main" xmlns:r="http://schemas.openxmlformats.org/officeDocument/2006/relationships" xmlns:p="http://schemas.openxmlformats.org/presentationml/2006/main">
  <p:tag name="VEVOX.QRDOT" val="(10,0)"/>
</p:tagLst>
</file>

<file path=ppt/tags/tag993.xml><?xml version="1.0" encoding="utf-8"?>
<p:tagLst xmlns:a="http://schemas.openxmlformats.org/drawingml/2006/main" xmlns:r="http://schemas.openxmlformats.org/officeDocument/2006/relationships" xmlns:p="http://schemas.openxmlformats.org/presentationml/2006/main">
  <p:tag name="VEVOX.QRDOT" val="(12,0)"/>
</p:tagLst>
</file>

<file path=ppt/tags/tag994.xml><?xml version="1.0" encoding="utf-8"?>
<p:tagLst xmlns:a="http://schemas.openxmlformats.org/drawingml/2006/main" xmlns:r="http://schemas.openxmlformats.org/officeDocument/2006/relationships" xmlns:p="http://schemas.openxmlformats.org/presentationml/2006/main">
  <p:tag name="VEVOX.QRDOT" val="(13,0)"/>
</p:tagLst>
</file>

<file path=ppt/tags/tag995.xml><?xml version="1.0" encoding="utf-8"?>
<p:tagLst xmlns:a="http://schemas.openxmlformats.org/drawingml/2006/main" xmlns:r="http://schemas.openxmlformats.org/officeDocument/2006/relationships" xmlns:p="http://schemas.openxmlformats.org/presentationml/2006/main">
  <p:tag name="VEVOX.QRDOT" val="(20,0)"/>
</p:tagLst>
</file>

<file path=ppt/tags/tag996.xml><?xml version="1.0" encoding="utf-8"?>
<p:tagLst xmlns:a="http://schemas.openxmlformats.org/drawingml/2006/main" xmlns:r="http://schemas.openxmlformats.org/officeDocument/2006/relationships" xmlns:p="http://schemas.openxmlformats.org/presentationml/2006/main">
  <p:tag name="VEVOX.QRDOT" val="(21,0)"/>
</p:tagLst>
</file>

<file path=ppt/tags/tag997.xml><?xml version="1.0" encoding="utf-8"?>
<p:tagLst xmlns:a="http://schemas.openxmlformats.org/drawingml/2006/main" xmlns:r="http://schemas.openxmlformats.org/officeDocument/2006/relationships" xmlns:p="http://schemas.openxmlformats.org/presentationml/2006/main">
  <p:tag name="VEVOX.QRDOT" val="(23,0)"/>
</p:tagLst>
</file>

<file path=ppt/tags/tag998.xml><?xml version="1.0" encoding="utf-8"?>
<p:tagLst xmlns:a="http://schemas.openxmlformats.org/drawingml/2006/main" xmlns:r="http://schemas.openxmlformats.org/officeDocument/2006/relationships" xmlns:p="http://schemas.openxmlformats.org/presentationml/2006/main">
  <p:tag name="VEVOX.QRDOT" val="(24,0)"/>
</p:tagLst>
</file>

<file path=ppt/tags/tag999.xml><?xml version="1.0" encoding="utf-8"?>
<p:tagLst xmlns:a="http://schemas.openxmlformats.org/drawingml/2006/main" xmlns:r="http://schemas.openxmlformats.org/officeDocument/2006/relationships" xmlns:p="http://schemas.openxmlformats.org/presentationml/2006/main">
  <p:tag name="VEVOX.QRDOT" val="(25,0)"/>
</p:tagLst>
</file>

<file path=ppt/theme/theme1.xml><?xml version="1.0" encoding="utf-8"?>
<a:theme xmlns:a="http://schemas.openxmlformats.org/drawingml/2006/main" name="Office Theme">
  <a:themeElements>
    <a:clrScheme name="Safer Parks">
      <a:dk1>
        <a:srgbClr val="572B6F"/>
      </a:dk1>
      <a:lt1>
        <a:sysClr val="window" lastClr="FFFFFF"/>
      </a:lt1>
      <a:dk2>
        <a:srgbClr val="24226F"/>
      </a:dk2>
      <a:lt2>
        <a:srgbClr val="C8C7ED"/>
      </a:lt2>
      <a:accent1>
        <a:srgbClr val="24226F"/>
      </a:accent1>
      <a:accent2>
        <a:srgbClr val="FF8F42"/>
      </a:accent2>
      <a:accent3>
        <a:srgbClr val="0B5126"/>
      </a:accent3>
      <a:accent4>
        <a:srgbClr val="7EB694"/>
      </a:accent4>
      <a:accent5>
        <a:srgbClr val="88BCED"/>
      </a:accent5>
      <a:accent6>
        <a:srgbClr val="8789C0"/>
      </a:accent6>
      <a:hlink>
        <a:srgbClr val="0B5126"/>
      </a:hlink>
      <a:folHlink>
        <a:srgbClr val="24226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A685D25-AA3D-450C-B7D6-10892417E23E}">
  <we:reference id="3e0fcce7-415c-4081-926c-b4e449c650e4" version="1.1.0.2" store="EXCatalog" storeType="EXCatalog"/>
  <we:alternateReferences>
    <we:reference id="WA200004709" version="1.1.0.2" store="en-GB" storeType="OMEX"/>
  </we:alternateReferences>
  <we:properties>
    <we:property name="Office.AutoShowTaskpaneWithDocument" value="true"/>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1606</TotalTime>
  <Words>6081</Words>
  <Application>Microsoft Office PowerPoint</Application>
  <PresentationFormat>Widescreen</PresentationFormat>
  <Paragraphs>1034</Paragraphs>
  <Slides>115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115</vt:i4>
      </vt:variant>
    </vt:vector>
  </HeadingPairs>
  <TitlesOfParts>
    <vt:vector size="125" baseType="lpstr">
      <vt:lpstr>Alasassy Caps</vt:lpstr>
      <vt:lpstr>Aptos</vt:lpstr>
      <vt:lpstr>Aptos Display</vt:lpstr>
      <vt:lpstr>Arial</vt:lpstr>
      <vt:lpstr>Bauhaus 93</vt:lpstr>
      <vt:lpstr>Cascadia Code SemiBold</vt:lpstr>
      <vt:lpstr>Comic Sans MS</vt:lpstr>
      <vt:lpstr>Figtree Medium</vt:lpstr>
      <vt:lpstr>Times New Roman</vt:lpstr>
      <vt:lpstr>Office Theme</vt:lpstr>
      <vt:lpstr>Web Accessibility 101</vt:lpstr>
      <vt:lpstr>What will this session cover?</vt:lpstr>
      <vt:lpstr>What to expect from this session</vt:lpstr>
      <vt:lpstr>What to expect from this session</vt:lpstr>
      <vt:lpstr>What to expect from this session</vt:lpstr>
      <vt:lpstr>Join the Vevox session</vt:lpstr>
      <vt:lpstr>Have you opened Vevox successfully?</vt:lpstr>
      <vt:lpstr>Have you opened Vevox successfully?</vt:lpstr>
      <vt:lpstr>Workshop content</vt:lpstr>
      <vt:lpstr>Workshop content</vt:lpstr>
      <vt:lpstr>Before we kick off…</vt:lpstr>
      <vt:lpstr>Join the Vevox session</vt:lpstr>
      <vt:lpstr>How familiar are you with each of these?</vt:lpstr>
      <vt:lpstr>How familiar are you with each of these?</vt:lpstr>
      <vt:lpstr>HTML (Hypertext Markup Language)</vt:lpstr>
      <vt:lpstr>CSS (Cascading Style Sheets)</vt:lpstr>
      <vt:lpstr>JavaScript</vt:lpstr>
      <vt:lpstr>Using Rshiny, Python etc.</vt:lpstr>
      <vt:lpstr>HTML, CSS, JS - Not the only frameworks</vt:lpstr>
      <vt:lpstr>Some reading if you haven’t used HTML and CSS</vt:lpstr>
      <vt:lpstr>What is web accessibility?</vt:lpstr>
      <vt:lpstr>Join the Vevox session</vt:lpstr>
      <vt:lpstr>What does accessibility mean to you?</vt:lpstr>
      <vt:lpstr>What does accessibility mean to you?</vt:lpstr>
      <vt:lpstr>Accessibility</vt:lpstr>
      <vt:lpstr>A little bit of background</vt:lpstr>
      <vt:lpstr>A little bit of background</vt:lpstr>
      <vt:lpstr>A little bit of background</vt:lpstr>
      <vt:lpstr>Designing with disability in mind</vt:lpstr>
      <vt:lpstr>Workshop content</vt:lpstr>
      <vt:lpstr>Where do we start?</vt:lpstr>
      <vt:lpstr>Web Content Accessibility Guidelines (WCAG)</vt:lpstr>
      <vt:lpstr>POUR: the 4 principles behind WCAG</vt:lpstr>
      <vt:lpstr>What are we aiming for?</vt:lpstr>
      <vt:lpstr>Workshop content</vt:lpstr>
      <vt:lpstr>How do we make apps and maps more accessible?</vt:lpstr>
      <vt:lpstr>Making sure your content is perceivable</vt:lpstr>
      <vt:lpstr>Target size</vt:lpstr>
      <vt:lpstr>Contrast</vt:lpstr>
      <vt:lpstr>Tools for contrast</vt:lpstr>
      <vt:lpstr>Tools for contrast</vt:lpstr>
      <vt:lpstr>Tools for contrast</vt:lpstr>
      <vt:lpstr>Contrast on maps</vt:lpstr>
      <vt:lpstr>Which do you think are the WORST labels? Pick up to three</vt:lpstr>
      <vt:lpstr>Which do you think are the WORST labels? Pick up to three</vt:lpstr>
      <vt:lpstr>Contrast on maps</vt:lpstr>
      <vt:lpstr>Contrast on maps</vt:lpstr>
      <vt:lpstr>PowerPoint Presentation</vt:lpstr>
      <vt:lpstr>PowerPoint Presentation</vt:lpstr>
      <vt:lpstr>Tools for contrast on maps</vt:lpstr>
      <vt:lpstr>PowerPoint Presentation</vt:lpstr>
      <vt:lpstr>Fonts</vt:lpstr>
      <vt:lpstr>PowerPoint Presentation</vt:lpstr>
      <vt:lpstr>Join the Vevox session</vt:lpstr>
      <vt:lpstr>Which font is the most legible in this example?</vt:lpstr>
      <vt:lpstr>Which font is the most legible in this example?</vt:lpstr>
      <vt:lpstr>PowerPoint Presentation</vt:lpstr>
      <vt:lpstr>Fonts</vt:lpstr>
      <vt:lpstr>Fonts - advanced</vt:lpstr>
      <vt:lpstr>Fonts - advanced</vt:lpstr>
      <vt:lpstr>Zoomability</vt:lpstr>
      <vt:lpstr>PowerPoint Presentation</vt:lpstr>
      <vt:lpstr>Alt text</vt:lpstr>
      <vt:lpstr>Join the Vevox session</vt:lpstr>
      <vt:lpstr>How might you facilitate alt-text in an interactive map?</vt:lpstr>
      <vt:lpstr>How might you facilitate alt-text in an interactive map?</vt:lpstr>
      <vt:lpstr>Alt text for maps or charts</vt:lpstr>
      <vt:lpstr>Alt text for maps or charts</vt:lpstr>
      <vt:lpstr>Alt text for maps or charts </vt:lpstr>
      <vt:lpstr>Screen reader friendly websites</vt:lpstr>
      <vt:lpstr>Alternative formats</vt:lpstr>
      <vt:lpstr>Recap: make your content perceivable</vt:lpstr>
      <vt:lpstr>Making sure your content is operable</vt:lpstr>
      <vt:lpstr>Keyboard navigation</vt:lpstr>
      <vt:lpstr>Exercise on tab order</vt:lpstr>
      <vt:lpstr>Join the Vevox session</vt:lpstr>
      <vt:lpstr>Which elements are BAD?</vt:lpstr>
      <vt:lpstr>Which elements are BAD?</vt:lpstr>
      <vt:lpstr>Keyboard navigation</vt:lpstr>
      <vt:lpstr>Keyboard navigation</vt:lpstr>
      <vt:lpstr>Semantic html</vt:lpstr>
      <vt:lpstr>Semantic HTML</vt:lpstr>
      <vt:lpstr>Semantic HTML</vt:lpstr>
      <vt:lpstr>Making sure your content is understandable</vt:lpstr>
      <vt:lpstr>Semantic HTML</vt:lpstr>
      <vt:lpstr>Sensible alt-text</vt:lpstr>
      <vt:lpstr>Alternative formats</vt:lpstr>
      <vt:lpstr>Link names</vt:lpstr>
      <vt:lpstr>Making sure your content is robust</vt:lpstr>
      <vt:lpstr>Avoiding very custom solutions</vt:lpstr>
      <vt:lpstr>Make sure the content works in different browsers</vt:lpstr>
      <vt:lpstr>POUR: the 4 principles behind WCAG</vt:lpstr>
      <vt:lpstr>Search for accessibility docs for your platform</vt:lpstr>
      <vt:lpstr>Workshop content</vt:lpstr>
      <vt:lpstr>Join the Vevox session</vt:lpstr>
      <vt:lpstr>How would you test a web app for accessibility?</vt:lpstr>
      <vt:lpstr>How would you test a web app for accessibility?</vt:lpstr>
      <vt:lpstr>Testing web apps for accessibility</vt:lpstr>
      <vt:lpstr>Testing tools</vt:lpstr>
      <vt:lpstr>Browser Tools</vt:lpstr>
      <vt:lpstr>Testing web apps for accessibility</vt:lpstr>
      <vt:lpstr>Workshop content</vt:lpstr>
      <vt:lpstr>Not listening to feedback</vt:lpstr>
      <vt:lpstr>Accessibility overlays: avoid!</vt:lpstr>
      <vt:lpstr>AI accessibility checker tools</vt:lpstr>
      <vt:lpstr>Perfectionism</vt:lpstr>
      <vt:lpstr>But know when you’re out of your depth</vt:lpstr>
      <vt:lpstr>Incorrectly-used ARIA labels</vt:lpstr>
      <vt:lpstr>Workshop content</vt:lpstr>
      <vt:lpstr>Tutorials</vt:lpstr>
      <vt:lpstr>General resources</vt:lpstr>
      <vt:lpstr>Blogs/accounts</vt:lpstr>
      <vt:lpstr>Join the Vevox session</vt:lpstr>
      <vt:lpstr>What's one takeaway from today?</vt:lpstr>
      <vt:lpstr>What's one takeaway from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Maeve Murphy Quinlan</dc:creator>
  <cp:lastModifiedBy>Maeve Murphy Quinlan</cp:lastModifiedBy>
  <cp:revision>4</cp:revision>
  <dcterms:created xsi:type="dcterms:W3CDTF">2025-09-16T14:28:56Z</dcterms:created>
  <dcterms:modified xsi:type="dcterms:W3CDTF">2025-10-01T16:48:46Z</dcterms:modified>
</cp:coreProperties>
</file>